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Proxima Nova Black" charset="0"/>
      <p:bold r:id="rId14"/>
    </p:embeddedFont>
    <p:embeddedFont>
      <p:font typeface="Open Sans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6957" autoAdjust="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072" y="1824165"/>
            <a:ext cx="12390783" cy="6683071"/>
          </a:xfrm>
        </p:spPr>
        <p:txBody>
          <a:bodyPr/>
          <a:lstStyle/>
          <a:p>
            <a:r>
              <a:rPr lang="en-US" sz="13000" dirty="0" smtClean="0">
                <a:latin typeface="Proxima Nova Black" panose="02000506030000020004" pitchFamily="2" charset="0"/>
              </a:rPr>
              <a:t>CHECK</a:t>
            </a:r>
            <a:br>
              <a:rPr lang="en-US" sz="13000" dirty="0" smtClean="0">
                <a:latin typeface="Proxima Nova Black" panose="02000506030000020004" pitchFamily="2" charset="0"/>
              </a:rPr>
            </a:br>
            <a:r>
              <a:rPr lang="en-US" sz="13000" dirty="0" smtClean="0">
                <a:latin typeface="Proxima Nova Black" panose="02000506030000020004" pitchFamily="2" charset="0"/>
              </a:rPr>
              <a:t>			STYLE</a:t>
            </a:r>
            <a:endParaRPr lang="en-US" sz="130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Mota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799" y="1528353"/>
            <a:ext cx="11109961" cy="4336870"/>
          </a:xfrm>
        </p:spPr>
        <p:txBody>
          <a:bodyPr/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CheckStyle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Examples of available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modules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Checkstyle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IntelliJ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IDEA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CeckStyle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>
              <a:lnSpc>
                <a:spcPct val="150000"/>
              </a:lnSpc>
            </a:pPr>
            <a:r>
              <a:rPr lang="en-US" sz="2400" dirty="0" err="1" smtClean="0"/>
              <a:t>Checkstyle</a:t>
            </a:r>
            <a:r>
              <a:rPr lang="en-US" sz="2400" dirty="0" smtClean="0"/>
              <a:t> is a static code analysis tool used in software development for checking if Java source code complies with coding rules.</a:t>
            </a:r>
          </a:p>
          <a:p>
            <a:pPr indent="360363" algn="just">
              <a:lnSpc>
                <a:spcPct val="150000"/>
              </a:lnSpc>
            </a:pPr>
            <a:r>
              <a:rPr lang="en-US" sz="2400" dirty="0" smtClean="0"/>
              <a:t>The programming style adopted by a software development project can help to ensure that the code complies with good programming practices which improves the quality, readability, re-usability of the code and may reduce the cost of development. The checks performed by </a:t>
            </a:r>
            <a:r>
              <a:rPr lang="en-US" sz="2400" dirty="0" err="1" smtClean="0"/>
              <a:t>Checkstyle</a:t>
            </a:r>
            <a:r>
              <a:rPr lang="en-US" sz="2400" dirty="0" smtClean="0"/>
              <a:t> are mainly limited to the presentation of the code.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Examples of available modules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442913">
              <a:buFont typeface="Arial" pitchFamily="34" charset="0"/>
              <a:buChar char="•"/>
            </a:pPr>
            <a:r>
              <a:rPr lang="en-US" sz="2400" dirty="0" err="1" smtClean="0"/>
              <a:t>Javadoc</a:t>
            </a:r>
            <a:r>
              <a:rPr lang="en-US" sz="2400" dirty="0" smtClean="0"/>
              <a:t> comments for classes, attributes and methods;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Naming conventions of attributes and methods;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The number of function parameters;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Line lengths;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The presence of mandatory headers;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The use of imports, and scope modifiers;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The spaces between some characters;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2400" dirty="0" smtClean="0"/>
              <a:t>The practices of class </a:t>
            </a:r>
            <a:r>
              <a:rPr lang="en-US" sz="2400" dirty="0" smtClean="0"/>
              <a:t>construction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CheckStyle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IntelIiJ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IDEA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51" y="1435209"/>
            <a:ext cx="7611486" cy="441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730" y="3158895"/>
            <a:ext cx="5295265" cy="151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CheckStyle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IntelIiJ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IDEA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5569" y="1309392"/>
            <a:ext cx="5713413" cy="450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CheckStyle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IntelIiJ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IDEA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060" y="1672364"/>
            <a:ext cx="5940425" cy="20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2340" y="3866284"/>
            <a:ext cx="5986896" cy="187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QA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Plugins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accent6">
                    <a:lumMod val="75000"/>
                  </a:schemeClr>
                </a:solidFill>
              </a:rPr>
              <a:t>IntelIiJ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IDEA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478" y="1622104"/>
            <a:ext cx="5940425" cy="136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6841" y="3282580"/>
            <a:ext cx="5940425" cy="198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2092</TotalTime>
  <Words>32</Words>
  <Application>Microsoft Office PowerPoint</Application>
  <PresentationFormat>Довільний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Proxima Nova Black</vt:lpstr>
      <vt:lpstr>Open Sans</vt:lpstr>
      <vt:lpstr>Calibri</vt:lpstr>
      <vt:lpstr>Segoe UI</vt:lpstr>
      <vt:lpstr>DARK THEME</vt:lpstr>
      <vt:lpstr>LIGHT-THEME</vt:lpstr>
      <vt:lpstr>CHECK    STYLE</vt:lpstr>
      <vt:lpstr>AGENDA</vt:lpstr>
      <vt:lpstr>CeckStyle</vt:lpstr>
      <vt:lpstr>Examples of available modules </vt:lpstr>
      <vt:lpstr>CheckStyle IntelIiJ IDEA  </vt:lpstr>
      <vt:lpstr>CheckStyle IntelIiJ IDEA  </vt:lpstr>
      <vt:lpstr>CheckStyle IntelIiJ IDEA  </vt:lpstr>
      <vt:lpstr>QA Plugins IntelIiJ IDEA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Yura</cp:lastModifiedBy>
  <cp:revision>84</cp:revision>
  <dcterms:created xsi:type="dcterms:W3CDTF">2018-12-11T16:43:22Z</dcterms:created>
  <dcterms:modified xsi:type="dcterms:W3CDTF">2019-03-04T07:39:53Z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