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351" r:id="rId2"/>
    <p:sldId id="350" r:id="rId3"/>
    <p:sldId id="376" r:id="rId4"/>
    <p:sldId id="360" r:id="rId5"/>
    <p:sldId id="377" r:id="rId6"/>
    <p:sldId id="378" r:id="rId7"/>
    <p:sldId id="379" r:id="rId8"/>
    <p:sldId id="382" r:id="rId9"/>
    <p:sldId id="385" r:id="rId10"/>
    <p:sldId id="380" r:id="rId11"/>
    <p:sldId id="383" r:id="rId12"/>
    <p:sldId id="381" r:id="rId13"/>
    <p:sldId id="384" r:id="rId14"/>
    <p:sldId id="386" r:id="rId15"/>
    <p:sldId id="371" r:id="rId16"/>
    <p:sldId id="357" r:id="rId17"/>
    <p:sldId id="359" r:id="rId18"/>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E2C"/>
    <a:srgbClr val="9B0E1A"/>
    <a:srgbClr val="00294C"/>
    <a:srgbClr val="C10134"/>
    <a:srgbClr val="003651"/>
    <a:srgbClr val="004D74"/>
    <a:srgbClr val="003B58"/>
    <a:srgbClr val="004060"/>
    <a:srgbClr val="34658E"/>
    <a:srgbClr val="484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0" autoAdjust="0"/>
  </p:normalViewPr>
  <p:slideViewPr>
    <p:cSldViewPr>
      <p:cViewPr varScale="1">
        <p:scale>
          <a:sx n="105" d="100"/>
          <a:sy n="105" d="100"/>
        </p:scale>
        <p:origin x="17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29B52-B063-40E0-B98C-06D30322CFE8}"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de-DE"/>
        </a:p>
      </dgm:t>
    </dgm:pt>
    <dgm:pt modelId="{57587D0D-BB03-480D-9654-D74CA727E9AF}">
      <dgm:prSet phldrT="[Text]"/>
      <dgm:spPr/>
      <dgm:t>
        <a:bodyPr/>
        <a:lstStyle/>
        <a:p>
          <a:r>
            <a:rPr lang="de-DE" dirty="0">
              <a:solidFill>
                <a:schemeClr val="tx1"/>
              </a:solidFill>
            </a:rPr>
            <a:t>Überblick Schichtenarchitekturen</a:t>
          </a:r>
        </a:p>
      </dgm:t>
    </dgm:pt>
    <dgm:pt modelId="{E90F9B7A-B932-4F6A-96DC-3728C1A88902}" type="parTrans" cxnId="{EC75F9C9-EC8D-49E1-AFB6-B4E2D0760686}">
      <dgm:prSet/>
      <dgm:spPr/>
      <dgm:t>
        <a:bodyPr/>
        <a:lstStyle/>
        <a:p>
          <a:endParaRPr lang="de-DE">
            <a:solidFill>
              <a:schemeClr val="tx1"/>
            </a:solidFill>
          </a:endParaRPr>
        </a:p>
      </dgm:t>
    </dgm:pt>
    <dgm:pt modelId="{FB8F8E49-6858-43F6-AFF9-FC7DF9218694}" type="sibTrans" cxnId="{EC75F9C9-EC8D-49E1-AFB6-B4E2D0760686}">
      <dgm:prSet/>
      <dgm:spPr/>
      <dgm:t>
        <a:bodyPr/>
        <a:lstStyle/>
        <a:p>
          <a:endParaRPr lang="de-DE">
            <a:solidFill>
              <a:schemeClr val="tx1"/>
            </a:solidFill>
          </a:endParaRPr>
        </a:p>
      </dgm:t>
    </dgm:pt>
    <dgm:pt modelId="{D4C73651-DF20-4A79-96EB-C4E3FBAF6B8C}">
      <dgm:prSet phldrT="[Text]"/>
      <dgm:spPr/>
      <dgm:t>
        <a:bodyPr/>
        <a:lstStyle/>
        <a:p>
          <a:r>
            <a:rPr lang="de-DE" dirty="0">
              <a:solidFill>
                <a:schemeClr val="tx1"/>
              </a:solidFill>
            </a:rPr>
            <a:t>Anwendungsbeispiele einer 3-Schichten-Architektur</a:t>
          </a:r>
        </a:p>
      </dgm:t>
    </dgm:pt>
    <dgm:pt modelId="{C9D85C96-2F57-4BB8-B61E-A2855DEE683B}" type="parTrans" cxnId="{CA91E141-79CB-4484-8911-C1D77A8B71AA}">
      <dgm:prSet/>
      <dgm:spPr/>
      <dgm:t>
        <a:bodyPr/>
        <a:lstStyle/>
        <a:p>
          <a:endParaRPr lang="de-DE">
            <a:solidFill>
              <a:schemeClr val="tx1"/>
            </a:solidFill>
          </a:endParaRPr>
        </a:p>
      </dgm:t>
    </dgm:pt>
    <dgm:pt modelId="{83304FA6-831C-471D-AAAA-4EA60EFFF056}" type="sibTrans" cxnId="{CA91E141-79CB-4484-8911-C1D77A8B71AA}">
      <dgm:prSet/>
      <dgm:spPr/>
      <dgm:t>
        <a:bodyPr/>
        <a:lstStyle/>
        <a:p>
          <a:endParaRPr lang="de-DE">
            <a:solidFill>
              <a:schemeClr val="tx1"/>
            </a:solidFill>
          </a:endParaRPr>
        </a:p>
      </dgm:t>
    </dgm:pt>
    <dgm:pt modelId="{116518F8-BBCF-4EFC-AC8C-630C15D16691}">
      <dgm:prSet phldrT="[Text]"/>
      <dgm:spPr/>
      <dgm:t>
        <a:bodyPr/>
        <a:lstStyle/>
        <a:p>
          <a:r>
            <a:rPr lang="de-DE" dirty="0">
              <a:solidFill>
                <a:schemeClr val="tx1"/>
              </a:solidFill>
            </a:rPr>
            <a:t>Vor- und Nachteile</a:t>
          </a:r>
        </a:p>
      </dgm:t>
    </dgm:pt>
    <dgm:pt modelId="{C6D69D21-E8EF-46A1-B9DC-343E294E51F3}" type="parTrans" cxnId="{6E1BC100-0B52-45BE-9454-902B10378CCB}">
      <dgm:prSet/>
      <dgm:spPr/>
      <dgm:t>
        <a:bodyPr/>
        <a:lstStyle/>
        <a:p>
          <a:endParaRPr lang="de-DE">
            <a:solidFill>
              <a:schemeClr val="tx1"/>
            </a:solidFill>
          </a:endParaRPr>
        </a:p>
      </dgm:t>
    </dgm:pt>
    <dgm:pt modelId="{0022C599-213B-4711-A99B-13C93243C7A9}" type="sibTrans" cxnId="{6E1BC100-0B52-45BE-9454-902B10378CCB}">
      <dgm:prSet/>
      <dgm:spPr/>
      <dgm:t>
        <a:bodyPr/>
        <a:lstStyle/>
        <a:p>
          <a:endParaRPr lang="de-DE">
            <a:solidFill>
              <a:schemeClr val="tx1"/>
            </a:solidFill>
          </a:endParaRPr>
        </a:p>
      </dgm:t>
    </dgm:pt>
    <dgm:pt modelId="{54020F17-E51C-407C-89FF-9E5D0CB63616}">
      <dgm:prSet phldrT="[Text]"/>
      <dgm:spPr/>
      <dgm:t>
        <a:bodyPr/>
        <a:lstStyle/>
        <a:p>
          <a:r>
            <a:rPr lang="de-DE" dirty="0">
              <a:solidFill>
                <a:schemeClr val="tx1"/>
              </a:solidFill>
            </a:rPr>
            <a:t>Modell-View-Controller (MVC)</a:t>
          </a:r>
        </a:p>
      </dgm:t>
    </dgm:pt>
    <dgm:pt modelId="{40754702-A9BF-48D1-A258-46301657E874}" type="parTrans" cxnId="{5C4E1E58-5C85-4C84-AF85-391048D8B6F5}">
      <dgm:prSet/>
      <dgm:spPr/>
      <dgm:t>
        <a:bodyPr/>
        <a:lstStyle/>
        <a:p>
          <a:endParaRPr lang="de-DE">
            <a:solidFill>
              <a:schemeClr val="tx1"/>
            </a:solidFill>
          </a:endParaRPr>
        </a:p>
      </dgm:t>
    </dgm:pt>
    <dgm:pt modelId="{11DA25D8-DB14-48A7-9610-95D33FCB8A62}" type="sibTrans" cxnId="{5C4E1E58-5C85-4C84-AF85-391048D8B6F5}">
      <dgm:prSet/>
      <dgm:spPr/>
      <dgm:t>
        <a:bodyPr/>
        <a:lstStyle/>
        <a:p>
          <a:endParaRPr lang="de-DE">
            <a:solidFill>
              <a:schemeClr val="tx1"/>
            </a:solidFill>
          </a:endParaRPr>
        </a:p>
      </dgm:t>
    </dgm:pt>
    <dgm:pt modelId="{5FB8744F-F662-46EE-AAE4-A6CA96D11DEA}">
      <dgm:prSet phldrT="[Text]"/>
      <dgm:spPr/>
      <dgm:t>
        <a:bodyPr/>
        <a:lstStyle/>
        <a:p>
          <a:r>
            <a:rPr lang="de-DE" dirty="0">
              <a:solidFill>
                <a:schemeClr val="tx1"/>
              </a:solidFill>
            </a:rPr>
            <a:t>Aktuelle Relevanz</a:t>
          </a:r>
        </a:p>
      </dgm:t>
    </dgm:pt>
    <dgm:pt modelId="{478DE2F4-56CF-4CCC-B9E9-32A7EB12C7D4}" type="parTrans" cxnId="{C0A6CA1C-7E40-44B1-8601-26EF681799BE}">
      <dgm:prSet/>
      <dgm:spPr/>
      <dgm:t>
        <a:bodyPr/>
        <a:lstStyle/>
        <a:p>
          <a:endParaRPr lang="de-DE">
            <a:solidFill>
              <a:schemeClr val="tx1"/>
            </a:solidFill>
          </a:endParaRPr>
        </a:p>
      </dgm:t>
    </dgm:pt>
    <dgm:pt modelId="{78E17473-BD63-4F91-8D8E-215AEA2F752F}" type="sibTrans" cxnId="{C0A6CA1C-7E40-44B1-8601-26EF681799BE}">
      <dgm:prSet/>
      <dgm:spPr/>
      <dgm:t>
        <a:bodyPr/>
        <a:lstStyle/>
        <a:p>
          <a:endParaRPr lang="de-DE">
            <a:solidFill>
              <a:schemeClr val="tx1"/>
            </a:solidFill>
          </a:endParaRPr>
        </a:p>
      </dgm:t>
    </dgm:pt>
    <dgm:pt modelId="{DDAB6C0E-483A-4467-A491-0FA65C0D00AC}">
      <dgm:prSet phldrT="[Text]"/>
      <dgm:spPr/>
      <dgm:t>
        <a:bodyPr/>
        <a:lstStyle/>
        <a:p>
          <a:r>
            <a:rPr lang="de-DE" dirty="0">
              <a:solidFill>
                <a:schemeClr val="tx1"/>
              </a:solidFill>
            </a:rPr>
            <a:t>Fazit</a:t>
          </a:r>
        </a:p>
      </dgm:t>
    </dgm:pt>
    <dgm:pt modelId="{EB31ABDD-898C-4784-A901-27DD907B9EF3}" type="parTrans" cxnId="{AA4E8B04-A301-4907-810A-BBB36F6252ED}">
      <dgm:prSet/>
      <dgm:spPr/>
      <dgm:t>
        <a:bodyPr/>
        <a:lstStyle/>
        <a:p>
          <a:endParaRPr lang="de-DE">
            <a:solidFill>
              <a:schemeClr val="tx1"/>
            </a:solidFill>
          </a:endParaRPr>
        </a:p>
      </dgm:t>
    </dgm:pt>
    <dgm:pt modelId="{07604A64-59CA-4CA8-9794-E6563716BE34}" type="sibTrans" cxnId="{AA4E8B04-A301-4907-810A-BBB36F6252ED}">
      <dgm:prSet/>
      <dgm:spPr/>
      <dgm:t>
        <a:bodyPr/>
        <a:lstStyle/>
        <a:p>
          <a:endParaRPr lang="de-DE">
            <a:solidFill>
              <a:schemeClr val="tx1"/>
            </a:solidFill>
          </a:endParaRPr>
        </a:p>
      </dgm:t>
    </dgm:pt>
    <dgm:pt modelId="{E4FD8511-639E-4AF2-97CF-B45F4130E9E0}">
      <dgm:prSet phldrT="[Text]"/>
      <dgm:spPr/>
      <dgm:t>
        <a:bodyPr/>
        <a:lstStyle/>
        <a:p>
          <a:r>
            <a:rPr lang="de-DE">
              <a:solidFill>
                <a:schemeClr val="tx1"/>
              </a:solidFill>
            </a:rPr>
            <a:t>Implementierung</a:t>
          </a:r>
          <a:endParaRPr lang="de-DE" dirty="0">
            <a:solidFill>
              <a:schemeClr val="tx1"/>
            </a:solidFill>
          </a:endParaRPr>
        </a:p>
      </dgm:t>
    </dgm:pt>
    <dgm:pt modelId="{1AC2A71E-5DFA-4F0E-8692-91B0FA28BC13}" type="parTrans" cxnId="{26338C99-D293-4185-941A-D22D519C6EE6}">
      <dgm:prSet/>
      <dgm:spPr/>
    </dgm:pt>
    <dgm:pt modelId="{375628CB-E7CF-4E31-89DC-3A50A2288B9C}" type="sibTrans" cxnId="{26338C99-D293-4185-941A-D22D519C6EE6}">
      <dgm:prSet/>
      <dgm:spPr/>
    </dgm:pt>
    <dgm:pt modelId="{9D2407E4-6660-4A5D-A32A-BDBEC28CA0ED}" type="pres">
      <dgm:prSet presAssocID="{8AE29B52-B063-40E0-B98C-06D30322CFE8}" presName="Name0" presStyleCnt="0">
        <dgm:presLayoutVars>
          <dgm:chMax val="7"/>
          <dgm:chPref val="7"/>
          <dgm:dir/>
        </dgm:presLayoutVars>
      </dgm:prSet>
      <dgm:spPr/>
    </dgm:pt>
    <dgm:pt modelId="{FEACF294-A0EA-4CB2-A289-AE78E412064B}" type="pres">
      <dgm:prSet presAssocID="{8AE29B52-B063-40E0-B98C-06D30322CFE8}" presName="Name1" presStyleCnt="0"/>
      <dgm:spPr/>
    </dgm:pt>
    <dgm:pt modelId="{810F146B-E4E5-4D37-A77C-8470252EB23F}" type="pres">
      <dgm:prSet presAssocID="{8AE29B52-B063-40E0-B98C-06D30322CFE8}" presName="cycle" presStyleCnt="0"/>
      <dgm:spPr/>
    </dgm:pt>
    <dgm:pt modelId="{F0999716-8908-4F55-865B-5F3FE12376F3}" type="pres">
      <dgm:prSet presAssocID="{8AE29B52-B063-40E0-B98C-06D30322CFE8}" presName="srcNode" presStyleLbl="node1" presStyleIdx="0" presStyleCnt="7"/>
      <dgm:spPr/>
    </dgm:pt>
    <dgm:pt modelId="{AB137ACE-68AA-46C7-85D3-A6532A654615}" type="pres">
      <dgm:prSet presAssocID="{8AE29B52-B063-40E0-B98C-06D30322CFE8}" presName="conn" presStyleLbl="parChTrans1D2" presStyleIdx="0" presStyleCnt="1"/>
      <dgm:spPr/>
    </dgm:pt>
    <dgm:pt modelId="{62799F5C-C328-47D1-89E5-F3BE39B93B60}" type="pres">
      <dgm:prSet presAssocID="{8AE29B52-B063-40E0-B98C-06D30322CFE8}" presName="extraNode" presStyleLbl="node1" presStyleIdx="0" presStyleCnt="7"/>
      <dgm:spPr/>
    </dgm:pt>
    <dgm:pt modelId="{C4205856-50C1-43C7-AF46-06DB1074B86A}" type="pres">
      <dgm:prSet presAssocID="{8AE29B52-B063-40E0-B98C-06D30322CFE8}" presName="dstNode" presStyleLbl="node1" presStyleIdx="0" presStyleCnt="7"/>
      <dgm:spPr/>
    </dgm:pt>
    <dgm:pt modelId="{1574B907-3891-4D83-8D8B-20392CB1D555}" type="pres">
      <dgm:prSet presAssocID="{57587D0D-BB03-480D-9654-D74CA727E9AF}" presName="text_1" presStyleLbl="node1" presStyleIdx="0" presStyleCnt="7">
        <dgm:presLayoutVars>
          <dgm:bulletEnabled val="1"/>
        </dgm:presLayoutVars>
      </dgm:prSet>
      <dgm:spPr/>
    </dgm:pt>
    <dgm:pt modelId="{5E4DF65C-7B42-4756-91BD-BD6DA69DABE2}" type="pres">
      <dgm:prSet presAssocID="{57587D0D-BB03-480D-9654-D74CA727E9AF}" presName="accent_1" presStyleCnt="0"/>
      <dgm:spPr/>
    </dgm:pt>
    <dgm:pt modelId="{C25B3070-BB46-462E-A420-E7382B281150}" type="pres">
      <dgm:prSet presAssocID="{57587D0D-BB03-480D-9654-D74CA727E9AF}" presName="accentRepeatNode" presStyleLbl="solidFgAcc1" presStyleIdx="0" presStyleCnt="7"/>
      <dgm:spPr/>
    </dgm:pt>
    <dgm:pt modelId="{1A518542-71A7-4C36-832E-05F61F01A470}" type="pres">
      <dgm:prSet presAssocID="{D4C73651-DF20-4A79-96EB-C4E3FBAF6B8C}" presName="text_2" presStyleLbl="node1" presStyleIdx="1" presStyleCnt="7">
        <dgm:presLayoutVars>
          <dgm:bulletEnabled val="1"/>
        </dgm:presLayoutVars>
      </dgm:prSet>
      <dgm:spPr/>
    </dgm:pt>
    <dgm:pt modelId="{6D1CCE08-DBAE-45C0-B7C4-65BACAA0B422}" type="pres">
      <dgm:prSet presAssocID="{D4C73651-DF20-4A79-96EB-C4E3FBAF6B8C}" presName="accent_2" presStyleCnt="0"/>
      <dgm:spPr/>
    </dgm:pt>
    <dgm:pt modelId="{4088DBE3-61C6-4A26-849F-0F3EED172FB9}" type="pres">
      <dgm:prSet presAssocID="{D4C73651-DF20-4A79-96EB-C4E3FBAF6B8C}" presName="accentRepeatNode" presStyleLbl="solidFgAcc1" presStyleIdx="1" presStyleCnt="7"/>
      <dgm:spPr/>
    </dgm:pt>
    <dgm:pt modelId="{BEE01E91-6AF1-464C-9B96-C3F2D7AF61B8}" type="pres">
      <dgm:prSet presAssocID="{116518F8-BBCF-4EFC-AC8C-630C15D16691}" presName="text_3" presStyleLbl="node1" presStyleIdx="2" presStyleCnt="7">
        <dgm:presLayoutVars>
          <dgm:bulletEnabled val="1"/>
        </dgm:presLayoutVars>
      </dgm:prSet>
      <dgm:spPr/>
    </dgm:pt>
    <dgm:pt modelId="{51C4BE65-28AF-4C0E-A4C6-A0A5A4F020BE}" type="pres">
      <dgm:prSet presAssocID="{116518F8-BBCF-4EFC-AC8C-630C15D16691}" presName="accent_3" presStyleCnt="0"/>
      <dgm:spPr/>
    </dgm:pt>
    <dgm:pt modelId="{E6701727-E1A8-4EF6-8307-ABE326C20F51}" type="pres">
      <dgm:prSet presAssocID="{116518F8-BBCF-4EFC-AC8C-630C15D16691}" presName="accentRepeatNode" presStyleLbl="solidFgAcc1" presStyleIdx="2" presStyleCnt="7"/>
      <dgm:spPr/>
    </dgm:pt>
    <dgm:pt modelId="{C53F283E-530F-4628-9971-262D73997DC1}" type="pres">
      <dgm:prSet presAssocID="{E4FD8511-639E-4AF2-97CF-B45F4130E9E0}" presName="text_4" presStyleLbl="node1" presStyleIdx="3" presStyleCnt="7">
        <dgm:presLayoutVars>
          <dgm:bulletEnabled val="1"/>
        </dgm:presLayoutVars>
      </dgm:prSet>
      <dgm:spPr/>
    </dgm:pt>
    <dgm:pt modelId="{9CF85F91-7634-4868-AB33-72197F0A434B}" type="pres">
      <dgm:prSet presAssocID="{E4FD8511-639E-4AF2-97CF-B45F4130E9E0}" presName="accent_4" presStyleCnt="0"/>
      <dgm:spPr/>
    </dgm:pt>
    <dgm:pt modelId="{CFD3C9CB-1D57-43E8-B8D0-F36C4069FBDA}" type="pres">
      <dgm:prSet presAssocID="{E4FD8511-639E-4AF2-97CF-B45F4130E9E0}" presName="accentRepeatNode" presStyleLbl="solidFgAcc1" presStyleIdx="3" presStyleCnt="7"/>
      <dgm:spPr/>
    </dgm:pt>
    <dgm:pt modelId="{6EF0922B-1C97-416B-8F68-8F395056B311}" type="pres">
      <dgm:prSet presAssocID="{54020F17-E51C-407C-89FF-9E5D0CB63616}" presName="text_5" presStyleLbl="node1" presStyleIdx="4" presStyleCnt="7">
        <dgm:presLayoutVars>
          <dgm:bulletEnabled val="1"/>
        </dgm:presLayoutVars>
      </dgm:prSet>
      <dgm:spPr/>
    </dgm:pt>
    <dgm:pt modelId="{2B589FDD-AC11-4D37-B22C-D987489C060B}" type="pres">
      <dgm:prSet presAssocID="{54020F17-E51C-407C-89FF-9E5D0CB63616}" presName="accent_5" presStyleCnt="0"/>
      <dgm:spPr/>
    </dgm:pt>
    <dgm:pt modelId="{6817E274-C515-4ADC-8A12-B7C89F8EF346}" type="pres">
      <dgm:prSet presAssocID="{54020F17-E51C-407C-89FF-9E5D0CB63616}" presName="accentRepeatNode" presStyleLbl="solidFgAcc1" presStyleIdx="4" presStyleCnt="7"/>
      <dgm:spPr/>
    </dgm:pt>
    <dgm:pt modelId="{E9D5428E-289F-4534-92C7-A6D364D28B46}" type="pres">
      <dgm:prSet presAssocID="{5FB8744F-F662-46EE-AAE4-A6CA96D11DEA}" presName="text_6" presStyleLbl="node1" presStyleIdx="5" presStyleCnt="7">
        <dgm:presLayoutVars>
          <dgm:bulletEnabled val="1"/>
        </dgm:presLayoutVars>
      </dgm:prSet>
      <dgm:spPr/>
    </dgm:pt>
    <dgm:pt modelId="{BB224E8C-9944-4F86-B169-CAD5C167D1DC}" type="pres">
      <dgm:prSet presAssocID="{5FB8744F-F662-46EE-AAE4-A6CA96D11DEA}" presName="accent_6" presStyleCnt="0"/>
      <dgm:spPr/>
    </dgm:pt>
    <dgm:pt modelId="{0452862E-99C5-429E-AE1D-EAB9DCED83EE}" type="pres">
      <dgm:prSet presAssocID="{5FB8744F-F662-46EE-AAE4-A6CA96D11DEA}" presName="accentRepeatNode" presStyleLbl="solidFgAcc1" presStyleIdx="5" presStyleCnt="7"/>
      <dgm:spPr/>
    </dgm:pt>
    <dgm:pt modelId="{526280E3-7B44-4BB5-969E-01B52617478A}" type="pres">
      <dgm:prSet presAssocID="{DDAB6C0E-483A-4467-A491-0FA65C0D00AC}" presName="text_7" presStyleLbl="node1" presStyleIdx="6" presStyleCnt="7">
        <dgm:presLayoutVars>
          <dgm:bulletEnabled val="1"/>
        </dgm:presLayoutVars>
      </dgm:prSet>
      <dgm:spPr/>
    </dgm:pt>
    <dgm:pt modelId="{8CC45413-2DFF-4354-8F61-B4EFA311381F}" type="pres">
      <dgm:prSet presAssocID="{DDAB6C0E-483A-4467-A491-0FA65C0D00AC}" presName="accent_7" presStyleCnt="0"/>
      <dgm:spPr/>
    </dgm:pt>
    <dgm:pt modelId="{0F607FF8-0296-4715-BF9B-DCA66346316A}" type="pres">
      <dgm:prSet presAssocID="{DDAB6C0E-483A-4467-A491-0FA65C0D00AC}" presName="accentRepeatNode" presStyleLbl="solidFgAcc1" presStyleIdx="6" presStyleCnt="7"/>
      <dgm:spPr/>
    </dgm:pt>
  </dgm:ptLst>
  <dgm:cxnLst>
    <dgm:cxn modelId="{6E1BC100-0B52-45BE-9454-902B10378CCB}" srcId="{8AE29B52-B063-40E0-B98C-06D30322CFE8}" destId="{116518F8-BBCF-4EFC-AC8C-630C15D16691}" srcOrd="2" destOrd="0" parTransId="{C6D69D21-E8EF-46A1-B9DC-343E294E51F3}" sibTransId="{0022C599-213B-4711-A99B-13C93243C7A9}"/>
    <dgm:cxn modelId="{AA4E8B04-A301-4907-810A-BBB36F6252ED}" srcId="{8AE29B52-B063-40E0-B98C-06D30322CFE8}" destId="{DDAB6C0E-483A-4467-A491-0FA65C0D00AC}" srcOrd="6" destOrd="0" parTransId="{EB31ABDD-898C-4784-A901-27DD907B9EF3}" sibTransId="{07604A64-59CA-4CA8-9794-E6563716BE34}"/>
    <dgm:cxn modelId="{342A080C-3305-40A7-A1B2-DE47FC63D2C8}" type="presOf" srcId="{E4FD8511-639E-4AF2-97CF-B45F4130E9E0}" destId="{C53F283E-530F-4628-9971-262D73997DC1}" srcOrd="0" destOrd="0" presId="urn:microsoft.com/office/officeart/2008/layout/VerticalCurvedList"/>
    <dgm:cxn modelId="{3A70C214-17CC-4852-A8AF-DEA191576CD1}" type="presOf" srcId="{57587D0D-BB03-480D-9654-D74CA727E9AF}" destId="{1574B907-3891-4D83-8D8B-20392CB1D555}" srcOrd="0" destOrd="0" presId="urn:microsoft.com/office/officeart/2008/layout/VerticalCurvedList"/>
    <dgm:cxn modelId="{0CBA6318-63CC-4DE0-BE98-CE666A6C1A31}" type="presOf" srcId="{DDAB6C0E-483A-4467-A491-0FA65C0D00AC}" destId="{526280E3-7B44-4BB5-969E-01B52617478A}" srcOrd="0" destOrd="0" presId="urn:microsoft.com/office/officeart/2008/layout/VerticalCurvedList"/>
    <dgm:cxn modelId="{C0A6CA1C-7E40-44B1-8601-26EF681799BE}" srcId="{8AE29B52-B063-40E0-B98C-06D30322CFE8}" destId="{5FB8744F-F662-46EE-AAE4-A6CA96D11DEA}" srcOrd="5" destOrd="0" parTransId="{478DE2F4-56CF-4CCC-B9E9-32A7EB12C7D4}" sibTransId="{78E17473-BD63-4F91-8D8E-215AEA2F752F}"/>
    <dgm:cxn modelId="{CA91E141-79CB-4484-8911-C1D77A8B71AA}" srcId="{8AE29B52-B063-40E0-B98C-06D30322CFE8}" destId="{D4C73651-DF20-4A79-96EB-C4E3FBAF6B8C}" srcOrd="1" destOrd="0" parTransId="{C9D85C96-2F57-4BB8-B61E-A2855DEE683B}" sibTransId="{83304FA6-831C-471D-AAAA-4EA60EFFF056}"/>
    <dgm:cxn modelId="{6F480153-D37F-45BF-839C-8B5084DFC484}" type="presOf" srcId="{8AE29B52-B063-40E0-B98C-06D30322CFE8}" destId="{9D2407E4-6660-4A5D-A32A-BDBEC28CA0ED}" srcOrd="0" destOrd="0" presId="urn:microsoft.com/office/officeart/2008/layout/VerticalCurvedList"/>
    <dgm:cxn modelId="{5C4E1E58-5C85-4C84-AF85-391048D8B6F5}" srcId="{8AE29B52-B063-40E0-B98C-06D30322CFE8}" destId="{54020F17-E51C-407C-89FF-9E5D0CB63616}" srcOrd="4" destOrd="0" parTransId="{40754702-A9BF-48D1-A258-46301657E874}" sibTransId="{11DA25D8-DB14-48A7-9610-95D33FCB8A62}"/>
    <dgm:cxn modelId="{1E2E2D84-91E1-41B5-99E6-80396ED8D29E}" type="presOf" srcId="{FB8F8E49-6858-43F6-AFF9-FC7DF9218694}" destId="{AB137ACE-68AA-46C7-85D3-A6532A654615}" srcOrd="0" destOrd="0" presId="urn:microsoft.com/office/officeart/2008/layout/VerticalCurvedList"/>
    <dgm:cxn modelId="{F1486895-ED4C-4B0A-93BF-D645EC4BD1CB}" type="presOf" srcId="{54020F17-E51C-407C-89FF-9E5D0CB63616}" destId="{6EF0922B-1C97-416B-8F68-8F395056B311}" srcOrd="0" destOrd="0" presId="urn:microsoft.com/office/officeart/2008/layout/VerticalCurvedList"/>
    <dgm:cxn modelId="{26338C99-D293-4185-941A-D22D519C6EE6}" srcId="{8AE29B52-B063-40E0-B98C-06D30322CFE8}" destId="{E4FD8511-639E-4AF2-97CF-B45F4130E9E0}" srcOrd="3" destOrd="0" parTransId="{1AC2A71E-5DFA-4F0E-8692-91B0FA28BC13}" sibTransId="{375628CB-E7CF-4E31-89DC-3A50A2288B9C}"/>
    <dgm:cxn modelId="{84B7169A-C3E7-4EBB-9AC7-89B47960D066}" type="presOf" srcId="{D4C73651-DF20-4A79-96EB-C4E3FBAF6B8C}" destId="{1A518542-71A7-4C36-832E-05F61F01A470}" srcOrd="0" destOrd="0" presId="urn:microsoft.com/office/officeart/2008/layout/VerticalCurvedList"/>
    <dgm:cxn modelId="{4DD5D3A5-6686-414E-9678-B3B250DC2A64}" type="presOf" srcId="{5FB8744F-F662-46EE-AAE4-A6CA96D11DEA}" destId="{E9D5428E-289F-4534-92C7-A6D364D28B46}" srcOrd="0" destOrd="0" presId="urn:microsoft.com/office/officeart/2008/layout/VerticalCurvedList"/>
    <dgm:cxn modelId="{981BC3BB-EEFD-42D5-AC4D-05C1A857A868}" type="presOf" srcId="{116518F8-BBCF-4EFC-AC8C-630C15D16691}" destId="{BEE01E91-6AF1-464C-9B96-C3F2D7AF61B8}" srcOrd="0" destOrd="0" presId="urn:microsoft.com/office/officeart/2008/layout/VerticalCurvedList"/>
    <dgm:cxn modelId="{EC75F9C9-EC8D-49E1-AFB6-B4E2D0760686}" srcId="{8AE29B52-B063-40E0-B98C-06D30322CFE8}" destId="{57587D0D-BB03-480D-9654-D74CA727E9AF}" srcOrd="0" destOrd="0" parTransId="{E90F9B7A-B932-4F6A-96DC-3728C1A88902}" sibTransId="{FB8F8E49-6858-43F6-AFF9-FC7DF9218694}"/>
    <dgm:cxn modelId="{60AD7E89-6917-4290-BFC6-F86577236705}" type="presParOf" srcId="{9D2407E4-6660-4A5D-A32A-BDBEC28CA0ED}" destId="{FEACF294-A0EA-4CB2-A289-AE78E412064B}" srcOrd="0" destOrd="0" presId="urn:microsoft.com/office/officeart/2008/layout/VerticalCurvedList"/>
    <dgm:cxn modelId="{3DB060A3-B24F-44C7-8C92-987A8D1BCD8E}" type="presParOf" srcId="{FEACF294-A0EA-4CB2-A289-AE78E412064B}" destId="{810F146B-E4E5-4D37-A77C-8470252EB23F}" srcOrd="0" destOrd="0" presId="urn:microsoft.com/office/officeart/2008/layout/VerticalCurvedList"/>
    <dgm:cxn modelId="{0794A55D-701D-4014-9CB1-D1AEF447A496}" type="presParOf" srcId="{810F146B-E4E5-4D37-A77C-8470252EB23F}" destId="{F0999716-8908-4F55-865B-5F3FE12376F3}" srcOrd="0" destOrd="0" presId="urn:microsoft.com/office/officeart/2008/layout/VerticalCurvedList"/>
    <dgm:cxn modelId="{5A6B3665-27FC-40F2-8CBD-DAD0C7A56144}" type="presParOf" srcId="{810F146B-E4E5-4D37-A77C-8470252EB23F}" destId="{AB137ACE-68AA-46C7-85D3-A6532A654615}" srcOrd="1" destOrd="0" presId="urn:microsoft.com/office/officeart/2008/layout/VerticalCurvedList"/>
    <dgm:cxn modelId="{C451C3C8-C3A2-423E-9C07-DD1568016848}" type="presParOf" srcId="{810F146B-E4E5-4D37-A77C-8470252EB23F}" destId="{62799F5C-C328-47D1-89E5-F3BE39B93B60}" srcOrd="2" destOrd="0" presId="urn:microsoft.com/office/officeart/2008/layout/VerticalCurvedList"/>
    <dgm:cxn modelId="{38050798-A5E4-4AA9-87BE-7829717DE577}" type="presParOf" srcId="{810F146B-E4E5-4D37-A77C-8470252EB23F}" destId="{C4205856-50C1-43C7-AF46-06DB1074B86A}" srcOrd="3" destOrd="0" presId="urn:microsoft.com/office/officeart/2008/layout/VerticalCurvedList"/>
    <dgm:cxn modelId="{15C705D3-9756-461D-8D21-FCDF7B8C7E6F}" type="presParOf" srcId="{FEACF294-A0EA-4CB2-A289-AE78E412064B}" destId="{1574B907-3891-4D83-8D8B-20392CB1D555}" srcOrd="1" destOrd="0" presId="urn:microsoft.com/office/officeart/2008/layout/VerticalCurvedList"/>
    <dgm:cxn modelId="{8A820152-FCF7-4B8D-A0DC-53135A8D6083}" type="presParOf" srcId="{FEACF294-A0EA-4CB2-A289-AE78E412064B}" destId="{5E4DF65C-7B42-4756-91BD-BD6DA69DABE2}" srcOrd="2" destOrd="0" presId="urn:microsoft.com/office/officeart/2008/layout/VerticalCurvedList"/>
    <dgm:cxn modelId="{A537270B-BC18-4BC5-ABB6-B32D9EBF40DC}" type="presParOf" srcId="{5E4DF65C-7B42-4756-91BD-BD6DA69DABE2}" destId="{C25B3070-BB46-462E-A420-E7382B281150}" srcOrd="0" destOrd="0" presId="urn:microsoft.com/office/officeart/2008/layout/VerticalCurvedList"/>
    <dgm:cxn modelId="{6ADC8608-30DE-4EFB-A413-E96B6A337BA5}" type="presParOf" srcId="{FEACF294-A0EA-4CB2-A289-AE78E412064B}" destId="{1A518542-71A7-4C36-832E-05F61F01A470}" srcOrd="3" destOrd="0" presId="urn:microsoft.com/office/officeart/2008/layout/VerticalCurvedList"/>
    <dgm:cxn modelId="{A8F9CD69-82DB-4031-971D-DA1E7EC8D70D}" type="presParOf" srcId="{FEACF294-A0EA-4CB2-A289-AE78E412064B}" destId="{6D1CCE08-DBAE-45C0-B7C4-65BACAA0B422}" srcOrd="4" destOrd="0" presId="urn:microsoft.com/office/officeart/2008/layout/VerticalCurvedList"/>
    <dgm:cxn modelId="{79A84A63-FCFB-4880-AF6B-4F2132BB710B}" type="presParOf" srcId="{6D1CCE08-DBAE-45C0-B7C4-65BACAA0B422}" destId="{4088DBE3-61C6-4A26-849F-0F3EED172FB9}" srcOrd="0" destOrd="0" presId="urn:microsoft.com/office/officeart/2008/layout/VerticalCurvedList"/>
    <dgm:cxn modelId="{992CA7FC-60EA-41F7-8F7B-2D8D91A01E5F}" type="presParOf" srcId="{FEACF294-A0EA-4CB2-A289-AE78E412064B}" destId="{BEE01E91-6AF1-464C-9B96-C3F2D7AF61B8}" srcOrd="5" destOrd="0" presId="urn:microsoft.com/office/officeart/2008/layout/VerticalCurvedList"/>
    <dgm:cxn modelId="{9EFF9F21-367B-4C1E-A0CD-EEE5613E6B3C}" type="presParOf" srcId="{FEACF294-A0EA-4CB2-A289-AE78E412064B}" destId="{51C4BE65-28AF-4C0E-A4C6-A0A5A4F020BE}" srcOrd="6" destOrd="0" presId="urn:microsoft.com/office/officeart/2008/layout/VerticalCurvedList"/>
    <dgm:cxn modelId="{76049370-200B-4EF7-84DE-7A4E3E023118}" type="presParOf" srcId="{51C4BE65-28AF-4C0E-A4C6-A0A5A4F020BE}" destId="{E6701727-E1A8-4EF6-8307-ABE326C20F51}" srcOrd="0" destOrd="0" presId="urn:microsoft.com/office/officeart/2008/layout/VerticalCurvedList"/>
    <dgm:cxn modelId="{65D87E79-0228-436E-9466-D305CF79F2C9}" type="presParOf" srcId="{FEACF294-A0EA-4CB2-A289-AE78E412064B}" destId="{C53F283E-530F-4628-9971-262D73997DC1}" srcOrd="7" destOrd="0" presId="urn:microsoft.com/office/officeart/2008/layout/VerticalCurvedList"/>
    <dgm:cxn modelId="{D355A267-9256-4AE4-8D40-D920213183CE}" type="presParOf" srcId="{FEACF294-A0EA-4CB2-A289-AE78E412064B}" destId="{9CF85F91-7634-4868-AB33-72197F0A434B}" srcOrd="8" destOrd="0" presId="urn:microsoft.com/office/officeart/2008/layout/VerticalCurvedList"/>
    <dgm:cxn modelId="{5BE69C02-AC09-4E1F-9AC8-C417B37BFADA}" type="presParOf" srcId="{9CF85F91-7634-4868-AB33-72197F0A434B}" destId="{CFD3C9CB-1D57-43E8-B8D0-F36C4069FBDA}" srcOrd="0" destOrd="0" presId="urn:microsoft.com/office/officeart/2008/layout/VerticalCurvedList"/>
    <dgm:cxn modelId="{729F0E46-72DC-4ADD-9CD2-49D4E978C698}" type="presParOf" srcId="{FEACF294-A0EA-4CB2-A289-AE78E412064B}" destId="{6EF0922B-1C97-416B-8F68-8F395056B311}" srcOrd="9" destOrd="0" presId="urn:microsoft.com/office/officeart/2008/layout/VerticalCurvedList"/>
    <dgm:cxn modelId="{BA432737-CE33-4DA7-B843-E0CE152EA682}" type="presParOf" srcId="{FEACF294-A0EA-4CB2-A289-AE78E412064B}" destId="{2B589FDD-AC11-4D37-B22C-D987489C060B}" srcOrd="10" destOrd="0" presId="urn:microsoft.com/office/officeart/2008/layout/VerticalCurvedList"/>
    <dgm:cxn modelId="{382BFE6C-4BCE-489B-AA49-91BCB26E8FF2}" type="presParOf" srcId="{2B589FDD-AC11-4D37-B22C-D987489C060B}" destId="{6817E274-C515-4ADC-8A12-B7C89F8EF346}" srcOrd="0" destOrd="0" presId="urn:microsoft.com/office/officeart/2008/layout/VerticalCurvedList"/>
    <dgm:cxn modelId="{0F2A290D-D460-4B51-9E66-FBD2F6B8AEC8}" type="presParOf" srcId="{FEACF294-A0EA-4CB2-A289-AE78E412064B}" destId="{E9D5428E-289F-4534-92C7-A6D364D28B46}" srcOrd="11" destOrd="0" presId="urn:microsoft.com/office/officeart/2008/layout/VerticalCurvedList"/>
    <dgm:cxn modelId="{2A73BC08-93B7-4B6F-ACED-D1F0016B691C}" type="presParOf" srcId="{FEACF294-A0EA-4CB2-A289-AE78E412064B}" destId="{BB224E8C-9944-4F86-B169-CAD5C167D1DC}" srcOrd="12" destOrd="0" presId="urn:microsoft.com/office/officeart/2008/layout/VerticalCurvedList"/>
    <dgm:cxn modelId="{72460F91-25F2-4C33-8475-16BFBAF26584}" type="presParOf" srcId="{BB224E8C-9944-4F86-B169-CAD5C167D1DC}" destId="{0452862E-99C5-429E-AE1D-EAB9DCED83EE}" srcOrd="0" destOrd="0" presId="urn:microsoft.com/office/officeart/2008/layout/VerticalCurvedList"/>
    <dgm:cxn modelId="{7F0436DA-174F-4DC3-A92B-19FBE61B9EF2}" type="presParOf" srcId="{FEACF294-A0EA-4CB2-A289-AE78E412064B}" destId="{526280E3-7B44-4BB5-969E-01B52617478A}" srcOrd="13" destOrd="0" presId="urn:microsoft.com/office/officeart/2008/layout/VerticalCurvedList"/>
    <dgm:cxn modelId="{14FE9B40-4549-430A-AB4E-2A5D35EE210D}" type="presParOf" srcId="{FEACF294-A0EA-4CB2-A289-AE78E412064B}" destId="{8CC45413-2DFF-4354-8F61-B4EFA311381F}" srcOrd="14" destOrd="0" presId="urn:microsoft.com/office/officeart/2008/layout/VerticalCurvedList"/>
    <dgm:cxn modelId="{163DBC2D-8BD3-484E-AFD1-75A9C0680F4F}" type="presParOf" srcId="{8CC45413-2DFF-4354-8F61-B4EFA311381F}" destId="{0F607FF8-0296-4715-BF9B-DCA66346316A}" srcOrd="0" destOrd="0" presId="urn:microsoft.com/office/officeart/2008/layout/VerticalCurvedList"/>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a:solidFill>
          <a:schemeClr val="accent2"/>
        </a:solidFill>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1B26543F-5B7A-488D-9B3A-42AEDD913AC1}">
      <dgm:prSet phldrT="[Text]"/>
      <dgm:spPr/>
      <dgm:t>
        <a:bodyPr/>
        <a:lstStyle/>
        <a:p>
          <a:r>
            <a:rPr lang="de-DE"/>
            <a:t>MVC</a:t>
          </a:r>
          <a:endParaRPr lang="de-DE" dirty="0"/>
        </a:p>
      </dgm:t>
    </dgm:pt>
    <dgm:pt modelId="{8D142665-C34A-4694-BDD5-A9648BF6410B}" type="parTrans" cxnId="{635B333F-0EC0-4B1E-9834-706C049326DF}">
      <dgm:prSet/>
      <dgm:spPr/>
    </dgm:pt>
    <dgm:pt modelId="{89DF9842-B629-47A0-A5ED-30EC58FA5188}" type="sibTrans" cxnId="{635B333F-0EC0-4B1E-9834-706C049326DF}">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B1347819-BF0D-4905-8E82-E5E6B0AAC17F}" type="pres">
      <dgm:prSet presAssocID="{1B26543F-5B7A-488D-9B3A-42AEDD913AC1}" presName="parTxOnly" presStyleLbl="node1" presStyleIdx="4" presStyleCnt="7">
        <dgm:presLayoutVars>
          <dgm:bulletEnabled val="1"/>
        </dgm:presLayoutVars>
      </dgm:prSet>
      <dgm:spPr/>
    </dgm:pt>
    <dgm:pt modelId="{481F7A89-2AD7-4553-B80E-DFBBF5AD5E75}" type="pres">
      <dgm:prSet presAssocID="{89DF9842-B629-47A0-A5ED-30EC58FA5188}"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35B333F-0EC0-4B1E-9834-706C049326DF}" srcId="{E042F4B2-D35E-4287-86AF-B38CDC054A1A}" destId="{1B26543F-5B7A-488D-9B3A-42AEDD913AC1}" srcOrd="4" destOrd="0" parTransId="{8D142665-C34A-4694-BDD5-A9648BF6410B}" sibTransId="{89DF9842-B629-47A0-A5ED-30EC58FA5188}"/>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0861299E-1189-4EB4-8DB1-FC175BC0E370}" type="presOf" srcId="{1B26543F-5B7A-488D-9B3A-42AEDD913AC1}" destId="{B1347819-BF0D-4905-8E82-E5E6B0AAC17F}" srcOrd="0" destOrd="0" presId="urn:microsoft.com/office/officeart/2005/8/layout/hChevron3"/>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CF003E92-03E7-4E7E-8DA4-7AB81497291E}" type="presParOf" srcId="{CD2F0CBE-7BB9-40A9-A1C8-D7EE51C9A541}" destId="{B1347819-BF0D-4905-8E82-E5E6B0AAC17F}" srcOrd="8" destOrd="0" presId="urn:microsoft.com/office/officeart/2005/8/layout/hChevron3"/>
    <dgm:cxn modelId="{35BC73A4-6DEB-4342-8B13-953178403B7A}" type="presParOf" srcId="{CD2F0CBE-7BB9-40A9-A1C8-D7EE51C9A541}" destId="{481F7A89-2AD7-4553-B80E-DFBBF5AD5E75}"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930A5E9F-5543-463D-A226-0461CB2FD3D6}">
      <dgm:prSet phldrT="[Text]"/>
      <dgm:spPr>
        <a:solidFill>
          <a:schemeClr val="accent2"/>
        </a:solidFill>
      </dgm:spPr>
      <dgm:t>
        <a:bodyPr/>
        <a:lstStyle/>
        <a:p>
          <a:r>
            <a:rPr lang="de-DE"/>
            <a:t>MVC</a:t>
          </a:r>
          <a:endParaRPr lang="de-DE" dirty="0"/>
        </a:p>
      </dgm:t>
    </dgm:pt>
    <dgm:pt modelId="{499D7708-9785-4CD6-9B76-01F8439BCF68}" type="parTrans" cxnId="{35548B98-7659-4178-A9E1-8C9211049CAD}">
      <dgm:prSet/>
      <dgm:spPr/>
    </dgm:pt>
    <dgm:pt modelId="{7C465458-D736-4C43-AE16-84757C7DD879}" type="sibTrans" cxnId="{35548B98-7659-4178-A9E1-8C9211049CAD}">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AE21A667-5818-421D-A461-0554022CC897}" type="pres">
      <dgm:prSet presAssocID="{930A5E9F-5543-463D-A226-0461CB2FD3D6}" presName="parTxOnly" presStyleLbl="node1" presStyleIdx="4" presStyleCnt="7">
        <dgm:presLayoutVars>
          <dgm:bulletEnabled val="1"/>
        </dgm:presLayoutVars>
      </dgm:prSet>
      <dgm:spPr/>
    </dgm:pt>
    <dgm:pt modelId="{F3DC818A-6DD5-4966-ACF7-0E1E4474A680}" type="pres">
      <dgm:prSet presAssocID="{7C465458-D736-4C43-AE16-84757C7DD879}"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35548B98-7659-4178-A9E1-8C9211049CAD}" srcId="{E042F4B2-D35E-4287-86AF-B38CDC054A1A}" destId="{930A5E9F-5543-463D-A226-0461CB2FD3D6}" srcOrd="4" destOrd="0" parTransId="{499D7708-9785-4CD6-9B76-01F8439BCF68}" sibTransId="{7C465458-D736-4C43-AE16-84757C7DD879}"/>
    <dgm:cxn modelId="{2E2C75A4-E4B6-4DA4-A240-45AA73A1FD6D}" srcId="{E042F4B2-D35E-4287-86AF-B38CDC054A1A}" destId="{3465CC40-0401-48DD-8A3C-007C3CBFBF51}" srcOrd="6" destOrd="0" parTransId="{6DA2ED96-94A6-4D97-B6DD-A52392A01A44}" sibTransId="{B909BD77-1FBD-4933-BFE1-DA9EB9E57978}"/>
    <dgm:cxn modelId="{40FD63B3-162C-4719-B4AB-3E7D9E9E9D3E}" type="presOf" srcId="{930A5E9F-5543-463D-A226-0461CB2FD3D6}" destId="{AE21A667-5818-421D-A461-0554022CC897}" srcOrd="0" destOrd="0" presId="urn:microsoft.com/office/officeart/2005/8/layout/hChevron3"/>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DA98C3FF-6C5D-4D2D-AFDA-595EE23C57DB}" type="presParOf" srcId="{CD2F0CBE-7BB9-40A9-A1C8-D7EE51C9A541}" destId="{AE21A667-5818-421D-A461-0554022CC897}" srcOrd="8" destOrd="0" presId="urn:microsoft.com/office/officeart/2005/8/layout/hChevron3"/>
    <dgm:cxn modelId="{03BBF05E-AD9F-4505-A203-BD381F9C8382}" type="presParOf" srcId="{CD2F0CBE-7BB9-40A9-A1C8-D7EE51C9A541}" destId="{F3DC818A-6DD5-4966-ACF7-0E1E4474A680}"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a:solidFill>
          <a:schemeClr val="accent2"/>
        </a:solidFill>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61F832A2-F75D-4280-81B3-0D01D83D55F4}">
      <dgm:prSet phldrT="[Text]"/>
      <dgm:spPr/>
      <dgm:t>
        <a:bodyPr/>
        <a:lstStyle/>
        <a:p>
          <a:r>
            <a:rPr lang="de-DE"/>
            <a:t>MVC</a:t>
          </a:r>
          <a:endParaRPr lang="de-DE" dirty="0"/>
        </a:p>
      </dgm:t>
    </dgm:pt>
    <dgm:pt modelId="{69C9CC63-22B9-4594-8221-3A8A00553DE8}" type="parTrans" cxnId="{D90F5E45-7F5C-4B03-9980-AFC7012A349B}">
      <dgm:prSet/>
      <dgm:spPr/>
      <dgm:t>
        <a:bodyPr/>
        <a:lstStyle/>
        <a:p>
          <a:endParaRPr lang="de-DE"/>
        </a:p>
      </dgm:t>
    </dgm:pt>
    <dgm:pt modelId="{4F824C02-6DF7-4B20-B5C5-960D489161D2}" type="sibTrans" cxnId="{D90F5E45-7F5C-4B03-9980-AFC7012A349B}">
      <dgm:prSet/>
      <dgm:spPr/>
      <dgm:t>
        <a:bodyPr/>
        <a:lstStyle/>
        <a:p>
          <a:endParaRPr lang="de-DE"/>
        </a:p>
      </dgm:t>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9C353B04-8CA2-41B9-9001-33962D06BB4B}" type="pres">
      <dgm:prSet presAssocID="{61F832A2-F75D-4280-81B3-0D01D83D55F4}" presName="parTxOnly" presStyleLbl="node1" presStyleIdx="4" presStyleCnt="7">
        <dgm:presLayoutVars>
          <dgm:bulletEnabled val="1"/>
        </dgm:presLayoutVars>
      </dgm:prSet>
      <dgm:spPr/>
    </dgm:pt>
    <dgm:pt modelId="{D6AD2EF9-0B83-409C-BC36-DC5BF7807676}" type="pres">
      <dgm:prSet presAssocID="{4F824C02-6DF7-4B20-B5C5-960D489161D2}"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D90F5E45-7F5C-4B03-9980-AFC7012A349B}" srcId="{E042F4B2-D35E-4287-86AF-B38CDC054A1A}" destId="{61F832A2-F75D-4280-81B3-0D01D83D55F4}" srcOrd="4" destOrd="0" parTransId="{69C9CC63-22B9-4594-8221-3A8A00553DE8}" sibTransId="{4F824C02-6DF7-4B20-B5C5-960D489161D2}"/>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17A7D4B9-0F34-41D3-B9B8-BDC6ED6D293A}" type="presOf" srcId="{61F832A2-F75D-4280-81B3-0D01D83D55F4}" destId="{9C353B04-8CA2-41B9-9001-33962D06BB4B}" srcOrd="0" destOrd="0" presId="urn:microsoft.com/office/officeart/2005/8/layout/hChevron3"/>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D647804A-66E8-4631-9E53-43F0796F8C7B}" type="presParOf" srcId="{CD2F0CBE-7BB9-40A9-A1C8-D7EE51C9A541}" destId="{9C353B04-8CA2-41B9-9001-33962D06BB4B}" srcOrd="8" destOrd="0" presId="urn:microsoft.com/office/officeart/2005/8/layout/hChevron3"/>
    <dgm:cxn modelId="{1DB1BDBC-B372-403A-A997-052C77BD3040}" type="presParOf" srcId="{CD2F0CBE-7BB9-40A9-A1C8-D7EE51C9A541}" destId="{D6AD2EF9-0B83-409C-BC36-DC5BF7807676}"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custT="1"/>
      <dgm:spPr>
        <a:solidFill>
          <a:srgbClr val="4F81BD">
            <a:hueOff val="0"/>
            <a:satOff val="0"/>
            <a:lumOff val="0"/>
            <a:alphaOff val="0"/>
          </a:srgbClr>
        </a:solidFill>
        <a:ln w="25400" cap="flat" cmpd="sng" algn="ctr">
          <a:solidFill>
            <a:prstClr val="white">
              <a:hueOff val="0"/>
              <a:satOff val="0"/>
              <a:lumOff val="0"/>
              <a:alphaOff val="0"/>
            </a:prstClr>
          </a:solidFill>
          <a:prstDash val="solid"/>
        </a:ln>
        <a:effectLst/>
      </dgm:spPr>
      <dgm:t>
        <a:bodyPr spcFirstLastPara="0" vert="horz" wrap="square" lIns="52007" tIns="34671" rIns="17336" bIns="34671" numCol="1" spcCol="1270" anchor="ctr" anchorCtr="0"/>
        <a:lstStyle/>
        <a:p>
          <a:pPr marL="0" lvl="0" indent="0" algn="ctr" defTabSz="577850">
            <a:lnSpc>
              <a:spcPct val="90000"/>
            </a:lnSpc>
            <a:spcBef>
              <a:spcPct val="0"/>
            </a:spcBef>
            <a:spcAft>
              <a:spcPct val="35000"/>
            </a:spcAft>
            <a:buNone/>
          </a:pPr>
          <a:r>
            <a:rPr lang="de-DE" sz="1300" kern="1200" dirty="0">
              <a:solidFill>
                <a:prstClr val="white"/>
              </a:solidFill>
              <a:latin typeface="Calibri"/>
              <a:ea typeface="+mn-ea"/>
              <a:cs typeface="+mn-cs"/>
            </a:rPr>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a:solidFill>
          <a:schemeClr val="accent2"/>
        </a:solidFill>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61F832A2-F75D-4280-81B3-0D01D83D55F4}">
      <dgm:prSet phldrT="[Text]"/>
      <dgm:spPr/>
      <dgm:t>
        <a:bodyPr/>
        <a:lstStyle/>
        <a:p>
          <a:r>
            <a:rPr lang="de-DE"/>
            <a:t>MVC</a:t>
          </a:r>
          <a:endParaRPr lang="de-DE" dirty="0"/>
        </a:p>
      </dgm:t>
    </dgm:pt>
    <dgm:pt modelId="{69C9CC63-22B9-4594-8221-3A8A00553DE8}" type="parTrans" cxnId="{D90F5E45-7F5C-4B03-9980-AFC7012A349B}">
      <dgm:prSet/>
      <dgm:spPr/>
      <dgm:t>
        <a:bodyPr/>
        <a:lstStyle/>
        <a:p>
          <a:endParaRPr lang="de-DE"/>
        </a:p>
      </dgm:t>
    </dgm:pt>
    <dgm:pt modelId="{4F824C02-6DF7-4B20-B5C5-960D489161D2}" type="sibTrans" cxnId="{D90F5E45-7F5C-4B03-9980-AFC7012A349B}">
      <dgm:prSet/>
      <dgm:spPr/>
      <dgm:t>
        <a:bodyPr/>
        <a:lstStyle/>
        <a:p>
          <a:endParaRPr lang="de-DE"/>
        </a:p>
      </dgm:t>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9C353B04-8CA2-41B9-9001-33962D06BB4B}" type="pres">
      <dgm:prSet presAssocID="{61F832A2-F75D-4280-81B3-0D01D83D55F4}" presName="parTxOnly" presStyleLbl="node1" presStyleIdx="4" presStyleCnt="7">
        <dgm:presLayoutVars>
          <dgm:bulletEnabled val="1"/>
        </dgm:presLayoutVars>
      </dgm:prSet>
      <dgm:spPr/>
    </dgm:pt>
    <dgm:pt modelId="{D6AD2EF9-0B83-409C-BC36-DC5BF7807676}" type="pres">
      <dgm:prSet presAssocID="{4F824C02-6DF7-4B20-B5C5-960D489161D2}"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a:xfrm>
          <a:off x="5658099" y="1749155"/>
          <a:ext cx="1414224" cy="565689"/>
        </a:xfrm>
        <a:prstGeom prst="chevron">
          <a:avLst/>
        </a:prstGeom>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D90F5E45-7F5C-4B03-9980-AFC7012A349B}" srcId="{E042F4B2-D35E-4287-86AF-B38CDC054A1A}" destId="{61F832A2-F75D-4280-81B3-0D01D83D55F4}" srcOrd="4" destOrd="0" parTransId="{69C9CC63-22B9-4594-8221-3A8A00553DE8}" sibTransId="{4F824C02-6DF7-4B20-B5C5-960D489161D2}"/>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17A7D4B9-0F34-41D3-B9B8-BDC6ED6D293A}" type="presOf" srcId="{61F832A2-F75D-4280-81B3-0D01D83D55F4}" destId="{9C353B04-8CA2-41B9-9001-33962D06BB4B}" srcOrd="0" destOrd="0" presId="urn:microsoft.com/office/officeart/2005/8/layout/hChevron3"/>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D647804A-66E8-4631-9E53-43F0796F8C7B}" type="presParOf" srcId="{CD2F0CBE-7BB9-40A9-A1C8-D7EE51C9A541}" destId="{9C353B04-8CA2-41B9-9001-33962D06BB4B}" srcOrd="8" destOrd="0" presId="urn:microsoft.com/office/officeart/2005/8/layout/hChevron3"/>
    <dgm:cxn modelId="{1DB1BDBC-B372-403A-A997-052C77BD3040}" type="presParOf" srcId="{CD2F0CBE-7BB9-40A9-A1C8-D7EE51C9A541}" destId="{D6AD2EF9-0B83-409C-BC36-DC5BF7807676}"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a:solidFill>
          <a:schemeClr val="accent2">
            <a:lumMod val="75000"/>
          </a:schemeClr>
        </a:solidFill>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0E73D91E-CB2E-4591-A3E2-329CF47AFE9F}">
      <dgm:prSet phldrT="[Text]"/>
      <dgm:spPr/>
      <dgm:t>
        <a:bodyPr/>
        <a:lstStyle/>
        <a:p>
          <a:r>
            <a:rPr lang="de-DE"/>
            <a:t>MVC</a:t>
          </a:r>
          <a:endParaRPr lang="de-DE" dirty="0"/>
        </a:p>
      </dgm:t>
    </dgm:pt>
    <dgm:pt modelId="{900CC2E6-BD14-41F8-A746-F4F3C8024A9F}" type="parTrans" cxnId="{7270267B-0C5E-4E8A-8285-8C63994ABF8E}">
      <dgm:prSet/>
      <dgm:spPr/>
      <dgm:t>
        <a:bodyPr/>
        <a:lstStyle/>
        <a:p>
          <a:endParaRPr lang="de-DE"/>
        </a:p>
      </dgm:t>
    </dgm:pt>
    <dgm:pt modelId="{41682091-88F4-4F41-A506-AB38F6E1EE7B}" type="sibTrans" cxnId="{7270267B-0C5E-4E8A-8285-8C63994ABF8E}">
      <dgm:prSet/>
      <dgm:spPr/>
      <dgm:t>
        <a:bodyPr/>
        <a:lstStyle/>
        <a:p>
          <a:endParaRPr lang="de-DE"/>
        </a:p>
      </dgm:t>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2D19076E-6C69-488D-9FBC-6BA52E0A7233}" type="pres">
      <dgm:prSet presAssocID="{0E73D91E-CB2E-4591-A3E2-329CF47AFE9F}" presName="parTxOnly" presStyleLbl="node1" presStyleIdx="4" presStyleCnt="7">
        <dgm:presLayoutVars>
          <dgm:bulletEnabled val="1"/>
        </dgm:presLayoutVars>
      </dgm:prSet>
      <dgm:spPr/>
    </dgm:pt>
    <dgm:pt modelId="{F595A6C1-F094-403E-A53F-EED1E9276715}" type="pres">
      <dgm:prSet presAssocID="{41682091-88F4-4F41-A506-AB38F6E1EE7B}"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7270267B-0C5E-4E8A-8285-8C63994ABF8E}" srcId="{E042F4B2-D35E-4287-86AF-B38CDC054A1A}" destId="{0E73D91E-CB2E-4591-A3E2-329CF47AFE9F}" srcOrd="4" destOrd="0" parTransId="{900CC2E6-BD14-41F8-A746-F4F3C8024A9F}" sibTransId="{41682091-88F4-4F41-A506-AB38F6E1EE7B}"/>
    <dgm:cxn modelId="{4C2A447C-6E87-49FB-9980-5C314474418B}" type="presOf" srcId="{0E73D91E-CB2E-4591-A3E2-329CF47AFE9F}" destId="{2D19076E-6C69-488D-9FBC-6BA52E0A7233}" srcOrd="0" destOrd="0" presId="urn:microsoft.com/office/officeart/2005/8/layout/hChevron3"/>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834F67FB-FEF8-49D9-BB1C-6C9E666B4A1C}" type="presParOf" srcId="{CD2F0CBE-7BB9-40A9-A1C8-D7EE51C9A541}" destId="{2D19076E-6C69-488D-9FBC-6BA52E0A7233}" srcOrd="8" destOrd="0" presId="urn:microsoft.com/office/officeart/2005/8/layout/hChevron3"/>
    <dgm:cxn modelId="{60D2E4C8-6AE0-48E5-83A9-B47133EA44AA}" type="presParOf" srcId="{CD2F0CBE-7BB9-40A9-A1C8-D7EE51C9A541}" destId="{F595A6C1-F094-403E-A53F-EED1E9276715}"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a:solidFill>
          <a:schemeClr val="accent2">
            <a:lumMod val="75000"/>
          </a:schemeClr>
        </a:solidFill>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66ADBEFE-E1EB-476E-BD12-8A98032DB7AA}">
      <dgm:prSet phldrT="[Text]"/>
      <dgm:spPr/>
      <dgm:t>
        <a:bodyPr/>
        <a:lstStyle/>
        <a:p>
          <a:r>
            <a:rPr lang="de-DE"/>
            <a:t>MVC</a:t>
          </a:r>
          <a:endParaRPr lang="de-DE" dirty="0"/>
        </a:p>
      </dgm:t>
    </dgm:pt>
    <dgm:pt modelId="{DADC125E-B4BE-4883-A07E-9C85FB56C2C3}" type="parTrans" cxnId="{0F326DEB-5402-4237-A1AE-3ADD1941C82D}">
      <dgm:prSet/>
      <dgm:spPr/>
    </dgm:pt>
    <dgm:pt modelId="{359D9908-C73D-4A62-AA16-5506CB584C87}" type="sibTrans" cxnId="{0F326DEB-5402-4237-A1AE-3ADD1941C82D}">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041390C4-065C-4B3D-AD17-81BEC66CCB4C}" type="pres">
      <dgm:prSet presAssocID="{66ADBEFE-E1EB-476E-BD12-8A98032DB7AA}" presName="parTxOnly" presStyleLbl="node1" presStyleIdx="4" presStyleCnt="7">
        <dgm:presLayoutVars>
          <dgm:bulletEnabled val="1"/>
        </dgm:presLayoutVars>
      </dgm:prSet>
      <dgm:spPr/>
    </dgm:pt>
    <dgm:pt modelId="{3C76223B-819E-4414-84AF-20F60E890A74}" type="pres">
      <dgm:prSet presAssocID="{359D9908-C73D-4A62-AA16-5506CB584C87}"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A8B9A3DC-00C5-4D37-A8B0-F78A84478219}" type="presOf" srcId="{66ADBEFE-E1EB-476E-BD12-8A98032DB7AA}" destId="{041390C4-065C-4B3D-AD17-81BEC66CCB4C}"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0F326DEB-5402-4237-A1AE-3ADD1941C82D}" srcId="{E042F4B2-D35E-4287-86AF-B38CDC054A1A}" destId="{66ADBEFE-E1EB-476E-BD12-8A98032DB7AA}" srcOrd="4" destOrd="0" parTransId="{DADC125E-B4BE-4883-A07E-9C85FB56C2C3}" sibTransId="{359D9908-C73D-4A62-AA16-5506CB584C87}"/>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94CC2A70-5BD7-4960-BB14-4C77D3DD3EAB}" type="presParOf" srcId="{CD2F0CBE-7BB9-40A9-A1C8-D7EE51C9A541}" destId="{041390C4-065C-4B3D-AD17-81BEC66CCB4C}" srcOrd="8" destOrd="0" presId="urn:microsoft.com/office/officeart/2005/8/layout/hChevron3"/>
    <dgm:cxn modelId="{D683FE54-F5C9-4FBF-A83E-E5DD2028510D}" type="presParOf" srcId="{CD2F0CBE-7BB9-40A9-A1C8-D7EE51C9A541}" destId="{3C76223B-819E-4414-84AF-20F60E890A74}"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a:solidFill>
          <a:schemeClr val="accent2">
            <a:lumMod val="75000"/>
          </a:schemeClr>
        </a:solidFill>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5D32D93C-5EDC-489A-9C35-01B2C2F1C1D7}">
      <dgm:prSet phldrT="[Text]"/>
      <dgm:spPr/>
      <dgm:t>
        <a:bodyPr/>
        <a:lstStyle/>
        <a:p>
          <a:r>
            <a:rPr lang="de-DE"/>
            <a:t>MVC</a:t>
          </a:r>
          <a:endParaRPr lang="de-DE" dirty="0"/>
        </a:p>
      </dgm:t>
    </dgm:pt>
    <dgm:pt modelId="{8CDBC230-B9D9-4833-A864-C722BBC56A84}" type="parTrans" cxnId="{F9C39932-8450-4720-8B55-BEE7B676F2C3}">
      <dgm:prSet/>
      <dgm:spPr/>
    </dgm:pt>
    <dgm:pt modelId="{1724095B-F313-463E-9DCE-673B9195E899}" type="sibTrans" cxnId="{F9C39932-8450-4720-8B55-BEE7B676F2C3}">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FE73D195-24F4-4EB4-8219-C89E7278DF8E}" type="pres">
      <dgm:prSet presAssocID="{5D32D93C-5EDC-489A-9C35-01B2C2F1C1D7}" presName="parTxOnly" presStyleLbl="node1" presStyleIdx="4" presStyleCnt="7">
        <dgm:presLayoutVars>
          <dgm:bulletEnabled val="1"/>
        </dgm:presLayoutVars>
      </dgm:prSet>
      <dgm:spPr/>
    </dgm:pt>
    <dgm:pt modelId="{2C1595E1-664B-4E60-B83F-07EA18F57F3B}" type="pres">
      <dgm:prSet presAssocID="{1724095B-F313-463E-9DCE-673B9195E899}"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F9C39932-8450-4720-8B55-BEE7B676F2C3}" srcId="{E042F4B2-D35E-4287-86AF-B38CDC054A1A}" destId="{5D32D93C-5EDC-489A-9C35-01B2C2F1C1D7}" srcOrd="4" destOrd="0" parTransId="{8CDBC230-B9D9-4833-A864-C722BBC56A84}" sibTransId="{1724095B-F313-463E-9DCE-673B9195E899}"/>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2CCCC7C4-57D6-46B5-A0EC-815D82BCB722}" type="presOf" srcId="{5D32D93C-5EDC-489A-9C35-01B2C2F1C1D7}" destId="{FE73D195-24F4-4EB4-8219-C89E7278DF8E}" srcOrd="0" destOrd="0" presId="urn:microsoft.com/office/officeart/2005/8/layout/hChevron3"/>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5F134E89-B60E-466C-AFFD-525CF05588D4}" type="presParOf" srcId="{CD2F0CBE-7BB9-40A9-A1C8-D7EE51C9A541}" destId="{FE73D195-24F4-4EB4-8219-C89E7278DF8E}" srcOrd="8" destOrd="0" presId="urn:microsoft.com/office/officeart/2005/8/layout/hChevron3"/>
    <dgm:cxn modelId="{24FF7EC5-C315-4E99-A728-F990BB0A6E80}" type="presParOf" srcId="{CD2F0CBE-7BB9-40A9-A1C8-D7EE51C9A541}" destId="{2C1595E1-664B-4E60-B83F-07EA18F57F3B}"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a:solidFill>
          <a:schemeClr val="accent2">
            <a:lumMod val="75000"/>
          </a:schemeClr>
        </a:solidFill>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07F9491E-10E4-42A2-A046-CF961770E6D0}">
      <dgm:prSet phldrT="[Text]"/>
      <dgm:spPr/>
      <dgm:t>
        <a:bodyPr/>
        <a:lstStyle/>
        <a:p>
          <a:r>
            <a:rPr lang="de-DE"/>
            <a:t>MVC</a:t>
          </a:r>
          <a:endParaRPr lang="de-DE" dirty="0"/>
        </a:p>
      </dgm:t>
    </dgm:pt>
    <dgm:pt modelId="{7C9CDFE0-6781-4ED3-B102-BDAF007C146B}" type="parTrans" cxnId="{2E92EDC8-1480-4FB0-8DDC-2186310C3706}">
      <dgm:prSet/>
      <dgm:spPr/>
    </dgm:pt>
    <dgm:pt modelId="{3F5EB3F8-2569-4B9F-87B4-EB3F7A82503B}" type="sibTrans" cxnId="{2E92EDC8-1480-4FB0-8DDC-2186310C3706}">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507E29F2-7FAF-4FC7-8E0A-FCAC340C7AF6}" type="pres">
      <dgm:prSet presAssocID="{07F9491E-10E4-42A2-A046-CF961770E6D0}" presName="parTxOnly" presStyleLbl="node1" presStyleIdx="4" presStyleCnt="7">
        <dgm:presLayoutVars>
          <dgm:bulletEnabled val="1"/>
        </dgm:presLayoutVars>
      </dgm:prSet>
      <dgm:spPr/>
    </dgm:pt>
    <dgm:pt modelId="{0AC2F0F8-5387-4634-8542-077528F1B9FA}" type="pres">
      <dgm:prSet presAssocID="{3F5EB3F8-2569-4B9F-87B4-EB3F7A82503B}"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2E92EDC8-1480-4FB0-8DDC-2186310C3706}" srcId="{E042F4B2-D35E-4287-86AF-B38CDC054A1A}" destId="{07F9491E-10E4-42A2-A046-CF961770E6D0}" srcOrd="4" destOrd="0" parTransId="{7C9CDFE0-6781-4ED3-B102-BDAF007C146B}" sibTransId="{3F5EB3F8-2569-4B9F-87B4-EB3F7A82503B}"/>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3D0353F8-59EE-440C-9A27-5153AEF3EF4E}" type="presOf" srcId="{07F9491E-10E4-42A2-A046-CF961770E6D0}" destId="{507E29F2-7FAF-4FC7-8E0A-FCAC340C7AF6}"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3BE0EE96-A9F6-4BA3-90A5-3D10C9F832AB}" type="presParOf" srcId="{CD2F0CBE-7BB9-40A9-A1C8-D7EE51C9A541}" destId="{507E29F2-7FAF-4FC7-8E0A-FCAC340C7AF6}" srcOrd="8" destOrd="0" presId="urn:microsoft.com/office/officeart/2005/8/layout/hChevron3"/>
    <dgm:cxn modelId="{E1FAD08C-AE00-4EC2-B06E-93DD0D9C8C40}" type="presParOf" srcId="{CD2F0CBE-7BB9-40A9-A1C8-D7EE51C9A541}" destId="{0AC2F0F8-5387-4634-8542-077528F1B9FA}"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a:solidFill>
          <a:schemeClr val="accent2">
            <a:lumMod val="75000"/>
          </a:schemeClr>
        </a:solidFill>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99EFBBC3-5569-4E57-9DC4-3960B5BCBF99}">
      <dgm:prSet phldrT="[Text]"/>
      <dgm:spPr/>
      <dgm:t>
        <a:bodyPr/>
        <a:lstStyle/>
        <a:p>
          <a:r>
            <a:rPr lang="de-DE"/>
            <a:t>MVC</a:t>
          </a:r>
          <a:endParaRPr lang="de-DE" dirty="0"/>
        </a:p>
      </dgm:t>
    </dgm:pt>
    <dgm:pt modelId="{C6C55CD8-7ECA-4E77-B621-9A395A1696B1}" type="parTrans" cxnId="{FC5E9B6B-1AA9-4824-8C24-3B0ED3B906FF}">
      <dgm:prSet/>
      <dgm:spPr/>
    </dgm:pt>
    <dgm:pt modelId="{4397E2F0-BA6E-4E1D-AC81-1A58F760D053}" type="sibTrans" cxnId="{FC5E9B6B-1AA9-4824-8C24-3B0ED3B906FF}">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D5D7AF82-4D27-4F04-A40F-44C6A2A01631}" type="pres">
      <dgm:prSet presAssocID="{99EFBBC3-5569-4E57-9DC4-3960B5BCBF99}" presName="parTxOnly" presStyleLbl="node1" presStyleIdx="4" presStyleCnt="7">
        <dgm:presLayoutVars>
          <dgm:bulletEnabled val="1"/>
        </dgm:presLayoutVars>
      </dgm:prSet>
      <dgm:spPr/>
    </dgm:pt>
    <dgm:pt modelId="{FFBC05EB-411C-459B-A797-51A3499A6097}" type="pres">
      <dgm:prSet presAssocID="{4397E2F0-BA6E-4E1D-AC81-1A58F760D053}"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F920E920-7101-49C1-8B5D-028012A1269D}" type="presOf" srcId="{99EFBBC3-5569-4E57-9DC4-3960B5BCBF99}" destId="{D5D7AF82-4D27-4F04-A40F-44C6A2A0163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FC5E9B6B-1AA9-4824-8C24-3B0ED3B906FF}" srcId="{E042F4B2-D35E-4287-86AF-B38CDC054A1A}" destId="{99EFBBC3-5569-4E57-9DC4-3960B5BCBF99}" srcOrd="4" destOrd="0" parTransId="{C6C55CD8-7ECA-4E77-B621-9A395A1696B1}" sibTransId="{4397E2F0-BA6E-4E1D-AC81-1A58F760D05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8C30FD85-9F9C-4C79-9045-09ABC2AEAA5A}" type="presParOf" srcId="{CD2F0CBE-7BB9-40A9-A1C8-D7EE51C9A541}" destId="{D5D7AF82-4D27-4F04-A40F-44C6A2A01631}" srcOrd="8" destOrd="0" presId="urn:microsoft.com/office/officeart/2005/8/layout/hChevron3"/>
    <dgm:cxn modelId="{6571A025-5CB0-475C-A82B-D361F000E372}" type="presParOf" srcId="{CD2F0CBE-7BB9-40A9-A1C8-D7EE51C9A541}" destId="{FFBC05EB-411C-459B-A797-51A3499A6097}"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a:solidFill>
          <a:schemeClr val="accent2">
            <a:lumMod val="75000"/>
          </a:schemeClr>
        </a:solidFill>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FD4DA3B2-A9AF-49AA-83C7-8ABA91C71F9D}">
      <dgm:prSet phldrT="[Text]"/>
      <dgm:spPr/>
      <dgm:t>
        <a:bodyPr/>
        <a:lstStyle/>
        <a:p>
          <a:r>
            <a:rPr lang="de-DE"/>
            <a:t>MVC</a:t>
          </a:r>
          <a:endParaRPr lang="de-DE" dirty="0"/>
        </a:p>
      </dgm:t>
    </dgm:pt>
    <dgm:pt modelId="{4739B401-3417-428C-ADA4-85628819081E}" type="parTrans" cxnId="{7997D1EF-30C6-4AF8-A5FB-35386ED4CB8F}">
      <dgm:prSet/>
      <dgm:spPr/>
    </dgm:pt>
    <dgm:pt modelId="{158241D3-5F3B-4325-89E0-AEC209C4AC19}" type="sibTrans" cxnId="{7997D1EF-30C6-4AF8-A5FB-35386ED4CB8F}">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FF055608-06A2-4325-8ACC-72FBFE70B212}" type="pres">
      <dgm:prSet presAssocID="{FD4DA3B2-A9AF-49AA-83C7-8ABA91C71F9D}" presName="parTxOnly" presStyleLbl="node1" presStyleIdx="4" presStyleCnt="7">
        <dgm:presLayoutVars>
          <dgm:bulletEnabled val="1"/>
        </dgm:presLayoutVars>
      </dgm:prSet>
      <dgm:spPr/>
    </dgm:pt>
    <dgm:pt modelId="{1965F862-10D1-453D-894D-131D8547A845}" type="pres">
      <dgm:prSet presAssocID="{158241D3-5F3B-4325-89E0-AEC209C4AC19}"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371695C9-C362-4E6E-8A10-2F29BD95CC45}" type="presOf" srcId="{FD4DA3B2-A9AF-49AA-83C7-8ABA91C71F9D}" destId="{FF055608-06A2-4325-8ACC-72FBFE70B212}"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7997D1EF-30C6-4AF8-A5FB-35386ED4CB8F}" srcId="{E042F4B2-D35E-4287-86AF-B38CDC054A1A}" destId="{FD4DA3B2-A9AF-49AA-83C7-8ABA91C71F9D}" srcOrd="4" destOrd="0" parTransId="{4739B401-3417-428C-ADA4-85628819081E}" sibTransId="{158241D3-5F3B-4325-89E0-AEC209C4AC19}"/>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ABC6BF75-6B6D-4AFD-A47F-CE14FE21F982}" type="presParOf" srcId="{CD2F0CBE-7BB9-40A9-A1C8-D7EE51C9A541}" destId="{FF055608-06A2-4325-8ACC-72FBFE70B212}" srcOrd="8" destOrd="0" presId="urn:microsoft.com/office/officeart/2005/8/layout/hChevron3"/>
    <dgm:cxn modelId="{FCBEC6C2-EF34-4CC6-8396-F863B8322100}" type="presParOf" srcId="{CD2F0CBE-7BB9-40A9-A1C8-D7EE51C9A541}" destId="{1965F862-10D1-453D-894D-131D8547A845}"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042F4B2-D35E-4287-86AF-B38CDC054A1A}" type="doc">
      <dgm:prSet loTypeId="urn:microsoft.com/office/officeart/2005/8/layout/hChevron3" loCatId="process" qsTypeId="urn:microsoft.com/office/officeart/2005/8/quickstyle/simple1" qsCatId="simple" csTypeId="urn:microsoft.com/office/officeart/2005/8/colors/accent1_2" csCatId="accent1" phldr="1"/>
      <dgm:spPr/>
    </dgm:pt>
    <dgm:pt modelId="{DB7CCD39-8079-4AD5-8537-56AD871872B2}">
      <dgm:prSet phldrT="[Text]"/>
      <dgm:spPr/>
      <dgm:t>
        <a:bodyPr/>
        <a:lstStyle/>
        <a:p>
          <a:r>
            <a:rPr lang="de-DE" dirty="0"/>
            <a:t>Überblick</a:t>
          </a:r>
        </a:p>
      </dgm:t>
    </dgm:pt>
    <dgm:pt modelId="{03250A2D-B493-4098-B0DC-8895213421A6}" type="parTrans" cxnId="{F4B98544-323B-4CB0-B8A0-13712E050C2C}">
      <dgm:prSet/>
      <dgm:spPr/>
      <dgm:t>
        <a:bodyPr/>
        <a:lstStyle/>
        <a:p>
          <a:endParaRPr lang="de-DE"/>
        </a:p>
      </dgm:t>
    </dgm:pt>
    <dgm:pt modelId="{E8B50413-29A4-48CE-A94F-4313C6B4F890}" type="sibTrans" cxnId="{F4B98544-323B-4CB0-B8A0-13712E050C2C}">
      <dgm:prSet/>
      <dgm:spPr/>
      <dgm:t>
        <a:bodyPr/>
        <a:lstStyle/>
        <a:p>
          <a:endParaRPr lang="de-DE"/>
        </a:p>
      </dgm:t>
    </dgm:pt>
    <dgm:pt modelId="{5116919F-6D84-41DE-8FA2-B99662026558}">
      <dgm:prSet phldrT="[Text]"/>
      <dgm:spPr>
        <a:solidFill>
          <a:schemeClr val="accent2">
            <a:lumMod val="75000"/>
          </a:schemeClr>
        </a:solidFill>
      </dgm:spPr>
      <dgm:t>
        <a:bodyPr/>
        <a:lstStyle/>
        <a:p>
          <a:r>
            <a:rPr lang="de-DE" dirty="0"/>
            <a:t>Vor- und Nachteile</a:t>
          </a:r>
        </a:p>
      </dgm:t>
    </dgm:pt>
    <dgm:pt modelId="{662BAE79-D7B3-4180-80AB-9915D7DF621B}" type="parTrans" cxnId="{F8BB7AF8-6710-4F42-8088-62A4E61CDCCE}">
      <dgm:prSet/>
      <dgm:spPr/>
      <dgm:t>
        <a:bodyPr/>
        <a:lstStyle/>
        <a:p>
          <a:endParaRPr lang="de-DE"/>
        </a:p>
      </dgm:t>
    </dgm:pt>
    <dgm:pt modelId="{B70CBAF4-7338-4375-8C82-10131EC85D2B}" type="sibTrans" cxnId="{F8BB7AF8-6710-4F42-8088-62A4E61CDCCE}">
      <dgm:prSet/>
      <dgm:spPr/>
      <dgm:t>
        <a:bodyPr/>
        <a:lstStyle/>
        <a:p>
          <a:endParaRPr lang="de-DE"/>
        </a:p>
      </dgm:t>
    </dgm:pt>
    <dgm:pt modelId="{48F7C7DF-DEBC-4267-9B90-20BE9654375B}">
      <dgm:prSet phldrT="[Text]"/>
      <dgm:spPr/>
      <dgm:t>
        <a:bodyPr/>
        <a:lstStyle/>
        <a:p>
          <a:r>
            <a:rPr lang="de-DE" dirty="0"/>
            <a:t>Beispiel</a:t>
          </a:r>
        </a:p>
      </dgm:t>
    </dgm:pt>
    <dgm:pt modelId="{7C04FD97-B486-43D2-AFFE-8EF563D04D25}" type="parTrans" cxnId="{6A16775C-2295-4BA1-8E66-E22AF8B4A377}">
      <dgm:prSet/>
      <dgm:spPr/>
      <dgm:t>
        <a:bodyPr/>
        <a:lstStyle/>
        <a:p>
          <a:endParaRPr lang="de-DE"/>
        </a:p>
      </dgm:t>
    </dgm:pt>
    <dgm:pt modelId="{D554AEF9-CB49-44AF-9D4A-67183ED41CD1}" type="sibTrans" cxnId="{6A16775C-2295-4BA1-8E66-E22AF8B4A377}">
      <dgm:prSet/>
      <dgm:spPr/>
      <dgm:t>
        <a:bodyPr/>
        <a:lstStyle/>
        <a:p>
          <a:endParaRPr lang="de-DE"/>
        </a:p>
      </dgm:t>
    </dgm:pt>
    <dgm:pt modelId="{A0CF348F-22FE-41CE-8F7E-1177B0497E12}">
      <dgm:prSet phldrT="[Text]"/>
      <dgm:spPr/>
      <dgm:t>
        <a:bodyPr/>
        <a:lstStyle/>
        <a:p>
          <a:r>
            <a:rPr lang="de-DE" dirty="0" err="1"/>
            <a:t>Implemen-tierung</a:t>
          </a:r>
          <a:endParaRPr lang="de-DE" dirty="0"/>
        </a:p>
      </dgm:t>
    </dgm:pt>
    <dgm:pt modelId="{399BA98F-DB40-416B-9575-60DC95DA765E}" type="parTrans" cxnId="{E8FC5356-2ED9-4134-BDA1-D75CB67FC41A}">
      <dgm:prSet/>
      <dgm:spPr/>
      <dgm:t>
        <a:bodyPr/>
        <a:lstStyle/>
        <a:p>
          <a:endParaRPr lang="de-DE"/>
        </a:p>
      </dgm:t>
    </dgm:pt>
    <dgm:pt modelId="{CBB43E5D-3AD8-4917-9FF7-F367ABF5098D}" type="sibTrans" cxnId="{E8FC5356-2ED9-4134-BDA1-D75CB67FC41A}">
      <dgm:prSet/>
      <dgm:spPr/>
      <dgm:t>
        <a:bodyPr/>
        <a:lstStyle/>
        <a:p>
          <a:endParaRPr lang="de-DE"/>
        </a:p>
      </dgm:t>
    </dgm:pt>
    <dgm:pt modelId="{9E900B02-E68B-4580-89ED-695DB7DE217D}">
      <dgm:prSet phldrT="[Text]"/>
      <dgm:spPr/>
      <dgm:t>
        <a:bodyPr/>
        <a:lstStyle/>
        <a:p>
          <a:r>
            <a:rPr lang="de-DE" dirty="0"/>
            <a:t>Relevanz</a:t>
          </a:r>
        </a:p>
      </dgm:t>
    </dgm:pt>
    <dgm:pt modelId="{BC3E3A1A-3C59-48B1-B096-07451A20EF00}" type="parTrans" cxnId="{C7E01DD3-BD99-4088-8DE7-E419C983039E}">
      <dgm:prSet/>
      <dgm:spPr/>
      <dgm:t>
        <a:bodyPr/>
        <a:lstStyle/>
        <a:p>
          <a:endParaRPr lang="de-DE"/>
        </a:p>
      </dgm:t>
    </dgm:pt>
    <dgm:pt modelId="{E6B17DB0-8DD2-4EFE-9C4F-C38868D6B677}" type="sibTrans" cxnId="{C7E01DD3-BD99-4088-8DE7-E419C983039E}">
      <dgm:prSet/>
      <dgm:spPr/>
      <dgm:t>
        <a:bodyPr/>
        <a:lstStyle/>
        <a:p>
          <a:endParaRPr lang="de-DE"/>
        </a:p>
      </dgm:t>
    </dgm:pt>
    <dgm:pt modelId="{3465CC40-0401-48DD-8A3C-007C3CBFBF51}">
      <dgm:prSet phldrT="[Text]"/>
      <dgm:spPr/>
      <dgm:t>
        <a:bodyPr/>
        <a:lstStyle/>
        <a:p>
          <a:r>
            <a:rPr lang="de-DE" dirty="0"/>
            <a:t>Fazit</a:t>
          </a:r>
        </a:p>
      </dgm:t>
    </dgm:pt>
    <dgm:pt modelId="{6DA2ED96-94A6-4D97-B6DD-A52392A01A44}" type="parTrans" cxnId="{2E2C75A4-E4B6-4DA4-A240-45AA73A1FD6D}">
      <dgm:prSet/>
      <dgm:spPr/>
      <dgm:t>
        <a:bodyPr/>
        <a:lstStyle/>
        <a:p>
          <a:endParaRPr lang="de-DE"/>
        </a:p>
      </dgm:t>
    </dgm:pt>
    <dgm:pt modelId="{B909BD77-1FBD-4933-BFE1-DA9EB9E57978}" type="sibTrans" cxnId="{2E2C75A4-E4B6-4DA4-A240-45AA73A1FD6D}">
      <dgm:prSet/>
      <dgm:spPr/>
      <dgm:t>
        <a:bodyPr/>
        <a:lstStyle/>
        <a:p>
          <a:endParaRPr lang="de-DE"/>
        </a:p>
      </dgm:t>
    </dgm:pt>
    <dgm:pt modelId="{C360E087-5F47-4544-8122-2E9052BECD74}">
      <dgm:prSet phldrT="[Text]"/>
      <dgm:spPr/>
      <dgm:t>
        <a:bodyPr/>
        <a:lstStyle/>
        <a:p>
          <a:r>
            <a:rPr lang="de-DE"/>
            <a:t>MVC</a:t>
          </a:r>
          <a:endParaRPr lang="de-DE" dirty="0"/>
        </a:p>
      </dgm:t>
    </dgm:pt>
    <dgm:pt modelId="{DB80205D-65D5-4BA7-AD88-918D21AFEFE1}" type="parTrans" cxnId="{ED83F237-D75B-4B13-9F88-72055FD416E0}">
      <dgm:prSet/>
      <dgm:spPr/>
    </dgm:pt>
    <dgm:pt modelId="{7E0C7259-AD48-4B19-8139-9CAA58FA6F57}" type="sibTrans" cxnId="{ED83F237-D75B-4B13-9F88-72055FD416E0}">
      <dgm:prSet/>
      <dgm:spPr/>
    </dgm:pt>
    <dgm:pt modelId="{CD2F0CBE-7BB9-40A9-A1C8-D7EE51C9A541}" type="pres">
      <dgm:prSet presAssocID="{E042F4B2-D35E-4287-86AF-B38CDC054A1A}" presName="Name0" presStyleCnt="0">
        <dgm:presLayoutVars>
          <dgm:dir/>
          <dgm:resizeHandles val="exact"/>
        </dgm:presLayoutVars>
      </dgm:prSet>
      <dgm:spPr/>
    </dgm:pt>
    <dgm:pt modelId="{4494F65F-EABC-46D0-864C-7BD80950FE03}" type="pres">
      <dgm:prSet presAssocID="{DB7CCD39-8079-4AD5-8537-56AD871872B2}" presName="parTxOnly" presStyleLbl="node1" presStyleIdx="0" presStyleCnt="7">
        <dgm:presLayoutVars>
          <dgm:bulletEnabled val="1"/>
        </dgm:presLayoutVars>
      </dgm:prSet>
      <dgm:spPr/>
    </dgm:pt>
    <dgm:pt modelId="{D044FF47-F17B-42D9-8E5F-791006B08C10}" type="pres">
      <dgm:prSet presAssocID="{E8B50413-29A4-48CE-A94F-4313C6B4F890}" presName="parSpace" presStyleCnt="0"/>
      <dgm:spPr/>
    </dgm:pt>
    <dgm:pt modelId="{AAF6DA8C-5477-447A-A33D-4BAD6B7B97DF}" type="pres">
      <dgm:prSet presAssocID="{48F7C7DF-DEBC-4267-9B90-20BE9654375B}" presName="parTxOnly" presStyleLbl="node1" presStyleIdx="1" presStyleCnt="7">
        <dgm:presLayoutVars>
          <dgm:bulletEnabled val="1"/>
        </dgm:presLayoutVars>
      </dgm:prSet>
      <dgm:spPr/>
    </dgm:pt>
    <dgm:pt modelId="{499AD6F3-DAF7-4792-8CD9-44E9C5005814}" type="pres">
      <dgm:prSet presAssocID="{D554AEF9-CB49-44AF-9D4A-67183ED41CD1}" presName="parSpace" presStyleCnt="0"/>
      <dgm:spPr/>
    </dgm:pt>
    <dgm:pt modelId="{0B034BD0-1A08-43AE-A364-A20885BFBE76}" type="pres">
      <dgm:prSet presAssocID="{5116919F-6D84-41DE-8FA2-B99662026558}" presName="parTxOnly" presStyleLbl="node1" presStyleIdx="2" presStyleCnt="7">
        <dgm:presLayoutVars>
          <dgm:bulletEnabled val="1"/>
        </dgm:presLayoutVars>
      </dgm:prSet>
      <dgm:spPr/>
    </dgm:pt>
    <dgm:pt modelId="{1A28E921-D082-4CEF-9421-A2F7AA939C07}" type="pres">
      <dgm:prSet presAssocID="{B70CBAF4-7338-4375-8C82-10131EC85D2B}" presName="parSpace" presStyleCnt="0"/>
      <dgm:spPr/>
    </dgm:pt>
    <dgm:pt modelId="{520E7A60-747D-47F6-897C-CC23F52D099A}" type="pres">
      <dgm:prSet presAssocID="{A0CF348F-22FE-41CE-8F7E-1177B0497E12}" presName="parTxOnly" presStyleLbl="node1" presStyleIdx="3" presStyleCnt="7">
        <dgm:presLayoutVars>
          <dgm:bulletEnabled val="1"/>
        </dgm:presLayoutVars>
      </dgm:prSet>
      <dgm:spPr/>
    </dgm:pt>
    <dgm:pt modelId="{5BF32F3D-6E0A-4F52-97BB-ED7DC16D687E}" type="pres">
      <dgm:prSet presAssocID="{CBB43E5D-3AD8-4917-9FF7-F367ABF5098D}" presName="parSpace" presStyleCnt="0"/>
      <dgm:spPr/>
    </dgm:pt>
    <dgm:pt modelId="{E09C5053-5F1A-4D6C-B390-15FD2726CB84}" type="pres">
      <dgm:prSet presAssocID="{C360E087-5F47-4544-8122-2E9052BECD74}" presName="parTxOnly" presStyleLbl="node1" presStyleIdx="4" presStyleCnt="7">
        <dgm:presLayoutVars>
          <dgm:bulletEnabled val="1"/>
        </dgm:presLayoutVars>
      </dgm:prSet>
      <dgm:spPr/>
    </dgm:pt>
    <dgm:pt modelId="{A1F9D7A4-D447-45EA-8CC5-22FD7B12D3F9}" type="pres">
      <dgm:prSet presAssocID="{7E0C7259-AD48-4B19-8139-9CAA58FA6F57}" presName="parSpace" presStyleCnt="0"/>
      <dgm:spPr/>
    </dgm:pt>
    <dgm:pt modelId="{F1DD75C9-F699-48FD-BC68-BAFEA6BB2D31}" type="pres">
      <dgm:prSet presAssocID="{9E900B02-E68B-4580-89ED-695DB7DE217D}" presName="parTxOnly" presStyleLbl="node1" presStyleIdx="5" presStyleCnt="7">
        <dgm:presLayoutVars>
          <dgm:bulletEnabled val="1"/>
        </dgm:presLayoutVars>
      </dgm:prSet>
      <dgm:spPr/>
    </dgm:pt>
    <dgm:pt modelId="{B07EBF59-8F8F-4B90-9F6F-6EE2DA3C4B6F}" type="pres">
      <dgm:prSet presAssocID="{E6B17DB0-8DD2-4EFE-9C4F-C38868D6B677}" presName="parSpace" presStyleCnt="0"/>
      <dgm:spPr/>
    </dgm:pt>
    <dgm:pt modelId="{F52DEDA8-F054-4B4C-9805-68DF5EB2283C}" type="pres">
      <dgm:prSet presAssocID="{3465CC40-0401-48DD-8A3C-007C3CBFBF51}" presName="parTxOnly" presStyleLbl="node1" presStyleIdx="6" presStyleCnt="7">
        <dgm:presLayoutVars>
          <dgm:bulletEnabled val="1"/>
        </dgm:presLayoutVars>
      </dgm:prSet>
      <dgm:spPr/>
    </dgm:pt>
  </dgm:ptLst>
  <dgm:cxnLst>
    <dgm:cxn modelId="{4AA3B712-ED3C-465A-86BA-C4AC0A74BBEF}" type="presOf" srcId="{E042F4B2-D35E-4287-86AF-B38CDC054A1A}" destId="{CD2F0CBE-7BB9-40A9-A1C8-D7EE51C9A541}" srcOrd="0" destOrd="0" presId="urn:microsoft.com/office/officeart/2005/8/layout/hChevron3"/>
    <dgm:cxn modelId="{3083A819-D21E-4979-B4EB-C3ECEB9FDA59}" type="presOf" srcId="{C360E087-5F47-4544-8122-2E9052BECD74}" destId="{E09C5053-5F1A-4D6C-B390-15FD2726CB84}" srcOrd="0" destOrd="0" presId="urn:microsoft.com/office/officeart/2005/8/layout/hChevron3"/>
    <dgm:cxn modelId="{3AA84233-F2B2-4EBB-9AC5-939803559C00}" type="presOf" srcId="{5116919F-6D84-41DE-8FA2-B99662026558}" destId="{0B034BD0-1A08-43AE-A364-A20885BFBE76}" srcOrd="0" destOrd="0" presId="urn:microsoft.com/office/officeart/2005/8/layout/hChevron3"/>
    <dgm:cxn modelId="{B9C68D33-3306-40C1-BC21-68C914734296}" type="presOf" srcId="{DB7CCD39-8079-4AD5-8537-56AD871872B2}" destId="{4494F65F-EABC-46D0-864C-7BD80950FE03}" srcOrd="0" destOrd="0" presId="urn:microsoft.com/office/officeart/2005/8/layout/hChevron3"/>
    <dgm:cxn modelId="{ED83F237-D75B-4B13-9F88-72055FD416E0}" srcId="{E042F4B2-D35E-4287-86AF-B38CDC054A1A}" destId="{C360E087-5F47-4544-8122-2E9052BECD74}" srcOrd="4" destOrd="0" parTransId="{DB80205D-65D5-4BA7-AD88-918D21AFEFE1}" sibTransId="{7E0C7259-AD48-4B19-8139-9CAA58FA6F57}"/>
    <dgm:cxn modelId="{6A16775C-2295-4BA1-8E66-E22AF8B4A377}" srcId="{E042F4B2-D35E-4287-86AF-B38CDC054A1A}" destId="{48F7C7DF-DEBC-4267-9B90-20BE9654375B}" srcOrd="1" destOrd="0" parTransId="{7C04FD97-B486-43D2-AFFE-8EF563D04D25}" sibTransId="{D554AEF9-CB49-44AF-9D4A-67183ED41CD1}"/>
    <dgm:cxn modelId="{F4B98544-323B-4CB0-B8A0-13712E050C2C}" srcId="{E042F4B2-D35E-4287-86AF-B38CDC054A1A}" destId="{DB7CCD39-8079-4AD5-8537-56AD871872B2}" srcOrd="0" destOrd="0" parTransId="{03250A2D-B493-4098-B0DC-8895213421A6}" sibTransId="{E8B50413-29A4-48CE-A94F-4313C6B4F890}"/>
    <dgm:cxn modelId="{4D78A845-1EB8-4C3F-8D5C-7A4A6A84C306}" type="presOf" srcId="{3465CC40-0401-48DD-8A3C-007C3CBFBF51}" destId="{F52DEDA8-F054-4B4C-9805-68DF5EB2283C}" srcOrd="0" destOrd="0" presId="urn:microsoft.com/office/officeart/2005/8/layout/hChevron3"/>
    <dgm:cxn modelId="{E8FC5356-2ED9-4134-BDA1-D75CB67FC41A}" srcId="{E042F4B2-D35E-4287-86AF-B38CDC054A1A}" destId="{A0CF348F-22FE-41CE-8F7E-1177B0497E12}" srcOrd="3" destOrd="0" parTransId="{399BA98F-DB40-416B-9575-60DC95DA765E}" sibTransId="{CBB43E5D-3AD8-4917-9FF7-F367ABF5098D}"/>
    <dgm:cxn modelId="{2E2C75A4-E4B6-4DA4-A240-45AA73A1FD6D}" srcId="{E042F4B2-D35E-4287-86AF-B38CDC054A1A}" destId="{3465CC40-0401-48DD-8A3C-007C3CBFBF51}" srcOrd="6" destOrd="0" parTransId="{6DA2ED96-94A6-4D97-B6DD-A52392A01A44}" sibTransId="{B909BD77-1FBD-4933-BFE1-DA9EB9E57978}"/>
    <dgm:cxn modelId="{B7D0A0C7-E543-4D6B-B629-5DF41B6AC969}" type="presOf" srcId="{9E900B02-E68B-4580-89ED-695DB7DE217D}" destId="{F1DD75C9-F699-48FD-BC68-BAFEA6BB2D31}" srcOrd="0" destOrd="0" presId="urn:microsoft.com/office/officeart/2005/8/layout/hChevron3"/>
    <dgm:cxn modelId="{C7E01DD3-BD99-4088-8DE7-E419C983039E}" srcId="{E042F4B2-D35E-4287-86AF-B38CDC054A1A}" destId="{9E900B02-E68B-4580-89ED-695DB7DE217D}" srcOrd="5" destOrd="0" parTransId="{BC3E3A1A-3C59-48B1-B096-07451A20EF00}" sibTransId="{E6B17DB0-8DD2-4EFE-9C4F-C38868D6B677}"/>
    <dgm:cxn modelId="{EE52F0D3-0861-4A74-B3E3-66BDB4EB87AE}" type="presOf" srcId="{A0CF348F-22FE-41CE-8F7E-1177B0497E12}" destId="{520E7A60-747D-47F6-897C-CC23F52D099A}" srcOrd="0" destOrd="0" presId="urn:microsoft.com/office/officeart/2005/8/layout/hChevron3"/>
    <dgm:cxn modelId="{7B26B9E1-D160-4485-96B9-2D9E62B70C29}" type="presOf" srcId="{48F7C7DF-DEBC-4267-9B90-20BE9654375B}" destId="{AAF6DA8C-5477-447A-A33D-4BAD6B7B97DF}" srcOrd="0" destOrd="0" presId="urn:microsoft.com/office/officeart/2005/8/layout/hChevron3"/>
    <dgm:cxn modelId="{F8BB7AF8-6710-4F42-8088-62A4E61CDCCE}" srcId="{E042F4B2-D35E-4287-86AF-B38CDC054A1A}" destId="{5116919F-6D84-41DE-8FA2-B99662026558}" srcOrd="2" destOrd="0" parTransId="{662BAE79-D7B3-4180-80AB-9915D7DF621B}" sibTransId="{B70CBAF4-7338-4375-8C82-10131EC85D2B}"/>
    <dgm:cxn modelId="{C7B2B998-E757-4059-9BE0-B62B789F305F}" type="presParOf" srcId="{CD2F0CBE-7BB9-40A9-A1C8-D7EE51C9A541}" destId="{4494F65F-EABC-46D0-864C-7BD80950FE03}" srcOrd="0" destOrd="0" presId="urn:microsoft.com/office/officeart/2005/8/layout/hChevron3"/>
    <dgm:cxn modelId="{1C65677D-BFD2-446A-BC2E-E9CE06EA0320}" type="presParOf" srcId="{CD2F0CBE-7BB9-40A9-A1C8-D7EE51C9A541}" destId="{D044FF47-F17B-42D9-8E5F-791006B08C10}" srcOrd="1" destOrd="0" presId="urn:microsoft.com/office/officeart/2005/8/layout/hChevron3"/>
    <dgm:cxn modelId="{73828236-F290-487E-9D4B-5316DCB249B3}" type="presParOf" srcId="{CD2F0CBE-7BB9-40A9-A1C8-D7EE51C9A541}" destId="{AAF6DA8C-5477-447A-A33D-4BAD6B7B97DF}" srcOrd="2" destOrd="0" presId="urn:microsoft.com/office/officeart/2005/8/layout/hChevron3"/>
    <dgm:cxn modelId="{B088BDF6-0F89-4C93-8562-BBDE1C81E574}" type="presParOf" srcId="{CD2F0CBE-7BB9-40A9-A1C8-D7EE51C9A541}" destId="{499AD6F3-DAF7-4792-8CD9-44E9C5005814}" srcOrd="3" destOrd="0" presId="urn:microsoft.com/office/officeart/2005/8/layout/hChevron3"/>
    <dgm:cxn modelId="{0983F69A-A79D-44DC-B3EE-84A6469D1D9F}" type="presParOf" srcId="{CD2F0CBE-7BB9-40A9-A1C8-D7EE51C9A541}" destId="{0B034BD0-1A08-43AE-A364-A20885BFBE76}" srcOrd="4" destOrd="0" presId="urn:microsoft.com/office/officeart/2005/8/layout/hChevron3"/>
    <dgm:cxn modelId="{E55E3D9E-E636-4243-9D28-F7F3A458F30E}" type="presParOf" srcId="{CD2F0CBE-7BB9-40A9-A1C8-D7EE51C9A541}" destId="{1A28E921-D082-4CEF-9421-A2F7AA939C07}" srcOrd="5" destOrd="0" presId="urn:microsoft.com/office/officeart/2005/8/layout/hChevron3"/>
    <dgm:cxn modelId="{306AB1E6-76F8-460A-8480-CC83B36DFE3C}" type="presParOf" srcId="{CD2F0CBE-7BB9-40A9-A1C8-D7EE51C9A541}" destId="{520E7A60-747D-47F6-897C-CC23F52D099A}" srcOrd="6" destOrd="0" presId="urn:microsoft.com/office/officeart/2005/8/layout/hChevron3"/>
    <dgm:cxn modelId="{A7619347-D5E9-4DF8-A2E3-F076B38E6CD7}" type="presParOf" srcId="{CD2F0CBE-7BB9-40A9-A1C8-D7EE51C9A541}" destId="{5BF32F3D-6E0A-4F52-97BB-ED7DC16D687E}" srcOrd="7" destOrd="0" presId="urn:microsoft.com/office/officeart/2005/8/layout/hChevron3"/>
    <dgm:cxn modelId="{FEC8020F-EA9F-456E-8284-1861E4A95078}" type="presParOf" srcId="{CD2F0CBE-7BB9-40A9-A1C8-D7EE51C9A541}" destId="{E09C5053-5F1A-4D6C-B390-15FD2726CB84}" srcOrd="8" destOrd="0" presId="urn:microsoft.com/office/officeart/2005/8/layout/hChevron3"/>
    <dgm:cxn modelId="{86CBEC0E-726F-4AFD-A611-64FB5BBB5AD6}" type="presParOf" srcId="{CD2F0CBE-7BB9-40A9-A1C8-D7EE51C9A541}" destId="{A1F9D7A4-D447-45EA-8CC5-22FD7B12D3F9}" srcOrd="9" destOrd="0" presId="urn:microsoft.com/office/officeart/2005/8/layout/hChevron3"/>
    <dgm:cxn modelId="{4BD34217-3DCE-48F1-9947-D54062A9B46E}" type="presParOf" srcId="{CD2F0CBE-7BB9-40A9-A1C8-D7EE51C9A541}" destId="{F1DD75C9-F699-48FD-BC68-BAFEA6BB2D31}" srcOrd="10" destOrd="0" presId="urn:microsoft.com/office/officeart/2005/8/layout/hChevron3"/>
    <dgm:cxn modelId="{A2E868DC-03AA-45F6-A1BC-5B47E79A611E}" type="presParOf" srcId="{CD2F0CBE-7BB9-40A9-A1C8-D7EE51C9A541}" destId="{B07EBF59-8F8F-4B90-9F6F-6EE2DA3C4B6F}" srcOrd="11" destOrd="0" presId="urn:microsoft.com/office/officeart/2005/8/layout/hChevron3"/>
    <dgm:cxn modelId="{954CEBCE-D5BF-4E75-8246-38F614648E7F}" type="presParOf" srcId="{CD2F0CBE-7BB9-40A9-A1C8-D7EE51C9A541}" destId="{F52DEDA8-F054-4B4C-9805-68DF5EB2283C}"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A3D0230-C83F-4213-B48B-350D58BC020D}"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de-DE"/>
        </a:p>
      </dgm:t>
    </dgm:pt>
    <dgm:pt modelId="{413A65C2-4435-49EC-82BA-97A906BC6605}">
      <dgm:prSet phldrT="[Text]"/>
      <dgm:spPr/>
      <dgm:t>
        <a:bodyPr/>
        <a:lstStyle/>
        <a:p>
          <a:endParaRPr lang="de-DE" dirty="0"/>
        </a:p>
        <a:p>
          <a:r>
            <a:rPr lang="de-DE" dirty="0"/>
            <a:t>Komplexität wird reduziert</a:t>
          </a:r>
        </a:p>
        <a:p>
          <a:r>
            <a:rPr lang="de-DE" dirty="0"/>
            <a:t>Weniger Abhängigkeiten</a:t>
          </a:r>
        </a:p>
        <a:p>
          <a:r>
            <a:rPr lang="de-DE" dirty="0"/>
            <a:t>Geringe Koppelung</a:t>
          </a:r>
        </a:p>
        <a:p>
          <a:r>
            <a:rPr lang="de-DE" dirty="0"/>
            <a:t>Einfachere Wartung</a:t>
          </a:r>
        </a:p>
        <a:p>
          <a:r>
            <a:rPr lang="de-DE" dirty="0"/>
            <a:t>Austauschbar</a:t>
          </a:r>
        </a:p>
        <a:p>
          <a:endParaRPr lang="de-DE" dirty="0"/>
        </a:p>
      </dgm:t>
    </dgm:pt>
    <dgm:pt modelId="{1109A8DF-4E63-4934-87C7-D9AC92BADCA5}" type="parTrans" cxnId="{06FE0E6E-4C4D-4462-B84B-0792FEF5F510}">
      <dgm:prSet/>
      <dgm:spPr/>
      <dgm:t>
        <a:bodyPr/>
        <a:lstStyle/>
        <a:p>
          <a:endParaRPr lang="de-DE"/>
        </a:p>
      </dgm:t>
    </dgm:pt>
    <dgm:pt modelId="{AD94672E-9295-43E1-A862-8A0CB65A47A0}" type="sibTrans" cxnId="{06FE0E6E-4C4D-4462-B84B-0792FEF5F510}">
      <dgm:prSet/>
      <dgm:spPr/>
      <dgm:t>
        <a:bodyPr/>
        <a:lstStyle/>
        <a:p>
          <a:endParaRPr lang="de-DE"/>
        </a:p>
      </dgm:t>
    </dgm:pt>
    <dgm:pt modelId="{988C905C-3106-472A-8786-080217E9E0C2}">
      <dgm:prSet phldrT="[Text]"/>
      <dgm:spPr/>
      <dgm:t>
        <a:bodyPr/>
        <a:lstStyle/>
        <a:p>
          <a:endParaRPr lang="de-DE" dirty="0"/>
        </a:p>
        <a:p>
          <a:r>
            <a:rPr lang="de-DE" dirty="0"/>
            <a:t>Ausführungsgeschwindigkeit</a:t>
          </a:r>
        </a:p>
        <a:p>
          <a:r>
            <a:rPr lang="de-DE" dirty="0"/>
            <a:t>Gefahr von Schichtenspezialisten</a:t>
          </a:r>
        </a:p>
        <a:p>
          <a:r>
            <a:rPr lang="de-DE" dirty="0"/>
            <a:t>Hoher Kommunikationsaufwand</a:t>
          </a:r>
        </a:p>
        <a:p>
          <a:endParaRPr lang="de-DE" dirty="0"/>
        </a:p>
      </dgm:t>
    </dgm:pt>
    <dgm:pt modelId="{031B53FB-D718-4CE1-B7D1-803658CD0153}" type="parTrans" cxnId="{D0562C79-154A-491A-B4ED-3228B2227143}">
      <dgm:prSet/>
      <dgm:spPr/>
      <dgm:t>
        <a:bodyPr/>
        <a:lstStyle/>
        <a:p>
          <a:endParaRPr lang="de-DE"/>
        </a:p>
      </dgm:t>
    </dgm:pt>
    <dgm:pt modelId="{392CC077-2E48-4AAB-B119-40E0E74A5338}" type="sibTrans" cxnId="{D0562C79-154A-491A-B4ED-3228B2227143}">
      <dgm:prSet/>
      <dgm:spPr/>
      <dgm:t>
        <a:bodyPr/>
        <a:lstStyle/>
        <a:p>
          <a:endParaRPr lang="de-DE"/>
        </a:p>
      </dgm:t>
    </dgm:pt>
    <dgm:pt modelId="{B2FA8553-4EE0-4EFC-822B-8A9A8B43DB96}" type="pres">
      <dgm:prSet presAssocID="{5A3D0230-C83F-4213-B48B-350D58BC020D}" presName="Name0" presStyleCnt="0">
        <dgm:presLayoutVars>
          <dgm:chMax val="2"/>
          <dgm:chPref val="2"/>
          <dgm:dir/>
          <dgm:animOne/>
          <dgm:resizeHandles val="exact"/>
        </dgm:presLayoutVars>
      </dgm:prSet>
      <dgm:spPr/>
    </dgm:pt>
    <dgm:pt modelId="{46CAD3EF-FE50-499C-A172-CD6A9ED016B8}" type="pres">
      <dgm:prSet presAssocID="{5A3D0230-C83F-4213-B48B-350D58BC020D}" presName="Background" presStyleLbl="bgImgPlace1" presStyleIdx="0" presStyleCnt="1"/>
      <dgm:spPr/>
    </dgm:pt>
    <dgm:pt modelId="{41F81F4E-6F09-41D0-A9DF-77DBF56AB0D2}" type="pres">
      <dgm:prSet presAssocID="{5A3D0230-C83F-4213-B48B-350D58BC020D}" presName="ParentText1" presStyleLbl="revTx" presStyleIdx="0" presStyleCnt="2">
        <dgm:presLayoutVars>
          <dgm:chMax val="0"/>
          <dgm:chPref val="0"/>
          <dgm:bulletEnabled val="1"/>
        </dgm:presLayoutVars>
      </dgm:prSet>
      <dgm:spPr/>
    </dgm:pt>
    <dgm:pt modelId="{BFC62065-02D9-4C64-A749-C083D67CEF12}" type="pres">
      <dgm:prSet presAssocID="{5A3D0230-C83F-4213-B48B-350D58BC020D}" presName="ParentText2" presStyleLbl="revTx" presStyleIdx="1" presStyleCnt="2">
        <dgm:presLayoutVars>
          <dgm:chMax val="0"/>
          <dgm:chPref val="0"/>
          <dgm:bulletEnabled val="1"/>
        </dgm:presLayoutVars>
      </dgm:prSet>
      <dgm:spPr/>
    </dgm:pt>
    <dgm:pt modelId="{3F28244F-D236-4D32-BCBC-F022BA0967E1}" type="pres">
      <dgm:prSet presAssocID="{5A3D0230-C83F-4213-B48B-350D58BC020D}" presName="Plus" presStyleLbl="alignNode1" presStyleIdx="0" presStyleCnt="2"/>
      <dgm:spPr/>
    </dgm:pt>
    <dgm:pt modelId="{FBD358D8-2B35-46C1-9747-3D2FE08D77FD}" type="pres">
      <dgm:prSet presAssocID="{5A3D0230-C83F-4213-B48B-350D58BC020D}" presName="Minus" presStyleLbl="alignNode1" presStyleIdx="1" presStyleCnt="2"/>
      <dgm:spPr/>
    </dgm:pt>
    <dgm:pt modelId="{C1B995F2-34A2-4A64-B0DE-6641A6A7A235}" type="pres">
      <dgm:prSet presAssocID="{5A3D0230-C83F-4213-B48B-350D58BC020D}" presName="Divider" presStyleLbl="parChTrans1D1" presStyleIdx="0" presStyleCnt="1"/>
      <dgm:spPr/>
    </dgm:pt>
  </dgm:ptLst>
  <dgm:cxnLst>
    <dgm:cxn modelId="{D21C3312-B3C3-4138-8AB6-57E36EA961BA}" type="presOf" srcId="{413A65C2-4435-49EC-82BA-97A906BC6605}" destId="{41F81F4E-6F09-41D0-A9DF-77DBF56AB0D2}" srcOrd="0" destOrd="0" presId="urn:microsoft.com/office/officeart/2009/3/layout/PlusandMinus"/>
    <dgm:cxn modelId="{0FB87E66-F9FA-4D9A-B949-68A6AD2B0B18}" type="presOf" srcId="{5A3D0230-C83F-4213-B48B-350D58BC020D}" destId="{B2FA8553-4EE0-4EFC-822B-8A9A8B43DB96}" srcOrd="0" destOrd="0" presId="urn:microsoft.com/office/officeart/2009/3/layout/PlusandMinus"/>
    <dgm:cxn modelId="{CBB0E367-B746-4B26-93C8-0545FE400278}" type="presOf" srcId="{988C905C-3106-472A-8786-080217E9E0C2}" destId="{BFC62065-02D9-4C64-A749-C083D67CEF12}" srcOrd="0" destOrd="0" presId="urn:microsoft.com/office/officeart/2009/3/layout/PlusandMinus"/>
    <dgm:cxn modelId="{06FE0E6E-4C4D-4462-B84B-0792FEF5F510}" srcId="{5A3D0230-C83F-4213-B48B-350D58BC020D}" destId="{413A65C2-4435-49EC-82BA-97A906BC6605}" srcOrd="0" destOrd="0" parTransId="{1109A8DF-4E63-4934-87C7-D9AC92BADCA5}" sibTransId="{AD94672E-9295-43E1-A862-8A0CB65A47A0}"/>
    <dgm:cxn modelId="{D0562C79-154A-491A-B4ED-3228B2227143}" srcId="{5A3D0230-C83F-4213-B48B-350D58BC020D}" destId="{988C905C-3106-472A-8786-080217E9E0C2}" srcOrd="1" destOrd="0" parTransId="{031B53FB-D718-4CE1-B7D1-803658CD0153}" sibTransId="{392CC077-2E48-4AAB-B119-40E0E74A5338}"/>
    <dgm:cxn modelId="{9C355733-2ED2-4883-AB7A-96C267433B8D}" type="presParOf" srcId="{B2FA8553-4EE0-4EFC-822B-8A9A8B43DB96}" destId="{46CAD3EF-FE50-499C-A172-CD6A9ED016B8}" srcOrd="0" destOrd="0" presId="urn:microsoft.com/office/officeart/2009/3/layout/PlusandMinus"/>
    <dgm:cxn modelId="{318FCE7E-39A6-4F70-968C-4F3DE21F70BE}" type="presParOf" srcId="{B2FA8553-4EE0-4EFC-822B-8A9A8B43DB96}" destId="{41F81F4E-6F09-41D0-A9DF-77DBF56AB0D2}" srcOrd="1" destOrd="0" presId="urn:microsoft.com/office/officeart/2009/3/layout/PlusandMinus"/>
    <dgm:cxn modelId="{8AFEF750-4319-405C-B57E-6F565F6CB51D}" type="presParOf" srcId="{B2FA8553-4EE0-4EFC-822B-8A9A8B43DB96}" destId="{BFC62065-02D9-4C64-A749-C083D67CEF12}" srcOrd="2" destOrd="0" presId="urn:microsoft.com/office/officeart/2009/3/layout/PlusandMinus"/>
    <dgm:cxn modelId="{BDF7435B-794F-4EE2-9A4D-F0C3A0E1F684}" type="presParOf" srcId="{B2FA8553-4EE0-4EFC-822B-8A9A8B43DB96}" destId="{3F28244F-D236-4D32-BCBC-F022BA0967E1}" srcOrd="3" destOrd="0" presId="urn:microsoft.com/office/officeart/2009/3/layout/PlusandMinus"/>
    <dgm:cxn modelId="{C0F962D5-6D8B-46DE-BF88-B1528119179E}" type="presParOf" srcId="{B2FA8553-4EE0-4EFC-822B-8A9A8B43DB96}" destId="{FBD358D8-2B35-46C1-9747-3D2FE08D77FD}" srcOrd="4" destOrd="0" presId="urn:microsoft.com/office/officeart/2009/3/layout/PlusandMinus"/>
    <dgm:cxn modelId="{75609001-9837-46FE-8133-390017E5942B}" type="presParOf" srcId="{B2FA8553-4EE0-4EFC-822B-8A9A8B43DB96}" destId="{C1B995F2-34A2-4A64-B0DE-6641A6A7A235}" srcOrd="5" destOrd="0" presId="urn:microsoft.com/office/officeart/2009/3/layout/PlusandMinu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37ACE-68AA-46C7-85D3-A6532A654615}">
      <dsp:nvSpPr>
        <dsp:cNvPr id="0" name=""/>
        <dsp:cNvSpPr/>
      </dsp:nvSpPr>
      <dsp:spPr>
        <a:xfrm>
          <a:off x="-4593403" y="-704407"/>
          <a:ext cx="5472816" cy="5472816"/>
        </a:xfrm>
        <a:prstGeom prst="blockArc">
          <a:avLst>
            <a:gd name="adj1" fmla="val 18900000"/>
            <a:gd name="adj2" fmla="val 2700000"/>
            <a:gd name="adj3" fmla="val 395"/>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74B907-3891-4D83-8D8B-20392CB1D555}">
      <dsp:nvSpPr>
        <dsp:cNvPr id="0" name=""/>
        <dsp:cNvSpPr/>
      </dsp:nvSpPr>
      <dsp:spPr>
        <a:xfrm>
          <a:off x="285089" y="184749"/>
          <a:ext cx="5756656" cy="36933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Überblick Schichtenarchitekturen</a:t>
          </a:r>
        </a:p>
      </dsp:txBody>
      <dsp:txXfrm>
        <a:off x="285089" y="184749"/>
        <a:ext cx="5756656" cy="369336"/>
      </dsp:txXfrm>
    </dsp:sp>
    <dsp:sp modelId="{C25B3070-BB46-462E-A420-E7382B281150}">
      <dsp:nvSpPr>
        <dsp:cNvPr id="0" name=""/>
        <dsp:cNvSpPr/>
      </dsp:nvSpPr>
      <dsp:spPr>
        <a:xfrm>
          <a:off x="54254" y="138582"/>
          <a:ext cx="461670" cy="461670"/>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518542-71A7-4C36-832E-05F61F01A470}">
      <dsp:nvSpPr>
        <dsp:cNvPr id="0" name=""/>
        <dsp:cNvSpPr/>
      </dsp:nvSpPr>
      <dsp:spPr>
        <a:xfrm>
          <a:off x="619556" y="739079"/>
          <a:ext cx="5422188" cy="369336"/>
        </a:xfrm>
        <a:prstGeom prst="rect">
          <a:avLst/>
        </a:prstGeom>
        <a:solidFill>
          <a:schemeClr val="accent5">
            <a:hueOff val="-1655646"/>
            <a:satOff val="6635"/>
            <a:lumOff val="14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Anwendungsbeispiele einer 3-Schichten-Architektur</a:t>
          </a:r>
        </a:p>
      </dsp:txBody>
      <dsp:txXfrm>
        <a:off x="619556" y="739079"/>
        <a:ext cx="5422188" cy="369336"/>
      </dsp:txXfrm>
    </dsp:sp>
    <dsp:sp modelId="{4088DBE3-61C6-4A26-849F-0F3EED172FB9}">
      <dsp:nvSpPr>
        <dsp:cNvPr id="0" name=""/>
        <dsp:cNvSpPr/>
      </dsp:nvSpPr>
      <dsp:spPr>
        <a:xfrm>
          <a:off x="388721" y="692912"/>
          <a:ext cx="461670" cy="461670"/>
        </a:xfrm>
        <a:prstGeom prst="ellipse">
          <a:avLst/>
        </a:prstGeom>
        <a:solidFill>
          <a:schemeClr val="lt1">
            <a:hueOff val="0"/>
            <a:satOff val="0"/>
            <a:lumOff val="0"/>
            <a:alphaOff val="0"/>
          </a:schemeClr>
        </a:solidFill>
        <a:ln w="25400" cap="flat" cmpd="sng" algn="ctr">
          <a:solidFill>
            <a:schemeClr val="accent5">
              <a:hueOff val="-1655646"/>
              <a:satOff val="6635"/>
              <a:lumOff val="1438"/>
              <a:alphaOff val="0"/>
            </a:schemeClr>
          </a:solidFill>
          <a:prstDash val="solid"/>
        </a:ln>
        <a:effectLst/>
      </dsp:spPr>
      <dsp:style>
        <a:lnRef idx="2">
          <a:scrgbClr r="0" g="0" b="0"/>
        </a:lnRef>
        <a:fillRef idx="1">
          <a:scrgbClr r="0" g="0" b="0"/>
        </a:fillRef>
        <a:effectRef idx="0">
          <a:scrgbClr r="0" g="0" b="0"/>
        </a:effectRef>
        <a:fontRef idx="minor"/>
      </dsp:style>
    </dsp:sp>
    <dsp:sp modelId="{BEE01E91-6AF1-464C-9B96-C3F2D7AF61B8}">
      <dsp:nvSpPr>
        <dsp:cNvPr id="0" name=""/>
        <dsp:cNvSpPr/>
      </dsp:nvSpPr>
      <dsp:spPr>
        <a:xfrm>
          <a:off x="802843" y="1293002"/>
          <a:ext cx="5238902" cy="369336"/>
        </a:xfrm>
        <a:prstGeom prst="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Vor- und Nachteile</a:t>
          </a:r>
        </a:p>
      </dsp:txBody>
      <dsp:txXfrm>
        <a:off x="802843" y="1293002"/>
        <a:ext cx="5238902" cy="369336"/>
      </dsp:txXfrm>
    </dsp:sp>
    <dsp:sp modelId="{E6701727-E1A8-4EF6-8307-ABE326C20F51}">
      <dsp:nvSpPr>
        <dsp:cNvPr id="0" name=""/>
        <dsp:cNvSpPr/>
      </dsp:nvSpPr>
      <dsp:spPr>
        <a:xfrm>
          <a:off x="572007" y="1246835"/>
          <a:ext cx="461670" cy="461670"/>
        </a:xfrm>
        <a:prstGeom prst="ellipse">
          <a:avLst/>
        </a:prstGeom>
        <a:solidFill>
          <a:schemeClr val="lt1">
            <a:hueOff val="0"/>
            <a:satOff val="0"/>
            <a:lumOff val="0"/>
            <a:alphaOff val="0"/>
          </a:schemeClr>
        </a:solidFill>
        <a:ln w="25400" cap="flat" cmpd="sng" algn="ctr">
          <a:solidFill>
            <a:schemeClr val="accent5">
              <a:hueOff val="-3311292"/>
              <a:satOff val="13270"/>
              <a:lumOff val="2876"/>
              <a:alphaOff val="0"/>
            </a:schemeClr>
          </a:solidFill>
          <a:prstDash val="solid"/>
        </a:ln>
        <a:effectLst/>
      </dsp:spPr>
      <dsp:style>
        <a:lnRef idx="2">
          <a:scrgbClr r="0" g="0" b="0"/>
        </a:lnRef>
        <a:fillRef idx="1">
          <a:scrgbClr r="0" g="0" b="0"/>
        </a:fillRef>
        <a:effectRef idx="0">
          <a:scrgbClr r="0" g="0" b="0"/>
        </a:effectRef>
        <a:fontRef idx="minor"/>
      </dsp:style>
    </dsp:sp>
    <dsp:sp modelId="{C53F283E-530F-4628-9971-262D73997DC1}">
      <dsp:nvSpPr>
        <dsp:cNvPr id="0" name=""/>
        <dsp:cNvSpPr/>
      </dsp:nvSpPr>
      <dsp:spPr>
        <a:xfrm>
          <a:off x="861364" y="1847331"/>
          <a:ext cx="5180380" cy="369336"/>
        </a:xfrm>
        <a:prstGeom prst="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a:solidFill>
                <a:schemeClr val="tx1"/>
              </a:solidFill>
            </a:rPr>
            <a:t>Implementierung</a:t>
          </a:r>
          <a:endParaRPr lang="de-DE" sz="1900" kern="1200" dirty="0">
            <a:solidFill>
              <a:schemeClr val="tx1"/>
            </a:solidFill>
          </a:endParaRPr>
        </a:p>
      </dsp:txBody>
      <dsp:txXfrm>
        <a:off x="861364" y="1847331"/>
        <a:ext cx="5180380" cy="369336"/>
      </dsp:txXfrm>
    </dsp:sp>
    <dsp:sp modelId="{CFD3C9CB-1D57-43E8-B8D0-F36C4069FBDA}">
      <dsp:nvSpPr>
        <dsp:cNvPr id="0" name=""/>
        <dsp:cNvSpPr/>
      </dsp:nvSpPr>
      <dsp:spPr>
        <a:xfrm>
          <a:off x="630529" y="1801164"/>
          <a:ext cx="461670" cy="461670"/>
        </a:xfrm>
        <a:prstGeom prst="ellipse">
          <a:avLst/>
        </a:prstGeom>
        <a:solidFill>
          <a:schemeClr val="lt1">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6EF0922B-1C97-416B-8F68-8F395056B311}">
      <dsp:nvSpPr>
        <dsp:cNvPr id="0" name=""/>
        <dsp:cNvSpPr/>
      </dsp:nvSpPr>
      <dsp:spPr>
        <a:xfrm>
          <a:off x="802843" y="2401661"/>
          <a:ext cx="5238902" cy="369336"/>
        </a:xfrm>
        <a:prstGeom prst="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Modell-View-Controller (MVC)</a:t>
          </a:r>
        </a:p>
      </dsp:txBody>
      <dsp:txXfrm>
        <a:off x="802843" y="2401661"/>
        <a:ext cx="5238902" cy="369336"/>
      </dsp:txXfrm>
    </dsp:sp>
    <dsp:sp modelId="{6817E274-C515-4ADC-8A12-B7C89F8EF346}">
      <dsp:nvSpPr>
        <dsp:cNvPr id="0" name=""/>
        <dsp:cNvSpPr/>
      </dsp:nvSpPr>
      <dsp:spPr>
        <a:xfrm>
          <a:off x="572007" y="2355494"/>
          <a:ext cx="461670" cy="461670"/>
        </a:xfrm>
        <a:prstGeom prst="ellipse">
          <a:avLst/>
        </a:prstGeom>
        <a:solidFill>
          <a:schemeClr val="lt1">
            <a:hueOff val="0"/>
            <a:satOff val="0"/>
            <a:lumOff val="0"/>
            <a:alphaOff val="0"/>
          </a:schemeClr>
        </a:solidFill>
        <a:ln w="25400" cap="flat" cmpd="sng" algn="ctr">
          <a:solidFill>
            <a:schemeClr val="accent5">
              <a:hueOff val="-6622584"/>
              <a:satOff val="26541"/>
              <a:lumOff val="5752"/>
              <a:alphaOff val="0"/>
            </a:schemeClr>
          </a:solidFill>
          <a:prstDash val="solid"/>
        </a:ln>
        <a:effectLst/>
      </dsp:spPr>
      <dsp:style>
        <a:lnRef idx="2">
          <a:scrgbClr r="0" g="0" b="0"/>
        </a:lnRef>
        <a:fillRef idx="1">
          <a:scrgbClr r="0" g="0" b="0"/>
        </a:fillRef>
        <a:effectRef idx="0">
          <a:scrgbClr r="0" g="0" b="0"/>
        </a:effectRef>
        <a:fontRef idx="minor"/>
      </dsp:style>
    </dsp:sp>
    <dsp:sp modelId="{E9D5428E-289F-4534-92C7-A6D364D28B46}">
      <dsp:nvSpPr>
        <dsp:cNvPr id="0" name=""/>
        <dsp:cNvSpPr/>
      </dsp:nvSpPr>
      <dsp:spPr>
        <a:xfrm>
          <a:off x="619556" y="2955584"/>
          <a:ext cx="5422188" cy="369336"/>
        </a:xfrm>
        <a:prstGeom prst="rect">
          <a:avLst/>
        </a:prstGeom>
        <a:solidFill>
          <a:schemeClr val="accent5">
            <a:hueOff val="-8278230"/>
            <a:satOff val="33176"/>
            <a:lumOff val="71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Aktuelle Relevanz</a:t>
          </a:r>
        </a:p>
      </dsp:txBody>
      <dsp:txXfrm>
        <a:off x="619556" y="2955584"/>
        <a:ext cx="5422188" cy="369336"/>
      </dsp:txXfrm>
    </dsp:sp>
    <dsp:sp modelId="{0452862E-99C5-429E-AE1D-EAB9DCED83EE}">
      <dsp:nvSpPr>
        <dsp:cNvPr id="0" name=""/>
        <dsp:cNvSpPr/>
      </dsp:nvSpPr>
      <dsp:spPr>
        <a:xfrm>
          <a:off x="388721" y="2909417"/>
          <a:ext cx="461670" cy="461670"/>
        </a:xfrm>
        <a:prstGeom prst="ellipse">
          <a:avLst/>
        </a:prstGeom>
        <a:solidFill>
          <a:schemeClr val="lt1">
            <a:hueOff val="0"/>
            <a:satOff val="0"/>
            <a:lumOff val="0"/>
            <a:alphaOff val="0"/>
          </a:schemeClr>
        </a:solidFill>
        <a:ln w="25400" cap="flat" cmpd="sng" algn="ctr">
          <a:solidFill>
            <a:schemeClr val="accent5">
              <a:hueOff val="-8278230"/>
              <a:satOff val="33176"/>
              <a:lumOff val="7190"/>
              <a:alphaOff val="0"/>
            </a:schemeClr>
          </a:solidFill>
          <a:prstDash val="solid"/>
        </a:ln>
        <a:effectLst/>
      </dsp:spPr>
      <dsp:style>
        <a:lnRef idx="2">
          <a:scrgbClr r="0" g="0" b="0"/>
        </a:lnRef>
        <a:fillRef idx="1">
          <a:scrgbClr r="0" g="0" b="0"/>
        </a:fillRef>
        <a:effectRef idx="0">
          <a:scrgbClr r="0" g="0" b="0"/>
        </a:effectRef>
        <a:fontRef idx="minor"/>
      </dsp:style>
    </dsp:sp>
    <dsp:sp modelId="{526280E3-7B44-4BB5-969E-01B52617478A}">
      <dsp:nvSpPr>
        <dsp:cNvPr id="0" name=""/>
        <dsp:cNvSpPr/>
      </dsp:nvSpPr>
      <dsp:spPr>
        <a:xfrm>
          <a:off x="285089" y="3509914"/>
          <a:ext cx="5756656" cy="369336"/>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161" tIns="48260" rIns="48260" bIns="48260" numCol="1" spcCol="1270" anchor="ctr" anchorCtr="0">
          <a:noAutofit/>
        </a:bodyPr>
        <a:lstStyle/>
        <a:p>
          <a:pPr marL="0" lvl="0" indent="0" algn="l" defTabSz="844550">
            <a:lnSpc>
              <a:spcPct val="90000"/>
            </a:lnSpc>
            <a:spcBef>
              <a:spcPct val="0"/>
            </a:spcBef>
            <a:spcAft>
              <a:spcPct val="35000"/>
            </a:spcAft>
            <a:buNone/>
          </a:pPr>
          <a:r>
            <a:rPr lang="de-DE" sz="1900" kern="1200" dirty="0">
              <a:solidFill>
                <a:schemeClr val="tx1"/>
              </a:solidFill>
            </a:rPr>
            <a:t>Fazit</a:t>
          </a:r>
        </a:p>
      </dsp:txBody>
      <dsp:txXfrm>
        <a:off x="285089" y="3509914"/>
        <a:ext cx="5756656" cy="369336"/>
      </dsp:txXfrm>
    </dsp:sp>
    <dsp:sp modelId="{0F607FF8-0296-4715-BF9B-DCA66346316A}">
      <dsp:nvSpPr>
        <dsp:cNvPr id="0" name=""/>
        <dsp:cNvSpPr/>
      </dsp:nvSpPr>
      <dsp:spPr>
        <a:xfrm>
          <a:off x="54254" y="3463747"/>
          <a:ext cx="461670" cy="461670"/>
        </a:xfrm>
        <a:prstGeom prst="ellipse">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B1347819-BF0D-4905-8E82-E5E6B0AAC17F}">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AE21A667-5818-421D-A461-0554022CC897}">
      <dsp:nvSpPr>
        <dsp:cNvPr id="0" name=""/>
        <dsp:cNvSpPr/>
      </dsp:nvSpPr>
      <dsp:spPr>
        <a:xfrm>
          <a:off x="4526719" y="1749155"/>
          <a:ext cx="1414224" cy="56568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9C353B04-8CA2-41B9-9001-33962D06BB4B}">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9C353B04-8CA2-41B9-9001-33962D06BB4B}">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solidFill>
                <a:prstClr val="white"/>
              </a:solidFill>
              <a:latin typeface="Calibri"/>
              <a:ea typeface="+mn-ea"/>
              <a:cs typeface="+mn-cs"/>
            </a:rPr>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2D19076E-6C69-488D-9FBC-6BA52E0A7233}">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041390C4-065C-4B3D-AD17-81BEC66CCB4C}">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FE73D195-24F4-4EB4-8219-C89E7278DF8E}">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507E29F2-7FAF-4FC7-8E0A-FCAC340C7AF6}">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D5D7AF82-4D27-4F04-A40F-44C6A2A01631}">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FF055608-06A2-4325-8ACC-72FBFE70B212}">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94F65F-EABC-46D0-864C-7BD80950FE03}">
      <dsp:nvSpPr>
        <dsp:cNvPr id="0" name=""/>
        <dsp:cNvSpPr/>
      </dsp:nvSpPr>
      <dsp:spPr>
        <a:xfrm>
          <a:off x="1201" y="1749155"/>
          <a:ext cx="1414224" cy="565689"/>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Überblick</a:t>
          </a:r>
        </a:p>
      </dsp:txBody>
      <dsp:txXfrm>
        <a:off x="1201" y="1749155"/>
        <a:ext cx="1272802" cy="565689"/>
      </dsp:txXfrm>
    </dsp:sp>
    <dsp:sp modelId="{AAF6DA8C-5477-447A-A33D-4BAD6B7B97DF}">
      <dsp:nvSpPr>
        <dsp:cNvPr id="0" name=""/>
        <dsp:cNvSpPr/>
      </dsp:nvSpPr>
      <dsp:spPr>
        <a:xfrm>
          <a:off x="1132581"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Beispiel</a:t>
          </a:r>
        </a:p>
      </dsp:txBody>
      <dsp:txXfrm>
        <a:off x="1415426" y="1749155"/>
        <a:ext cx="848535" cy="565689"/>
      </dsp:txXfrm>
    </dsp:sp>
    <dsp:sp modelId="{0B034BD0-1A08-43AE-A364-A20885BFBE76}">
      <dsp:nvSpPr>
        <dsp:cNvPr id="0" name=""/>
        <dsp:cNvSpPr/>
      </dsp:nvSpPr>
      <dsp:spPr>
        <a:xfrm>
          <a:off x="2263960" y="1749155"/>
          <a:ext cx="1414224" cy="565689"/>
        </a:xfrm>
        <a:prstGeom prst="chevron">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Vor- und Nachteile</a:t>
          </a:r>
        </a:p>
      </dsp:txBody>
      <dsp:txXfrm>
        <a:off x="2546805" y="1749155"/>
        <a:ext cx="848535" cy="565689"/>
      </dsp:txXfrm>
    </dsp:sp>
    <dsp:sp modelId="{520E7A60-747D-47F6-897C-CC23F52D099A}">
      <dsp:nvSpPr>
        <dsp:cNvPr id="0" name=""/>
        <dsp:cNvSpPr/>
      </dsp:nvSpPr>
      <dsp:spPr>
        <a:xfrm>
          <a:off x="3395340"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err="1"/>
            <a:t>Implemen-tierung</a:t>
          </a:r>
          <a:endParaRPr lang="de-DE" sz="1300" kern="1200" dirty="0"/>
        </a:p>
      </dsp:txBody>
      <dsp:txXfrm>
        <a:off x="3678185" y="1749155"/>
        <a:ext cx="848535" cy="565689"/>
      </dsp:txXfrm>
    </dsp:sp>
    <dsp:sp modelId="{E09C5053-5F1A-4D6C-B390-15FD2726CB84}">
      <dsp:nvSpPr>
        <dsp:cNvPr id="0" name=""/>
        <dsp:cNvSpPr/>
      </dsp:nvSpPr>
      <dsp:spPr>
        <a:xfrm>
          <a:off x="452671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a:t>MVC</a:t>
          </a:r>
          <a:endParaRPr lang="de-DE" sz="1300" kern="1200" dirty="0"/>
        </a:p>
      </dsp:txBody>
      <dsp:txXfrm>
        <a:off x="4809564" y="1749155"/>
        <a:ext cx="848535" cy="565689"/>
      </dsp:txXfrm>
    </dsp:sp>
    <dsp:sp modelId="{F1DD75C9-F699-48FD-BC68-BAFEA6BB2D31}">
      <dsp:nvSpPr>
        <dsp:cNvPr id="0" name=""/>
        <dsp:cNvSpPr/>
      </dsp:nvSpPr>
      <dsp:spPr>
        <a:xfrm>
          <a:off x="5658099"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Relevanz</a:t>
          </a:r>
        </a:p>
      </dsp:txBody>
      <dsp:txXfrm>
        <a:off x="5940944" y="1749155"/>
        <a:ext cx="848535" cy="565689"/>
      </dsp:txXfrm>
    </dsp:sp>
    <dsp:sp modelId="{F52DEDA8-F054-4B4C-9805-68DF5EB2283C}">
      <dsp:nvSpPr>
        <dsp:cNvPr id="0" name=""/>
        <dsp:cNvSpPr/>
      </dsp:nvSpPr>
      <dsp:spPr>
        <a:xfrm>
          <a:off x="6789478" y="1749155"/>
          <a:ext cx="1414224" cy="565689"/>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de-DE" sz="1300" kern="1200" dirty="0"/>
            <a:t>Fazit</a:t>
          </a:r>
        </a:p>
      </dsp:txBody>
      <dsp:txXfrm>
        <a:off x="7072323" y="1749155"/>
        <a:ext cx="848535" cy="5656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AD3EF-FE50-499C-A172-CD6A9ED016B8}">
      <dsp:nvSpPr>
        <dsp:cNvPr id="0" name=""/>
        <dsp:cNvSpPr/>
      </dsp:nvSpPr>
      <dsp:spPr>
        <a:xfrm>
          <a:off x="548640" y="935836"/>
          <a:ext cx="5303520" cy="2740826"/>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F81F4E-6F09-41D0-A9DF-77DBF56AB0D2}">
      <dsp:nvSpPr>
        <dsp:cNvPr id="0" name=""/>
        <dsp:cNvSpPr/>
      </dsp:nvSpPr>
      <dsp:spPr>
        <a:xfrm>
          <a:off x="707136"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endParaRPr lang="de-DE" sz="1600" kern="1200" dirty="0"/>
        </a:p>
        <a:p>
          <a:pPr marL="0" lvl="0" indent="0" algn="l" defTabSz="711200">
            <a:lnSpc>
              <a:spcPct val="90000"/>
            </a:lnSpc>
            <a:spcBef>
              <a:spcPct val="0"/>
            </a:spcBef>
            <a:spcAft>
              <a:spcPct val="35000"/>
            </a:spcAft>
            <a:buNone/>
          </a:pPr>
          <a:r>
            <a:rPr lang="de-DE" sz="1600" kern="1200" dirty="0"/>
            <a:t>Komplexität wird reduziert</a:t>
          </a:r>
        </a:p>
        <a:p>
          <a:pPr marL="0" lvl="0" indent="0" algn="l" defTabSz="711200">
            <a:lnSpc>
              <a:spcPct val="90000"/>
            </a:lnSpc>
            <a:spcBef>
              <a:spcPct val="0"/>
            </a:spcBef>
            <a:spcAft>
              <a:spcPct val="35000"/>
            </a:spcAft>
            <a:buNone/>
          </a:pPr>
          <a:r>
            <a:rPr lang="de-DE" sz="1600" kern="1200" dirty="0"/>
            <a:t>Weniger Abhängigkeiten</a:t>
          </a:r>
        </a:p>
        <a:p>
          <a:pPr marL="0" lvl="0" indent="0" algn="l" defTabSz="711200">
            <a:lnSpc>
              <a:spcPct val="90000"/>
            </a:lnSpc>
            <a:spcBef>
              <a:spcPct val="0"/>
            </a:spcBef>
            <a:spcAft>
              <a:spcPct val="35000"/>
            </a:spcAft>
            <a:buNone/>
          </a:pPr>
          <a:r>
            <a:rPr lang="de-DE" sz="1600" kern="1200" dirty="0"/>
            <a:t>Geringe Koppelung</a:t>
          </a:r>
        </a:p>
        <a:p>
          <a:pPr marL="0" lvl="0" indent="0" algn="l" defTabSz="711200">
            <a:lnSpc>
              <a:spcPct val="90000"/>
            </a:lnSpc>
            <a:spcBef>
              <a:spcPct val="0"/>
            </a:spcBef>
            <a:spcAft>
              <a:spcPct val="35000"/>
            </a:spcAft>
            <a:buNone/>
          </a:pPr>
          <a:r>
            <a:rPr lang="de-DE" sz="1600" kern="1200" dirty="0"/>
            <a:t>Einfachere Wartung</a:t>
          </a:r>
        </a:p>
        <a:p>
          <a:pPr marL="0" lvl="0" indent="0" algn="l" defTabSz="711200">
            <a:lnSpc>
              <a:spcPct val="90000"/>
            </a:lnSpc>
            <a:spcBef>
              <a:spcPct val="0"/>
            </a:spcBef>
            <a:spcAft>
              <a:spcPct val="35000"/>
            </a:spcAft>
            <a:buNone/>
          </a:pPr>
          <a:r>
            <a:rPr lang="de-DE" sz="1600" kern="1200" dirty="0"/>
            <a:t>Austauschbar</a:t>
          </a:r>
        </a:p>
        <a:p>
          <a:pPr marL="0" lvl="0" indent="0" algn="l" defTabSz="711200">
            <a:lnSpc>
              <a:spcPct val="90000"/>
            </a:lnSpc>
            <a:spcBef>
              <a:spcPct val="0"/>
            </a:spcBef>
            <a:spcAft>
              <a:spcPct val="35000"/>
            </a:spcAft>
            <a:buNone/>
          </a:pPr>
          <a:endParaRPr lang="de-DE" sz="1600" kern="1200" dirty="0"/>
        </a:p>
      </dsp:txBody>
      <dsp:txXfrm>
        <a:off x="707136" y="1256379"/>
        <a:ext cx="2462784" cy="2344743"/>
      </dsp:txXfrm>
    </dsp:sp>
    <dsp:sp modelId="{BFC62065-02D9-4C64-A749-C083D67CEF12}">
      <dsp:nvSpPr>
        <dsp:cNvPr id="0" name=""/>
        <dsp:cNvSpPr/>
      </dsp:nvSpPr>
      <dsp:spPr>
        <a:xfrm>
          <a:off x="3224784" y="1256379"/>
          <a:ext cx="2462784" cy="234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0" lvl="0" indent="0" algn="l" defTabSz="711200">
            <a:lnSpc>
              <a:spcPct val="90000"/>
            </a:lnSpc>
            <a:spcBef>
              <a:spcPct val="0"/>
            </a:spcBef>
            <a:spcAft>
              <a:spcPct val="35000"/>
            </a:spcAft>
            <a:buNone/>
          </a:pPr>
          <a:endParaRPr lang="de-DE" sz="1600" kern="1200" dirty="0"/>
        </a:p>
        <a:p>
          <a:pPr marL="0" lvl="0" indent="0" algn="l" defTabSz="711200">
            <a:lnSpc>
              <a:spcPct val="90000"/>
            </a:lnSpc>
            <a:spcBef>
              <a:spcPct val="0"/>
            </a:spcBef>
            <a:spcAft>
              <a:spcPct val="35000"/>
            </a:spcAft>
            <a:buNone/>
          </a:pPr>
          <a:r>
            <a:rPr lang="de-DE" sz="1600" kern="1200" dirty="0"/>
            <a:t>Ausführungsgeschwindigkeit</a:t>
          </a:r>
        </a:p>
        <a:p>
          <a:pPr marL="0" lvl="0" indent="0" algn="l" defTabSz="711200">
            <a:lnSpc>
              <a:spcPct val="90000"/>
            </a:lnSpc>
            <a:spcBef>
              <a:spcPct val="0"/>
            </a:spcBef>
            <a:spcAft>
              <a:spcPct val="35000"/>
            </a:spcAft>
            <a:buNone/>
          </a:pPr>
          <a:r>
            <a:rPr lang="de-DE" sz="1600" kern="1200" dirty="0"/>
            <a:t>Gefahr von Schichtenspezialisten</a:t>
          </a:r>
        </a:p>
        <a:p>
          <a:pPr marL="0" lvl="0" indent="0" algn="l" defTabSz="711200">
            <a:lnSpc>
              <a:spcPct val="90000"/>
            </a:lnSpc>
            <a:spcBef>
              <a:spcPct val="0"/>
            </a:spcBef>
            <a:spcAft>
              <a:spcPct val="35000"/>
            </a:spcAft>
            <a:buNone/>
          </a:pPr>
          <a:r>
            <a:rPr lang="de-DE" sz="1600" kern="1200" dirty="0"/>
            <a:t>Hoher Kommunikationsaufwand</a:t>
          </a:r>
        </a:p>
        <a:p>
          <a:pPr marL="0" lvl="0" indent="0" algn="l" defTabSz="711200">
            <a:lnSpc>
              <a:spcPct val="90000"/>
            </a:lnSpc>
            <a:spcBef>
              <a:spcPct val="0"/>
            </a:spcBef>
            <a:spcAft>
              <a:spcPct val="35000"/>
            </a:spcAft>
            <a:buNone/>
          </a:pPr>
          <a:endParaRPr lang="de-DE" sz="1600" kern="1200" dirty="0"/>
        </a:p>
      </dsp:txBody>
      <dsp:txXfrm>
        <a:off x="3224784" y="1256379"/>
        <a:ext cx="2462784" cy="2344743"/>
      </dsp:txXfrm>
    </dsp:sp>
    <dsp:sp modelId="{3F28244F-D236-4D32-BCBC-F022BA0967E1}">
      <dsp:nvSpPr>
        <dsp:cNvPr id="0" name=""/>
        <dsp:cNvSpPr/>
      </dsp:nvSpPr>
      <dsp:spPr>
        <a:xfrm>
          <a:off x="0" y="387336"/>
          <a:ext cx="1036320" cy="1036320"/>
        </a:xfrm>
        <a:prstGeom prst="plus">
          <a:avLst>
            <a:gd name="adj" fmla="val 328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D358D8-2B35-46C1-9747-3D2FE08D77FD}">
      <dsp:nvSpPr>
        <dsp:cNvPr id="0" name=""/>
        <dsp:cNvSpPr/>
      </dsp:nvSpPr>
      <dsp:spPr>
        <a:xfrm>
          <a:off x="5120640" y="760022"/>
          <a:ext cx="975360" cy="334247"/>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B995F2-34A2-4A64-B0DE-6641A6A7A235}">
      <dsp:nvSpPr>
        <dsp:cNvPr id="0" name=""/>
        <dsp:cNvSpPr/>
      </dsp:nvSpPr>
      <dsp:spPr>
        <a:xfrm>
          <a:off x="3200400" y="1261393"/>
          <a:ext cx="609" cy="2239456"/>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DB1A71-6927-40B6-894E-09A89599AA05}" type="datetimeFigureOut">
              <a:rPr lang="de-DE" smtClean="0"/>
              <a:t>29.09.2021</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BA5229C-57AD-4B80-B11A-C470B3945E01}" type="slidenum">
              <a:rPr lang="de-DE" smtClean="0"/>
              <a:t>‹Nr.›</a:t>
            </a:fld>
            <a:endParaRPr lang="de-DE"/>
          </a:p>
        </p:txBody>
      </p:sp>
    </p:spTree>
    <p:extLst>
      <p:ext uri="{BB962C8B-B14F-4D97-AF65-F5344CB8AC3E}">
        <p14:creationId xmlns:p14="http://schemas.microsoft.com/office/powerpoint/2010/main" val="20881989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7C0944-93B8-461E-8F1A-9961D73FC234}" type="datetimeFigureOut">
              <a:rPr lang="de-DE" smtClean="0"/>
              <a:t>29.09.2021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5E080-F314-4360-8501-532295B4B152}" type="slidenum">
              <a:rPr lang="de-DE" smtClean="0"/>
              <a:t>‹Nr.›</a:t>
            </a:fld>
            <a:endParaRPr lang="de-DE"/>
          </a:p>
        </p:txBody>
      </p:sp>
    </p:spTree>
    <p:extLst>
      <p:ext uri="{BB962C8B-B14F-4D97-AF65-F5344CB8AC3E}">
        <p14:creationId xmlns:p14="http://schemas.microsoft.com/office/powerpoint/2010/main" val="33682792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C289010-D2E7-42BD-96F3-9F3B3BFEC4D1}" type="datetime1">
              <a:rPr lang="de-DE" smtClean="0"/>
              <a:t>29.09.2021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359843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02F8DCE-8BC7-4913-B56D-AE3B9764AB33}" type="datetime1">
              <a:rPr lang="de-DE" smtClean="0"/>
              <a:t>29.09.2021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113566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7851A79-A588-467C-916C-C35052E8FF73}" type="datetime1">
              <a:rPr lang="de-DE" smtClean="0"/>
              <a:t>29.09.2021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122599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BC23F00-1FC9-40B1-B5DF-F32D6518D536}" type="datetime1">
              <a:rPr lang="de-DE" smtClean="0"/>
              <a:t>29.09.2021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3727864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A84A6F60-F9B9-4A82-BA95-B2493499BA60}" type="datetime1">
              <a:rPr lang="de-DE" smtClean="0"/>
              <a:t>29.09.2021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331546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2CF13D4-D851-4D4B-92C5-5EFCB2F36784}" type="datetime1">
              <a:rPr lang="de-DE" smtClean="0"/>
              <a:t>29.09.2021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57892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90857FC-B791-438D-8382-7A6D4BB8F3DC}" type="datetime1">
              <a:rPr lang="de-DE" smtClean="0"/>
              <a:t>29.09.2021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2184710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5CF48E-28CB-4283-9959-8A0F04C90F1B}" type="datetime1">
              <a:rPr lang="de-DE" smtClean="0"/>
              <a:t>29.09.2021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243822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77FEBD5-6A8B-48C7-8B84-5AD5F8AADE08}" type="datetime1">
              <a:rPr lang="de-DE" smtClean="0"/>
              <a:t>29.09.2021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340613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176768D9-B0BF-4BC8-AC22-923D83DDB312}" type="datetime1">
              <a:rPr lang="de-DE" smtClean="0"/>
              <a:t>29.09.2021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133734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5" name="Datumsplatzhalter 4"/>
          <p:cNvSpPr>
            <a:spLocks noGrp="1"/>
          </p:cNvSpPr>
          <p:nvPr>
            <p:ph type="dt" sz="half" idx="10"/>
          </p:nvPr>
        </p:nvSpPr>
        <p:spPr/>
        <p:txBody>
          <a:bodyPr/>
          <a:lstStyle/>
          <a:p>
            <a:fld id="{C966B0B6-BD2A-4DC9-9C88-23F4E258DB52}" type="datetime1">
              <a:rPr lang="de-DE" smtClean="0"/>
              <a:t>29.09.2021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FDA172F4-C7F8-4CC8-8018-4B037DB71D50}" type="slidenum">
              <a:rPr lang="de-DE" smtClean="0"/>
              <a:t>‹Nr.›</a:t>
            </a:fld>
            <a:endParaRPr lang="de-DE"/>
          </a:p>
        </p:txBody>
      </p:sp>
    </p:spTree>
    <p:extLst>
      <p:ext uri="{BB962C8B-B14F-4D97-AF65-F5344CB8AC3E}">
        <p14:creationId xmlns:p14="http://schemas.microsoft.com/office/powerpoint/2010/main" val="789548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CBA51-ED34-45C6-9B24-58C4EB5ED7F5}" type="datetime1">
              <a:rPr lang="de-DE" smtClean="0"/>
              <a:t>29.09.2021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A172F4-C7F8-4CC8-8018-4B037DB71D50}" type="slidenum">
              <a:rPr lang="de-DE" smtClean="0"/>
              <a:t>‹Nr.›</a:t>
            </a:fld>
            <a:endParaRPr lang="de-DE"/>
          </a:p>
        </p:txBody>
      </p:sp>
    </p:spTree>
    <p:extLst>
      <p:ext uri="{BB962C8B-B14F-4D97-AF65-F5344CB8AC3E}">
        <p14:creationId xmlns:p14="http://schemas.microsoft.com/office/powerpoint/2010/main" val="2097162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1.png"/><Relationship Id="rId7" Type="http://schemas.openxmlformats.org/officeDocument/2006/relationships/diagramColors" Target="../diagrams/colors10.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de.wikipedia.org/w/index.php?title=Schichtenarchitektur&amp;oldid=200958366"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www.usmagazine.com/celebrity-news/pictures/celebrities-who-became-memes-chrissy-teigen-nick-young-more/" TargetMode="External"/><Relationship Id="rId4" Type="http://schemas.openxmlformats.org/officeDocument/2006/relationships/hyperlink" Target="http://www.mrknowing.com/2013/11/08/wie-funktioniert-die-3-schichten-architektur/#google_vignett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5.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4164"/>
            <a:ext cx="9143999" cy="6858000"/>
          </a:xfrm>
          <a:prstGeom prst="rect">
            <a:avLst/>
          </a:prstGeom>
        </p:spPr>
      </p:pic>
      <p:sp>
        <p:nvSpPr>
          <p:cNvPr id="3"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tx1">
                    <a:lumMod val="95000"/>
                    <a:lumOff val="5000"/>
                  </a:schemeClr>
                </a:solidFill>
                <a:latin typeface="Arial" pitchFamily="34" charset="0"/>
                <a:cs typeface="Arial" pitchFamily="34" charset="0"/>
              </a:rPr>
              <a:t>30.09.2021</a:t>
            </a:r>
            <a:endParaRPr lang="de-DE" sz="1100" dirty="0">
              <a:solidFill>
                <a:schemeClr val="tx1">
                  <a:lumMod val="95000"/>
                  <a:lumOff val="5000"/>
                </a:schemeClr>
              </a:solidFill>
              <a:latin typeface="Arial" pitchFamily="34" charset="0"/>
              <a:cs typeface="Arial" pitchFamily="34" charset="0"/>
            </a:endParaRPr>
          </a:p>
        </p:txBody>
      </p:sp>
      <p:sp>
        <p:nvSpPr>
          <p:cNvPr id="4" name="Foliennummernplatzhalter 5"/>
          <p:cNvSpPr txBox="1">
            <a:spLocks/>
          </p:cNvSpPr>
          <p:nvPr/>
        </p:nvSpPr>
        <p:spPr>
          <a:xfrm>
            <a:off x="906138" y="6165304"/>
            <a:ext cx="7266262"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dirty="0">
                <a:solidFill>
                  <a:schemeClr val="tx1">
                    <a:lumMod val="95000"/>
                    <a:lumOff val="5000"/>
                  </a:schemeClr>
                </a:solidFill>
                <a:effectLst>
                  <a:outerShdw sx="1000" sy="1000" algn="ctr" rotWithShape="0">
                    <a:schemeClr val="bg1"/>
                  </a:outerShdw>
                </a:effectLst>
                <a:latin typeface="Arial" pitchFamily="34" charset="0"/>
                <a:cs typeface="Arial" pitchFamily="34" charset="0"/>
              </a:rPr>
              <a:t>Oberstufenzentrum Informations- und Medizintechnik</a:t>
            </a:r>
          </a:p>
        </p:txBody>
      </p:sp>
      <p:sp>
        <p:nvSpPr>
          <p:cNvPr id="9" name="Titel 1"/>
          <p:cNvSpPr txBox="1">
            <a:spLocks/>
          </p:cNvSpPr>
          <p:nvPr/>
        </p:nvSpPr>
        <p:spPr>
          <a:xfrm>
            <a:off x="827583" y="3690190"/>
            <a:ext cx="6408713" cy="792088"/>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4000" dirty="0">
                <a:solidFill>
                  <a:schemeClr val="tx1">
                    <a:lumMod val="95000"/>
                    <a:lumOff val="5000"/>
                  </a:schemeClr>
                </a:solidFill>
                <a:latin typeface="Arial" pitchFamily="34" charset="0"/>
                <a:cs typeface="Arial" pitchFamily="34" charset="0"/>
              </a:rPr>
              <a:t>3-Schichten-Architektur</a:t>
            </a:r>
          </a:p>
        </p:txBody>
      </p:sp>
      <p:sp>
        <p:nvSpPr>
          <p:cNvPr id="12" name="Titel 1"/>
          <p:cNvSpPr txBox="1">
            <a:spLocks/>
          </p:cNvSpPr>
          <p:nvPr/>
        </p:nvSpPr>
        <p:spPr>
          <a:xfrm>
            <a:off x="844774" y="4373488"/>
            <a:ext cx="5328592" cy="78370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400" dirty="0">
                <a:solidFill>
                  <a:schemeClr val="tx1">
                    <a:lumMod val="65000"/>
                    <a:lumOff val="35000"/>
                  </a:schemeClr>
                </a:solidFill>
                <a:latin typeface="Arial" pitchFamily="34" charset="0"/>
                <a:cs typeface="Arial" pitchFamily="34" charset="0"/>
              </a:rPr>
              <a:t>Tim Tenbusch</a:t>
            </a:r>
          </a:p>
        </p:txBody>
      </p:sp>
    </p:spTree>
    <p:extLst>
      <p:ext uri="{BB962C8B-B14F-4D97-AF65-F5344CB8AC3E}">
        <p14:creationId xmlns:p14="http://schemas.microsoft.com/office/powerpoint/2010/main" val="206122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10</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352839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Vor- und Nachteile</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532464877"/>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 2">
            <a:extLst>
              <a:ext uri="{FF2B5EF4-FFF2-40B4-BE49-F238E27FC236}">
                <a16:creationId xmlns:a16="http://schemas.microsoft.com/office/drawing/2014/main" id="{A2E328C3-AC70-48B0-B689-FF27E93193AC}"/>
              </a:ext>
            </a:extLst>
          </p:cNvPr>
          <p:cNvGraphicFramePr/>
          <p:nvPr>
            <p:extLst>
              <p:ext uri="{D42A27DB-BD31-4B8C-83A1-F6EECF244321}">
                <p14:modId xmlns:p14="http://schemas.microsoft.com/office/powerpoint/2010/main" val="776358540"/>
              </p:ext>
            </p:extLst>
          </p:nvPr>
        </p:nvGraphicFramePr>
        <p:xfrm>
          <a:off x="1181495" y="2101304"/>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0774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pic>
        <p:nvPicPr>
          <p:cNvPr id="8" name="Grafik 7">
            <a:extLst>
              <a:ext uri="{FF2B5EF4-FFF2-40B4-BE49-F238E27FC236}">
                <a16:creationId xmlns:a16="http://schemas.microsoft.com/office/drawing/2014/main" id="{8EF19F59-F111-4455-9588-B85D3382687C}"/>
              </a:ext>
            </a:extLst>
          </p:cNvPr>
          <p:cNvPicPr>
            <a:picLocks noChangeAspect="1"/>
          </p:cNvPicPr>
          <p:nvPr/>
        </p:nvPicPr>
        <p:blipFill>
          <a:blip r:embed="rId3"/>
          <a:stretch>
            <a:fillRect/>
          </a:stretch>
        </p:blipFill>
        <p:spPr>
          <a:xfrm>
            <a:off x="395536" y="2098375"/>
            <a:ext cx="7236296" cy="3973361"/>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11</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57606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Implementierung</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704156734"/>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 name="Grafik 2">
            <a:extLst>
              <a:ext uri="{FF2B5EF4-FFF2-40B4-BE49-F238E27FC236}">
                <a16:creationId xmlns:a16="http://schemas.microsoft.com/office/drawing/2014/main" id="{19E20E04-ED34-47CC-B289-59670C8AEA60}"/>
              </a:ext>
            </a:extLst>
          </p:cNvPr>
          <p:cNvPicPr>
            <a:picLocks noChangeAspect="1"/>
          </p:cNvPicPr>
          <p:nvPr/>
        </p:nvPicPr>
        <p:blipFill>
          <a:blip r:embed="rId9"/>
          <a:stretch>
            <a:fillRect/>
          </a:stretch>
        </p:blipFill>
        <p:spPr>
          <a:xfrm>
            <a:off x="5508104" y="227305"/>
            <a:ext cx="3384376" cy="2545640"/>
          </a:xfrm>
          <a:prstGeom prst="rect">
            <a:avLst/>
          </a:prstGeom>
        </p:spPr>
      </p:pic>
    </p:spTree>
    <p:extLst>
      <p:ext uri="{BB962C8B-B14F-4D97-AF65-F5344CB8AC3E}">
        <p14:creationId xmlns:p14="http://schemas.microsoft.com/office/powerpoint/2010/main" val="3068980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12</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1001329860"/>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itel 1"/>
          <p:cNvSpPr txBox="1">
            <a:spLocks/>
          </p:cNvSpPr>
          <p:nvPr/>
        </p:nvSpPr>
        <p:spPr>
          <a:xfrm>
            <a:off x="755576" y="1484783"/>
            <a:ext cx="5760640" cy="576065"/>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Modell-View-Controller (MVC)</a:t>
            </a:r>
          </a:p>
        </p:txBody>
      </p:sp>
      <p:sp>
        <p:nvSpPr>
          <p:cNvPr id="3" name="Textfeld 2">
            <a:extLst>
              <a:ext uri="{FF2B5EF4-FFF2-40B4-BE49-F238E27FC236}">
                <a16:creationId xmlns:a16="http://schemas.microsoft.com/office/drawing/2014/main" id="{C41D6225-23FA-428E-8265-7A59EA3563A2}"/>
              </a:ext>
            </a:extLst>
          </p:cNvPr>
          <p:cNvSpPr txBox="1"/>
          <p:nvPr/>
        </p:nvSpPr>
        <p:spPr>
          <a:xfrm>
            <a:off x="323528" y="2062633"/>
            <a:ext cx="6336704" cy="3139321"/>
          </a:xfrm>
          <a:prstGeom prst="rect">
            <a:avLst/>
          </a:prstGeom>
          <a:noFill/>
        </p:spPr>
        <p:txBody>
          <a:bodyPr wrap="square" rtlCol="0">
            <a:spAutoFit/>
          </a:bodyPr>
          <a:lstStyle/>
          <a:p>
            <a:pPr marL="457200" indent="-457200" algn="l">
              <a:buFont typeface="Arial" panose="020B0604020202020204" pitchFamily="34" charset="0"/>
              <a:buChar char="•"/>
            </a:pPr>
            <a:r>
              <a:rPr lang="de-DE" sz="1800" dirty="0">
                <a:solidFill>
                  <a:schemeClr val="tx1">
                    <a:lumMod val="95000"/>
                    <a:lumOff val="5000"/>
                  </a:schemeClr>
                </a:solidFill>
                <a:latin typeface="Arial" pitchFamily="34" charset="0"/>
                <a:cs typeface="Arial" pitchFamily="34" charset="0"/>
              </a:rPr>
              <a:t>Bekannteste 3-Schichten-Architektur</a:t>
            </a:r>
          </a:p>
          <a:p>
            <a:pPr marL="457200" indent="-457200" algn="l">
              <a:buFont typeface="Arial" panose="020B0604020202020204" pitchFamily="34" charset="0"/>
              <a:buChar char="•"/>
            </a:pPr>
            <a:r>
              <a:rPr lang="de-DE" sz="1800" dirty="0">
                <a:solidFill>
                  <a:schemeClr val="tx1">
                    <a:lumMod val="95000"/>
                    <a:lumOff val="5000"/>
                  </a:schemeClr>
                </a:solidFill>
                <a:latin typeface="Arial" pitchFamily="34" charset="0"/>
                <a:cs typeface="Arial" pitchFamily="34" charset="0"/>
              </a:rPr>
              <a:t>View (Präsentationsschicht)</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GUI, TUI, main-Methode</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Observer-Pattern (Action </a:t>
            </a:r>
            <a:r>
              <a:rPr lang="de-DE" dirty="0" err="1">
                <a:solidFill>
                  <a:schemeClr val="tx1">
                    <a:lumMod val="95000"/>
                    <a:lumOff val="5000"/>
                  </a:schemeClr>
                </a:solidFill>
                <a:latin typeface="Arial" pitchFamily="34" charset="0"/>
                <a:cs typeface="Arial" pitchFamily="34" charset="0"/>
              </a:rPr>
              <a:t>Listener</a:t>
            </a:r>
            <a:r>
              <a:rPr lang="de-DE" dirty="0">
                <a:solidFill>
                  <a:schemeClr val="tx1">
                    <a:lumMod val="95000"/>
                    <a:lumOff val="5000"/>
                  </a:schemeClr>
                </a:solidFill>
                <a:latin typeface="Arial" pitchFamily="34" charset="0"/>
                <a:cs typeface="Arial" pitchFamily="34" charset="0"/>
              </a:rPr>
              <a:t>)</a:t>
            </a:r>
          </a:p>
          <a:p>
            <a:pPr marL="457200"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Controller (Logikschicht)</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Applikationslogik</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Strategie-Pattern</a:t>
            </a:r>
          </a:p>
          <a:p>
            <a:pPr marL="457200"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Modell (Datenhaltungsschicht)</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Persistenz</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Ändert sich nicht von selbst</a:t>
            </a:r>
          </a:p>
          <a:p>
            <a:pPr marL="914400" lvl="1" indent="-457200">
              <a:buFont typeface="Arial" panose="020B0604020202020204" pitchFamily="34" charset="0"/>
              <a:buChar char="•"/>
            </a:pPr>
            <a:r>
              <a:rPr lang="de-DE" dirty="0">
                <a:solidFill>
                  <a:schemeClr val="tx1">
                    <a:lumMod val="95000"/>
                    <a:lumOff val="5000"/>
                  </a:schemeClr>
                </a:solidFill>
                <a:latin typeface="Arial" pitchFamily="34" charset="0"/>
                <a:cs typeface="Arial" pitchFamily="34" charset="0"/>
              </a:rPr>
              <a:t>Stellt CRUD-Operationen zur Verfügung</a:t>
            </a:r>
            <a:endParaRPr lang="de-DE" dirty="0"/>
          </a:p>
        </p:txBody>
      </p:sp>
      <p:pic>
        <p:nvPicPr>
          <p:cNvPr id="5" name="Grafik 4" descr="Ein Bild, das Text enthält.&#10;&#10;Automatisch generierte Beschreibung">
            <a:extLst>
              <a:ext uri="{FF2B5EF4-FFF2-40B4-BE49-F238E27FC236}">
                <a16:creationId xmlns:a16="http://schemas.microsoft.com/office/drawing/2014/main" id="{50A56CAD-2CC6-438C-90CE-FF38F5605B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50406" y="2356795"/>
            <a:ext cx="4170066" cy="1905174"/>
          </a:xfrm>
          <a:prstGeom prst="rect">
            <a:avLst/>
          </a:prstGeom>
        </p:spPr>
      </p:pic>
    </p:spTree>
    <p:extLst>
      <p:ext uri="{BB962C8B-B14F-4D97-AF65-F5344CB8AC3E}">
        <p14:creationId xmlns:p14="http://schemas.microsoft.com/office/powerpoint/2010/main" val="122561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13</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57606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Aktuelle Relevanz</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510868925"/>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8050EF99-E695-4859-99B5-536831E769E8}"/>
              </a:ext>
            </a:extLst>
          </p:cNvPr>
          <p:cNvSpPr txBox="1"/>
          <p:nvPr/>
        </p:nvSpPr>
        <p:spPr>
          <a:xfrm>
            <a:off x="395536" y="2276872"/>
            <a:ext cx="8496944" cy="1754326"/>
          </a:xfrm>
          <a:prstGeom prst="rect">
            <a:avLst/>
          </a:prstGeom>
          <a:noFill/>
        </p:spPr>
        <p:txBody>
          <a:bodyPr wrap="square" rtlCol="0">
            <a:spAutoFit/>
          </a:bodyPr>
          <a:lstStyle/>
          <a:p>
            <a:r>
              <a:rPr lang="de-DE" dirty="0"/>
              <a:t>Größerer Fokus liegt im Moment auf Webanwendungen </a:t>
            </a:r>
          </a:p>
          <a:p>
            <a:pPr marL="285750" indent="-285750">
              <a:buFont typeface="Arial" panose="020B0604020202020204" pitchFamily="34" charset="0"/>
              <a:buChar char="•"/>
            </a:pPr>
            <a:r>
              <a:rPr lang="de-DE" dirty="0"/>
              <a:t>daher mehr REST oder SOAP Schnittstellen, via JavaScript (z.B. AJAX) genutzt</a:t>
            </a:r>
          </a:p>
          <a:p>
            <a:r>
              <a:rPr lang="de-DE" dirty="0"/>
              <a:t>Moderne Anwendungen sind zu komplex für MVC, daher Nutzung von </a:t>
            </a:r>
          </a:p>
          <a:p>
            <a:pPr marL="285750" indent="-285750">
              <a:buFont typeface="Arial" panose="020B0604020202020204" pitchFamily="34" charset="0"/>
              <a:buChar char="•"/>
            </a:pPr>
            <a:r>
              <a:rPr lang="de-DE" dirty="0"/>
              <a:t>Microservices</a:t>
            </a:r>
          </a:p>
          <a:p>
            <a:pPr marL="285750" indent="-285750">
              <a:buFont typeface="Arial" panose="020B0604020202020204" pitchFamily="34" charset="0"/>
              <a:buChar char="•"/>
            </a:pPr>
            <a:r>
              <a:rPr lang="de-DE" dirty="0"/>
              <a:t>MVVM – Model-View-</a:t>
            </a:r>
            <a:r>
              <a:rPr lang="de-DE" dirty="0" err="1"/>
              <a:t>ViewModel</a:t>
            </a:r>
            <a:endParaRPr lang="de-DE" dirty="0"/>
          </a:p>
          <a:p>
            <a:pPr marL="285750" indent="-285750">
              <a:buFont typeface="Arial" panose="020B0604020202020204" pitchFamily="34" charset="0"/>
              <a:buChar char="•"/>
            </a:pPr>
            <a:r>
              <a:rPr lang="de-DE" dirty="0"/>
              <a:t>MVP – Model-View-</a:t>
            </a:r>
            <a:r>
              <a:rPr lang="de-DE" dirty="0" err="1"/>
              <a:t>Presenter</a:t>
            </a:r>
            <a:endParaRPr lang="de-DE" dirty="0"/>
          </a:p>
        </p:txBody>
      </p:sp>
    </p:spTree>
    <p:extLst>
      <p:ext uri="{BB962C8B-B14F-4D97-AF65-F5344CB8AC3E}">
        <p14:creationId xmlns:p14="http://schemas.microsoft.com/office/powerpoint/2010/main" val="72735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14</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57606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Fazit</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687170520"/>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feld 2">
            <a:extLst>
              <a:ext uri="{FF2B5EF4-FFF2-40B4-BE49-F238E27FC236}">
                <a16:creationId xmlns:a16="http://schemas.microsoft.com/office/drawing/2014/main" id="{8050EF99-E695-4859-99B5-536831E769E8}"/>
              </a:ext>
            </a:extLst>
          </p:cNvPr>
          <p:cNvSpPr txBox="1"/>
          <p:nvPr/>
        </p:nvSpPr>
        <p:spPr>
          <a:xfrm>
            <a:off x="395536" y="2276872"/>
            <a:ext cx="6840760" cy="2308324"/>
          </a:xfrm>
          <a:prstGeom prst="rect">
            <a:avLst/>
          </a:prstGeom>
          <a:noFill/>
        </p:spPr>
        <p:txBody>
          <a:bodyPr wrap="square" rtlCol="0">
            <a:spAutoFit/>
          </a:bodyPr>
          <a:lstStyle/>
          <a:p>
            <a:r>
              <a:rPr lang="de-DE" dirty="0"/>
              <a:t>MVC wird in vielen Varianten gezeigt</a:t>
            </a:r>
          </a:p>
          <a:p>
            <a:pPr marL="285750" indent="-285750">
              <a:buFont typeface="Arial" panose="020B0604020202020204" pitchFamily="34" charset="0"/>
              <a:buChar char="•"/>
            </a:pPr>
            <a:r>
              <a:rPr lang="de-DE" dirty="0"/>
              <a:t>die wenigsten davon sind fachlich korrekt,</a:t>
            </a:r>
          </a:p>
          <a:p>
            <a:pPr marL="285750" indent="-285750">
              <a:buFont typeface="Arial" panose="020B0604020202020204" pitchFamily="34" charset="0"/>
              <a:buChar char="•"/>
            </a:pPr>
            <a:r>
              <a:rPr lang="de-DE" dirty="0"/>
              <a:t>die wenigsten davon sind für den Zweck hilfreich,</a:t>
            </a:r>
          </a:p>
          <a:p>
            <a:pPr marL="285750" indent="-285750">
              <a:buFont typeface="Arial" panose="020B0604020202020204" pitchFamily="34" charset="0"/>
              <a:buChar char="•"/>
            </a:pPr>
            <a:r>
              <a:rPr lang="de-DE" dirty="0"/>
              <a:t>MVC ist </a:t>
            </a:r>
            <a:r>
              <a:rPr lang="de-DE" b="1" dirty="0"/>
              <a:t>eine</a:t>
            </a:r>
            <a:r>
              <a:rPr lang="de-DE" dirty="0"/>
              <a:t> 3-Schichten-Architektur.</a:t>
            </a:r>
          </a:p>
          <a:p>
            <a:endParaRPr lang="de-DE" dirty="0"/>
          </a:p>
          <a:p>
            <a:r>
              <a:rPr lang="de-DE" b="1" dirty="0"/>
              <a:t>Trotzdem bleibt das Grundprinzip der Schichten erhalten, es werden halt nur immer mehr. </a:t>
            </a:r>
          </a:p>
          <a:p>
            <a:endParaRPr lang="de-DE" dirty="0"/>
          </a:p>
        </p:txBody>
      </p:sp>
    </p:spTree>
    <p:extLst>
      <p:ext uri="{BB962C8B-B14F-4D97-AF65-F5344CB8AC3E}">
        <p14:creationId xmlns:p14="http://schemas.microsoft.com/office/powerpoint/2010/main" val="413378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15</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504056"/>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Quellen</a:t>
            </a:r>
          </a:p>
        </p:txBody>
      </p:sp>
      <p:sp>
        <p:nvSpPr>
          <p:cNvPr id="2" name="Textfeld 1">
            <a:extLst>
              <a:ext uri="{FF2B5EF4-FFF2-40B4-BE49-F238E27FC236}">
                <a16:creationId xmlns:a16="http://schemas.microsoft.com/office/drawing/2014/main" id="{7F7056EF-1FE0-43B9-9D47-E0B448190BFF}"/>
              </a:ext>
            </a:extLst>
          </p:cNvPr>
          <p:cNvSpPr txBox="1"/>
          <p:nvPr/>
        </p:nvSpPr>
        <p:spPr>
          <a:xfrm>
            <a:off x="467544" y="2204864"/>
            <a:ext cx="7632848" cy="1785104"/>
          </a:xfrm>
          <a:prstGeom prst="rect">
            <a:avLst/>
          </a:prstGeom>
          <a:noFill/>
        </p:spPr>
        <p:txBody>
          <a:bodyPr wrap="square" rtlCol="0">
            <a:spAutoFit/>
          </a:bodyPr>
          <a:lstStyle/>
          <a:p>
            <a:r>
              <a:rPr lang="de-DE" sz="1100" dirty="0"/>
              <a:t>Ehlert, Albrecht (Hrsg.) 2019: Anwendungsentwicklung in Theorie und Praxis, Westermann</a:t>
            </a:r>
          </a:p>
          <a:p>
            <a:r>
              <a:rPr lang="de-DE" sz="1100" dirty="0"/>
              <a:t>Ehlert, Albrecht 2010: Arbeitsblatt 3-Schichten-Architektur, Hausbesitzer-Verwaltung</a:t>
            </a:r>
          </a:p>
          <a:p>
            <a:r>
              <a:rPr lang="de-DE" sz="1100" dirty="0"/>
              <a:t>Seite „Schichtenarchitektur“. In: Wikipedia – Die freie Enzyklopädie. Bearbeitungsstand: 14. Juni 2020, 11:26 UTC. URL: </a:t>
            </a:r>
            <a:r>
              <a:rPr lang="de-DE" sz="1100" dirty="0">
                <a:hlinkClick r:id="rId3"/>
              </a:rPr>
              <a:t>https://de.wikipedia.org/w/index.php?title=Schichtenarchitektur&amp;oldid=200958366</a:t>
            </a:r>
            <a:r>
              <a:rPr lang="de-DE" sz="1100" dirty="0"/>
              <a:t> (Abgerufen: 29. September 2021, 11:45 UTC)</a:t>
            </a:r>
          </a:p>
          <a:p>
            <a:r>
              <a:rPr lang="de-DE" sz="1100" dirty="0"/>
              <a:t>Seite „Wie funktioniert die 3-Schichten-Architektur“. In MrKnowing.com: 8.11.2013. URL: </a:t>
            </a:r>
            <a:r>
              <a:rPr lang="de-DE" sz="1100" dirty="0">
                <a:hlinkClick r:id="rId4"/>
              </a:rPr>
              <a:t>http://www.mrknowing.com/2013/11/08/wie-funktioniert-die-3-schichten-architektur/#google_vignette</a:t>
            </a:r>
            <a:r>
              <a:rPr lang="de-DE" sz="1100" dirty="0"/>
              <a:t> (abgerufen am: 29. September 2021, 11:45 UTC)</a:t>
            </a:r>
          </a:p>
          <a:p>
            <a:r>
              <a:rPr lang="de-DE" sz="1100" dirty="0" err="1"/>
              <a:t>Confused</a:t>
            </a:r>
            <a:r>
              <a:rPr lang="de-DE" sz="1100" dirty="0"/>
              <a:t> Nick: </a:t>
            </a:r>
            <a:r>
              <a:rPr lang="de-DE" sz="1100" dirty="0">
                <a:hlinkClick r:id="rId5"/>
              </a:rPr>
              <a:t>https://www.usmagazine.com/celebrity-news/pictures/celebrities-who-became-memes-chrissy-teigen-nick-young-more/</a:t>
            </a:r>
            <a:r>
              <a:rPr lang="de-DE" sz="1100" dirty="0"/>
              <a:t> (abgerufen am: 29. September 2021, 11:45 UTC)</a:t>
            </a:r>
          </a:p>
          <a:p>
            <a:endParaRPr lang="de-DE" sz="1100" dirty="0"/>
          </a:p>
        </p:txBody>
      </p:sp>
    </p:spTree>
    <p:extLst>
      <p:ext uri="{BB962C8B-B14F-4D97-AF65-F5344CB8AC3E}">
        <p14:creationId xmlns:p14="http://schemas.microsoft.com/office/powerpoint/2010/main" val="300314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65000"/>
                    <a:lumOff val="35000"/>
                  </a:schemeClr>
                </a:solidFill>
                <a:latin typeface="Arial" pitchFamily="34" charset="0"/>
                <a:cs typeface="Arial" pitchFamily="34" charset="0"/>
              </a:rPr>
              <a:pPr/>
              <a:t>16</a:t>
            </a:fld>
            <a:endParaRPr lang="de-DE" sz="1100" dirty="0">
              <a:solidFill>
                <a:schemeClr val="tx1">
                  <a:lumMod val="65000"/>
                  <a:lumOff val="35000"/>
                </a:schemeClr>
              </a:solidFill>
              <a:latin typeface="Arial" pitchFamily="34" charset="0"/>
              <a:cs typeface="Arial" pitchFamily="34" charset="0"/>
            </a:endParaRPr>
          </a:p>
        </p:txBody>
      </p:sp>
      <p:sp>
        <p:nvSpPr>
          <p:cNvPr id="5"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16</a:t>
            </a:fld>
            <a:endParaRPr lang="de-DE" sz="1100" dirty="0">
              <a:solidFill>
                <a:schemeClr val="tx1">
                  <a:lumMod val="95000"/>
                  <a:lumOff val="5000"/>
                </a:schemeClr>
              </a:solidFill>
              <a:latin typeface="Arial" pitchFamily="34" charset="0"/>
              <a:cs typeface="Arial" pitchFamily="34" charset="0"/>
            </a:endParaRPr>
          </a:p>
        </p:txBody>
      </p:sp>
      <p:pic>
        <p:nvPicPr>
          <p:cNvPr id="3" name="Grafik 2" descr="Ein Bild, das Text, Gebäude enthält.&#10;&#10;Automatisch generierte Beschreibung">
            <a:extLst>
              <a:ext uri="{FF2B5EF4-FFF2-40B4-BE49-F238E27FC236}">
                <a16:creationId xmlns:a16="http://schemas.microsoft.com/office/drawing/2014/main" id="{E0E51C24-0F1E-4F95-AF71-1F35A2AD29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9899" y="0"/>
            <a:ext cx="3664202" cy="6858000"/>
          </a:xfrm>
          <a:prstGeom prst="rect">
            <a:avLst/>
          </a:prstGeom>
        </p:spPr>
      </p:pic>
      <p:pic>
        <p:nvPicPr>
          <p:cNvPr id="9" name="Grafik 8" descr="Ein Bild, das Text, Person, Personen enthält.&#10;&#10;Automatisch generierte Beschreibung">
            <a:extLst>
              <a:ext uri="{FF2B5EF4-FFF2-40B4-BE49-F238E27FC236}">
                <a16:creationId xmlns:a16="http://schemas.microsoft.com/office/drawing/2014/main" id="{BDB10C1E-1EF1-41CC-A9CA-B3096D97C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56792"/>
            <a:ext cx="2715037" cy="2043683"/>
          </a:xfrm>
          <a:prstGeom prst="rect">
            <a:avLst/>
          </a:prstGeom>
        </p:spPr>
      </p:pic>
      <p:pic>
        <p:nvPicPr>
          <p:cNvPr id="12" name="Grafik 11" descr="Ein Bild, das Text, Katze, drinnen, Säugetier enthält.&#10;&#10;Automatisch generierte Beschreibung">
            <a:extLst>
              <a:ext uri="{FF2B5EF4-FFF2-40B4-BE49-F238E27FC236}">
                <a16:creationId xmlns:a16="http://schemas.microsoft.com/office/drawing/2014/main" id="{69583190-8EC5-48D3-A15D-D338704F24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62" y="3857637"/>
            <a:ext cx="2619375" cy="2743200"/>
          </a:xfrm>
          <a:prstGeom prst="rect">
            <a:avLst/>
          </a:prstGeom>
        </p:spPr>
      </p:pic>
      <p:pic>
        <p:nvPicPr>
          <p:cNvPr id="14" name="Grafik 13" descr="Ein Bild, das Text, weiß, schwarz enthält.&#10;&#10;Automatisch generierte Beschreibung">
            <a:extLst>
              <a:ext uri="{FF2B5EF4-FFF2-40B4-BE49-F238E27FC236}">
                <a16:creationId xmlns:a16="http://schemas.microsoft.com/office/drawing/2014/main" id="{B2A5083E-F704-41A1-92D5-247C4E46A1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28963" y="2578633"/>
            <a:ext cx="2686599" cy="2308796"/>
          </a:xfrm>
          <a:prstGeom prst="rect">
            <a:avLst/>
          </a:prstGeom>
        </p:spPr>
      </p:pic>
    </p:spTree>
    <p:extLst>
      <p:ext uri="{BB962C8B-B14F-4D97-AF65-F5344CB8AC3E}">
        <p14:creationId xmlns:p14="http://schemas.microsoft.com/office/powerpoint/2010/main" val="381492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65000"/>
                    <a:lumOff val="35000"/>
                  </a:schemeClr>
                </a:solidFill>
                <a:latin typeface="Arial" pitchFamily="34" charset="0"/>
                <a:cs typeface="Arial" pitchFamily="34" charset="0"/>
              </a:rPr>
              <a:pPr/>
              <a:t>17</a:t>
            </a:fld>
            <a:endParaRPr lang="de-DE" sz="1100" dirty="0">
              <a:solidFill>
                <a:schemeClr val="tx1">
                  <a:lumMod val="65000"/>
                  <a:lumOff val="35000"/>
                </a:schemeClr>
              </a:solidFill>
              <a:latin typeface="Arial" pitchFamily="34" charset="0"/>
              <a:cs typeface="Arial" pitchFamily="34" charset="0"/>
            </a:endParaRPr>
          </a:p>
        </p:txBody>
      </p:sp>
      <p:pic>
        <p:nvPicPr>
          <p:cNvPr id="3" name="Grafik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130667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2</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graphicFrame>
        <p:nvGraphicFramePr>
          <p:cNvPr id="5" name="Diagramm 4">
            <a:extLst>
              <a:ext uri="{FF2B5EF4-FFF2-40B4-BE49-F238E27FC236}">
                <a16:creationId xmlns:a16="http://schemas.microsoft.com/office/drawing/2014/main" id="{01BEBB3C-3618-4D45-8B42-FD3852132604}"/>
              </a:ext>
            </a:extLst>
          </p:cNvPr>
          <p:cNvGraphicFramePr/>
          <p:nvPr>
            <p:extLst>
              <p:ext uri="{D42A27DB-BD31-4B8C-83A1-F6EECF244321}">
                <p14:modId xmlns:p14="http://schemas.microsoft.com/office/powerpoint/2010/main" val="451489320"/>
              </p:ext>
            </p:extLst>
          </p:nvPr>
        </p:nvGraphicFramePr>
        <p:xfrm>
          <a:off x="611562" y="1916832"/>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4224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3</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7" y="1484784"/>
            <a:ext cx="4316980" cy="460851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Begriff</a:t>
            </a:r>
          </a:p>
          <a:p>
            <a:pPr algn="l"/>
            <a:endParaRPr lang="de-DE" sz="1800" dirty="0">
              <a:solidFill>
                <a:schemeClr val="tx1">
                  <a:lumMod val="95000"/>
                  <a:lumOff val="5000"/>
                </a:schemeClr>
              </a:solidFill>
              <a:latin typeface="Arial" pitchFamily="34" charset="0"/>
              <a:cs typeface="Arial" pitchFamily="34" charset="0"/>
            </a:endParaRPr>
          </a:p>
          <a:p>
            <a:pPr algn="l"/>
            <a:r>
              <a:rPr lang="de-DE" sz="1800" dirty="0">
                <a:solidFill>
                  <a:schemeClr val="tx1">
                    <a:lumMod val="95000"/>
                    <a:lumOff val="5000"/>
                  </a:schemeClr>
                </a:solidFill>
                <a:latin typeface="Arial" pitchFamily="34" charset="0"/>
                <a:cs typeface="Arial" pitchFamily="34" charset="0"/>
              </a:rPr>
              <a:t>Eine Schichtenarchitektur ist eine Unterteilung eines Softwaresystems in Module (den so genannten Schichten), welche untereinander in einer vorab geregelten Kommunikationsvorschrift miteinander interagieren. Eine Schichtenarchitektur wird dann eingesetzt, wenn es sich um verteilte Systeme handelt, sich bei einer Trennung Vorteile im Entwurf und Bau der Software ergeben oder die Schichten leicht austauschbar sein sollen.</a:t>
            </a:r>
          </a:p>
          <a:p>
            <a:pPr algn="l"/>
            <a:r>
              <a:rPr lang="de-DE" sz="1200" dirty="0">
                <a:solidFill>
                  <a:schemeClr val="tx1">
                    <a:lumMod val="95000"/>
                    <a:lumOff val="5000"/>
                  </a:schemeClr>
                </a:solidFill>
                <a:latin typeface="Arial" pitchFamily="34" charset="0"/>
                <a:cs typeface="Arial" pitchFamily="34" charset="0"/>
              </a:rPr>
              <a:t>(eigene Definition)</a:t>
            </a:r>
            <a:endParaRPr lang="de-DE" sz="1800" dirty="0">
              <a:solidFill>
                <a:schemeClr val="tx1">
                  <a:lumMod val="95000"/>
                  <a:lumOff val="5000"/>
                </a:schemeClr>
              </a:solidFill>
              <a:latin typeface="Arial" pitchFamily="34" charset="0"/>
              <a:cs typeface="Arial" pitchFamily="34" charset="0"/>
            </a:endParaRPr>
          </a:p>
          <a:p>
            <a:pPr algn="l"/>
            <a:r>
              <a:rPr lang="de-DE" sz="1800" dirty="0">
                <a:solidFill>
                  <a:schemeClr val="tx1">
                    <a:lumMod val="95000"/>
                    <a:lumOff val="5000"/>
                  </a:schemeClr>
                </a:solidFill>
                <a:latin typeface="Arial" pitchFamily="34" charset="0"/>
                <a:cs typeface="Arial" pitchFamily="34" charset="0"/>
              </a:rPr>
              <a:t> </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562493004"/>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Grafik 8">
            <a:extLst>
              <a:ext uri="{FF2B5EF4-FFF2-40B4-BE49-F238E27FC236}">
                <a16:creationId xmlns:a16="http://schemas.microsoft.com/office/drawing/2014/main" id="{5EE0BD9D-B8D6-4F37-8442-FF4A4EA504D2}"/>
              </a:ext>
            </a:extLst>
          </p:cNvPr>
          <p:cNvPicPr>
            <a:picLocks noChangeAspect="1"/>
          </p:cNvPicPr>
          <p:nvPr/>
        </p:nvPicPr>
        <p:blipFill>
          <a:blip r:embed="rId8"/>
          <a:stretch>
            <a:fillRect/>
          </a:stretch>
        </p:blipFill>
        <p:spPr>
          <a:xfrm>
            <a:off x="5144566" y="198383"/>
            <a:ext cx="3963938" cy="5894913"/>
          </a:xfrm>
          <a:prstGeom prst="rect">
            <a:avLst/>
          </a:prstGeom>
        </p:spPr>
      </p:pic>
    </p:spTree>
    <p:extLst>
      <p:ext uri="{BB962C8B-B14F-4D97-AF65-F5344CB8AC3E}">
        <p14:creationId xmlns:p14="http://schemas.microsoft.com/office/powerpoint/2010/main" val="123231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4</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93610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Überblick Schichtenarchitekturen</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678009581"/>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fik 3">
            <a:extLst>
              <a:ext uri="{FF2B5EF4-FFF2-40B4-BE49-F238E27FC236}">
                <a16:creationId xmlns:a16="http://schemas.microsoft.com/office/drawing/2014/main" id="{F7E2BE47-870E-4DBD-A0DB-5340BEF46E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7544" y="2290468"/>
            <a:ext cx="3397374" cy="2161503"/>
          </a:xfrm>
          <a:prstGeom prst="rect">
            <a:avLst/>
          </a:prstGeom>
        </p:spPr>
      </p:pic>
      <p:sp>
        <p:nvSpPr>
          <p:cNvPr id="5" name="Textfeld 4">
            <a:extLst>
              <a:ext uri="{FF2B5EF4-FFF2-40B4-BE49-F238E27FC236}">
                <a16:creationId xmlns:a16="http://schemas.microsoft.com/office/drawing/2014/main" id="{63E31C66-3B3F-4BED-B199-BEB981BBA9BB}"/>
              </a:ext>
            </a:extLst>
          </p:cNvPr>
          <p:cNvSpPr txBox="1"/>
          <p:nvPr/>
        </p:nvSpPr>
        <p:spPr>
          <a:xfrm>
            <a:off x="418048" y="4450184"/>
            <a:ext cx="7704856" cy="1200329"/>
          </a:xfrm>
          <a:prstGeom prst="rect">
            <a:avLst/>
          </a:prstGeom>
          <a:noFill/>
        </p:spPr>
        <p:txBody>
          <a:bodyPr wrap="square" rtlCol="0">
            <a:spAutoFit/>
          </a:bodyPr>
          <a:lstStyle/>
          <a:p>
            <a:r>
              <a:rPr lang="de-DE" dirty="0"/>
              <a:t>2-Schichten-Architektur</a:t>
            </a:r>
          </a:p>
          <a:p>
            <a:pPr marL="285750" indent="-285750">
              <a:buFont typeface="Arial" panose="020B0604020202020204" pitchFamily="34" charset="0"/>
              <a:buChar char="•"/>
            </a:pPr>
            <a:r>
              <a:rPr lang="de-DE" dirty="0"/>
              <a:t>Client-Server (oftmals DBS)</a:t>
            </a:r>
          </a:p>
          <a:p>
            <a:pPr marL="285750" indent="-285750">
              <a:buFont typeface="Arial" panose="020B0604020202020204" pitchFamily="34" charset="0"/>
              <a:buChar char="•"/>
            </a:pPr>
            <a:r>
              <a:rPr lang="de-DE" dirty="0"/>
              <a:t>THIN-Client, FAT-Client</a:t>
            </a:r>
          </a:p>
          <a:p>
            <a:pPr marL="285750" indent="-285750">
              <a:buFont typeface="Arial" panose="020B0604020202020204" pitchFamily="34" charset="0"/>
              <a:buChar char="•"/>
            </a:pPr>
            <a:endParaRPr lang="de-DE" dirty="0"/>
          </a:p>
        </p:txBody>
      </p:sp>
      <p:pic>
        <p:nvPicPr>
          <p:cNvPr id="8" name="Grafik 7">
            <a:extLst>
              <a:ext uri="{FF2B5EF4-FFF2-40B4-BE49-F238E27FC236}">
                <a16:creationId xmlns:a16="http://schemas.microsoft.com/office/drawing/2014/main" id="{865FECC6-BB8E-4309-B534-11E5E52831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20493" y="2275267"/>
            <a:ext cx="3397374" cy="2161503"/>
          </a:xfrm>
          <a:prstGeom prst="rect">
            <a:avLst/>
          </a:prstGeom>
        </p:spPr>
      </p:pic>
      <p:sp>
        <p:nvSpPr>
          <p:cNvPr id="9" name="Textfeld 8">
            <a:extLst>
              <a:ext uri="{FF2B5EF4-FFF2-40B4-BE49-F238E27FC236}">
                <a16:creationId xmlns:a16="http://schemas.microsoft.com/office/drawing/2014/main" id="{1122859E-4607-4AA3-8D47-6B42236E7291}"/>
              </a:ext>
            </a:extLst>
          </p:cNvPr>
          <p:cNvSpPr txBox="1"/>
          <p:nvPr/>
        </p:nvSpPr>
        <p:spPr>
          <a:xfrm>
            <a:off x="4580991" y="4450184"/>
            <a:ext cx="3373859" cy="1200329"/>
          </a:xfrm>
          <a:prstGeom prst="rect">
            <a:avLst/>
          </a:prstGeom>
          <a:noFill/>
        </p:spPr>
        <p:txBody>
          <a:bodyPr wrap="square" rtlCol="0">
            <a:spAutoFit/>
          </a:bodyPr>
          <a:lstStyle/>
          <a:p>
            <a:r>
              <a:rPr lang="de-DE" dirty="0"/>
              <a:t> 3-Schichten-Architektur</a:t>
            </a:r>
          </a:p>
          <a:p>
            <a:pPr marL="285750" indent="-285750">
              <a:buFont typeface="Arial" panose="020B0604020202020204" pitchFamily="34" charset="0"/>
              <a:buChar char="•"/>
            </a:pPr>
            <a:r>
              <a:rPr lang="de-DE" dirty="0"/>
              <a:t>Präsentationsschicht</a:t>
            </a:r>
          </a:p>
          <a:p>
            <a:pPr marL="285750" indent="-285750">
              <a:buFont typeface="Arial" panose="020B0604020202020204" pitchFamily="34" charset="0"/>
              <a:buChar char="•"/>
            </a:pPr>
            <a:r>
              <a:rPr lang="de-DE" dirty="0"/>
              <a:t>Logikschicht</a:t>
            </a:r>
          </a:p>
          <a:p>
            <a:pPr marL="285750" indent="-285750">
              <a:buFont typeface="Arial" panose="020B0604020202020204" pitchFamily="34" charset="0"/>
              <a:buChar char="•"/>
            </a:pPr>
            <a:r>
              <a:rPr lang="de-DE" dirty="0"/>
              <a:t>Datenhaltungsschicht</a:t>
            </a:r>
          </a:p>
        </p:txBody>
      </p:sp>
    </p:spTree>
    <p:extLst>
      <p:ext uri="{BB962C8B-B14F-4D97-AF65-F5344CB8AC3E}">
        <p14:creationId xmlns:p14="http://schemas.microsoft.com/office/powerpoint/2010/main" val="599826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5</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6696744" cy="936104"/>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Überblick 3- Schichten-Architekturen</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37751523"/>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fik 6">
            <a:extLst>
              <a:ext uri="{FF2B5EF4-FFF2-40B4-BE49-F238E27FC236}">
                <a16:creationId xmlns:a16="http://schemas.microsoft.com/office/drawing/2014/main" id="{DF11BE5B-645D-41E8-AA7B-56C860382484}"/>
              </a:ext>
            </a:extLst>
          </p:cNvPr>
          <p:cNvPicPr>
            <a:picLocks noChangeAspect="1"/>
          </p:cNvPicPr>
          <p:nvPr/>
        </p:nvPicPr>
        <p:blipFill>
          <a:blip r:embed="rId8"/>
          <a:stretch>
            <a:fillRect/>
          </a:stretch>
        </p:blipFill>
        <p:spPr>
          <a:xfrm>
            <a:off x="1518812" y="1988840"/>
            <a:ext cx="5357444" cy="4287627"/>
          </a:xfrm>
          <a:prstGeom prst="rect">
            <a:avLst/>
          </a:prstGeom>
        </p:spPr>
      </p:pic>
    </p:spTree>
    <p:extLst>
      <p:ext uri="{BB962C8B-B14F-4D97-AF65-F5344CB8AC3E}">
        <p14:creationId xmlns:p14="http://schemas.microsoft.com/office/powerpoint/2010/main" val="3666185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6</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352839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Überblick Schichtenarchitekturen</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1143318541"/>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fik 3">
            <a:extLst>
              <a:ext uri="{FF2B5EF4-FFF2-40B4-BE49-F238E27FC236}">
                <a16:creationId xmlns:a16="http://schemas.microsoft.com/office/drawing/2014/main" id="{32A109E1-1518-4718-9E03-AB4EED507B7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17223" y="2134644"/>
            <a:ext cx="4366968" cy="3735804"/>
          </a:xfrm>
          <a:prstGeom prst="rect">
            <a:avLst/>
          </a:prstGeom>
        </p:spPr>
      </p:pic>
      <p:sp>
        <p:nvSpPr>
          <p:cNvPr id="5" name="Textfeld 4">
            <a:extLst>
              <a:ext uri="{FF2B5EF4-FFF2-40B4-BE49-F238E27FC236}">
                <a16:creationId xmlns:a16="http://schemas.microsoft.com/office/drawing/2014/main" id="{AC68F757-D3CE-4453-9A5F-7EA6E506B479}"/>
              </a:ext>
            </a:extLst>
          </p:cNvPr>
          <p:cNvSpPr txBox="1"/>
          <p:nvPr/>
        </p:nvSpPr>
        <p:spPr>
          <a:xfrm>
            <a:off x="395536" y="2134644"/>
            <a:ext cx="3528392" cy="2862322"/>
          </a:xfrm>
          <a:prstGeom prst="rect">
            <a:avLst/>
          </a:prstGeom>
          <a:noFill/>
        </p:spPr>
        <p:txBody>
          <a:bodyPr wrap="square" rtlCol="0">
            <a:spAutoFit/>
          </a:bodyPr>
          <a:lstStyle/>
          <a:p>
            <a:pPr marL="285750" indent="-285750">
              <a:buFont typeface="Arial" panose="020B0604020202020204" pitchFamily="34" charset="0"/>
              <a:buChar char="•"/>
            </a:pPr>
            <a:r>
              <a:rPr lang="de-DE" dirty="0"/>
              <a:t>Anzahl der Schichten nicht begrenzt</a:t>
            </a:r>
          </a:p>
          <a:p>
            <a:pPr marL="285750" indent="-285750">
              <a:buFont typeface="Arial" panose="020B0604020202020204" pitchFamily="34" charset="0"/>
              <a:buChar char="•"/>
            </a:pPr>
            <a:r>
              <a:rPr lang="de-DE" dirty="0"/>
              <a:t>jede Schicht beliebig weiter unterteilbar</a:t>
            </a:r>
          </a:p>
          <a:p>
            <a:pPr marL="285750" indent="-285750">
              <a:buFont typeface="Arial" panose="020B0604020202020204" pitchFamily="34" charset="0"/>
              <a:buChar char="•"/>
            </a:pPr>
            <a:r>
              <a:rPr lang="de-DE" dirty="0"/>
              <a:t>besonders bietet sich innerhalb eines Softwaresystem das Modell-View-Controller-Architekturmuster als ein Mindestmaß für eine Strukturierung an</a:t>
            </a:r>
          </a:p>
        </p:txBody>
      </p:sp>
    </p:spTree>
    <p:extLst>
      <p:ext uri="{BB962C8B-B14F-4D97-AF65-F5344CB8AC3E}">
        <p14:creationId xmlns:p14="http://schemas.microsoft.com/office/powerpoint/2010/main" val="108238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7</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352839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Beispiele</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2322221401"/>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Grafik 6">
            <a:extLst>
              <a:ext uri="{FF2B5EF4-FFF2-40B4-BE49-F238E27FC236}">
                <a16:creationId xmlns:a16="http://schemas.microsoft.com/office/drawing/2014/main" id="{C0232CE9-8281-4A15-A4FA-17363C0B75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864" y="2295820"/>
            <a:ext cx="2257425" cy="2857500"/>
          </a:xfrm>
          <a:prstGeom prst="rect">
            <a:avLst/>
          </a:prstGeom>
        </p:spPr>
      </p:pic>
      <p:pic>
        <p:nvPicPr>
          <p:cNvPr id="14" name="Grafik 13">
            <a:extLst>
              <a:ext uri="{FF2B5EF4-FFF2-40B4-BE49-F238E27FC236}">
                <a16:creationId xmlns:a16="http://schemas.microsoft.com/office/drawing/2014/main" id="{6F0E8A02-3736-447C-9208-E9807852DD99}"/>
              </a:ext>
            </a:extLst>
          </p:cNvPr>
          <p:cNvPicPr>
            <a:picLocks noChangeAspect="1"/>
          </p:cNvPicPr>
          <p:nvPr/>
        </p:nvPicPr>
        <p:blipFill>
          <a:blip r:embed="rId9"/>
          <a:stretch>
            <a:fillRect/>
          </a:stretch>
        </p:blipFill>
        <p:spPr>
          <a:xfrm>
            <a:off x="4141955" y="223107"/>
            <a:ext cx="3963938" cy="5894913"/>
          </a:xfrm>
          <a:prstGeom prst="rect">
            <a:avLst/>
          </a:prstGeom>
        </p:spPr>
      </p:pic>
    </p:spTree>
    <p:extLst>
      <p:ext uri="{BB962C8B-B14F-4D97-AF65-F5344CB8AC3E}">
        <p14:creationId xmlns:p14="http://schemas.microsoft.com/office/powerpoint/2010/main" val="2203409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44000" cy="6858000"/>
          </a:xfrm>
          <a:prstGeom prst="rect">
            <a:avLst/>
          </a:prstGeom>
        </p:spPr>
      </p:pic>
      <p:sp>
        <p:nvSpPr>
          <p:cNvPr id="11" name="Foliennummernplatzhalter 5"/>
          <p:cNvSpPr txBox="1">
            <a:spLocks/>
          </p:cNvSpPr>
          <p:nvPr/>
        </p:nvSpPr>
        <p:spPr>
          <a:xfrm>
            <a:off x="6326832" y="6165304"/>
            <a:ext cx="21336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DA172F4-C7F8-4CC8-8018-4B037DB71D50}" type="slidenum">
              <a:rPr lang="de-DE" sz="1100" smtClean="0">
                <a:solidFill>
                  <a:schemeClr val="tx1">
                    <a:lumMod val="95000"/>
                    <a:lumOff val="5000"/>
                  </a:schemeClr>
                </a:solidFill>
                <a:latin typeface="Arial" pitchFamily="34" charset="0"/>
                <a:cs typeface="Arial" pitchFamily="34" charset="0"/>
              </a:rPr>
              <a:pPr/>
              <a:t>8</a:t>
            </a:fld>
            <a:endParaRPr lang="de-DE" sz="1100" dirty="0">
              <a:solidFill>
                <a:schemeClr val="tx1">
                  <a:lumMod val="95000"/>
                  <a:lumOff val="5000"/>
                </a:schemeClr>
              </a:solidFill>
              <a:latin typeface="Arial" pitchFamily="34" charset="0"/>
              <a:cs typeface="Arial" pitchFamily="34" charset="0"/>
            </a:endParaRPr>
          </a:p>
        </p:txBody>
      </p:sp>
      <p:sp>
        <p:nvSpPr>
          <p:cNvPr id="12" name="Inhaltsplatzhalter 2"/>
          <p:cNvSpPr txBox="1">
            <a:spLocks/>
          </p:cNvSpPr>
          <p:nvPr/>
        </p:nvSpPr>
        <p:spPr>
          <a:xfrm>
            <a:off x="755576" y="2780928"/>
            <a:ext cx="7560842" cy="379678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Font typeface="Wingdings" pitchFamily="2" charset="2"/>
              <a:buChar char="§"/>
            </a:pPr>
            <a:endParaRPr lang="de-DE" sz="1600" dirty="0">
              <a:solidFill>
                <a:schemeClr val="tx1">
                  <a:lumMod val="85000"/>
                  <a:lumOff val="15000"/>
                </a:schemeClr>
              </a:solidFill>
              <a:latin typeface="Arial" pitchFamily="34" charset="0"/>
              <a:cs typeface="Arial" pitchFamily="34" charset="0"/>
            </a:endParaRPr>
          </a:p>
        </p:txBody>
      </p:sp>
      <p:sp>
        <p:nvSpPr>
          <p:cNvPr id="13" name="Titel 1"/>
          <p:cNvSpPr txBox="1">
            <a:spLocks/>
          </p:cNvSpPr>
          <p:nvPr/>
        </p:nvSpPr>
        <p:spPr>
          <a:xfrm>
            <a:off x="755576" y="1484784"/>
            <a:ext cx="5760640" cy="3528392"/>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3000" dirty="0">
                <a:solidFill>
                  <a:schemeClr val="tx1">
                    <a:lumMod val="95000"/>
                    <a:lumOff val="5000"/>
                  </a:schemeClr>
                </a:solidFill>
                <a:latin typeface="Arial" pitchFamily="34" charset="0"/>
                <a:cs typeface="Arial" pitchFamily="34" charset="0"/>
              </a:rPr>
              <a:t>Beispiele</a:t>
            </a:r>
          </a:p>
        </p:txBody>
      </p:sp>
      <p:graphicFrame>
        <p:nvGraphicFramePr>
          <p:cNvPr id="2" name="Diagramm 1">
            <a:extLst>
              <a:ext uri="{FF2B5EF4-FFF2-40B4-BE49-F238E27FC236}">
                <a16:creationId xmlns:a16="http://schemas.microsoft.com/office/drawing/2014/main" id="{339F59D2-A9B6-4A68-B6EC-42F63D13FA02}"/>
              </a:ext>
            </a:extLst>
          </p:cNvPr>
          <p:cNvGraphicFramePr/>
          <p:nvPr>
            <p:extLst>
              <p:ext uri="{D42A27DB-BD31-4B8C-83A1-F6EECF244321}">
                <p14:modId xmlns:p14="http://schemas.microsoft.com/office/powerpoint/2010/main" val="3084979366"/>
              </p:ext>
            </p:extLst>
          </p:nvPr>
        </p:nvGraphicFramePr>
        <p:xfrm>
          <a:off x="39503" y="4509120"/>
          <a:ext cx="820490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fik 3">
            <a:extLst>
              <a:ext uri="{FF2B5EF4-FFF2-40B4-BE49-F238E27FC236}">
                <a16:creationId xmlns:a16="http://schemas.microsoft.com/office/drawing/2014/main" id="{9E19ED2D-12D8-4881-AAED-BC9D237F50A8}"/>
              </a:ext>
            </a:extLst>
          </p:cNvPr>
          <p:cNvPicPr>
            <a:picLocks noChangeAspect="1"/>
          </p:cNvPicPr>
          <p:nvPr/>
        </p:nvPicPr>
        <p:blipFill>
          <a:blip r:embed="rId8"/>
          <a:stretch>
            <a:fillRect/>
          </a:stretch>
        </p:blipFill>
        <p:spPr>
          <a:xfrm>
            <a:off x="2851137" y="1434664"/>
            <a:ext cx="2581635" cy="1609950"/>
          </a:xfrm>
          <a:prstGeom prst="rect">
            <a:avLst/>
          </a:prstGeom>
        </p:spPr>
      </p:pic>
      <p:sp>
        <p:nvSpPr>
          <p:cNvPr id="15" name="Textfeld 14">
            <a:extLst>
              <a:ext uri="{FF2B5EF4-FFF2-40B4-BE49-F238E27FC236}">
                <a16:creationId xmlns:a16="http://schemas.microsoft.com/office/drawing/2014/main" id="{27F0DF92-F167-41D1-9DFA-9B2741509DE4}"/>
              </a:ext>
            </a:extLst>
          </p:cNvPr>
          <p:cNvSpPr txBox="1"/>
          <p:nvPr/>
        </p:nvSpPr>
        <p:spPr>
          <a:xfrm>
            <a:off x="467544" y="3239247"/>
            <a:ext cx="7645574" cy="1754326"/>
          </a:xfrm>
          <a:prstGeom prst="rect">
            <a:avLst/>
          </a:prstGeom>
          <a:noFill/>
        </p:spPr>
        <p:txBody>
          <a:bodyPr wrap="square">
            <a:spAutoFit/>
          </a:bodyPr>
          <a:lstStyle/>
          <a:p>
            <a:pPr algn="l"/>
            <a:r>
              <a:rPr lang="de-DE" sz="1800" dirty="0" err="1">
                <a:solidFill>
                  <a:srgbClr val="6A3E3E"/>
                </a:solidFill>
                <a:latin typeface="Consolas" panose="020B0609020204030204" pitchFamily="49" charset="0"/>
              </a:rPr>
              <a:t>btnGetTime</a:t>
            </a:r>
            <a:r>
              <a:rPr lang="de-DE" sz="1800" dirty="0" err="1">
                <a:solidFill>
                  <a:srgbClr val="000000"/>
                </a:solidFill>
                <a:latin typeface="Consolas" panose="020B0609020204030204" pitchFamily="49" charset="0"/>
              </a:rPr>
              <a:t>.addActionListener</a:t>
            </a:r>
            <a:r>
              <a:rPr lang="de-DE" sz="1800" dirty="0">
                <a:solidFill>
                  <a:srgbClr val="000000"/>
                </a:solidFill>
                <a:latin typeface="Consolas" panose="020B0609020204030204" pitchFamily="49" charset="0"/>
              </a:rPr>
              <a:t>(</a:t>
            </a:r>
            <a:r>
              <a:rPr lang="de-DE" sz="1800" b="1" dirty="0" err="1">
                <a:solidFill>
                  <a:srgbClr val="7F0055"/>
                </a:solidFill>
                <a:latin typeface="Consolas" panose="020B0609020204030204" pitchFamily="49" charset="0"/>
              </a:rPr>
              <a:t>new</a:t>
            </a:r>
            <a:r>
              <a:rPr lang="de-DE" sz="1800" b="1" dirty="0">
                <a:solidFill>
                  <a:srgbClr val="000000"/>
                </a:solidFill>
                <a:latin typeface="Consolas" panose="020B0609020204030204" pitchFamily="49" charset="0"/>
              </a:rPr>
              <a:t> </a:t>
            </a:r>
            <a:r>
              <a:rPr lang="de-DE" sz="1800" b="1" dirty="0" err="1">
                <a:solidFill>
                  <a:srgbClr val="000000"/>
                </a:solidFill>
                <a:latin typeface="Consolas" panose="020B0609020204030204" pitchFamily="49" charset="0"/>
              </a:rPr>
              <a:t>ActionListener</a:t>
            </a:r>
            <a:r>
              <a:rPr lang="de-DE" sz="1800" b="1" dirty="0">
                <a:solidFill>
                  <a:srgbClr val="000000"/>
                </a:solidFill>
                <a:latin typeface="Consolas" panose="020B0609020204030204" pitchFamily="49" charset="0"/>
              </a:rPr>
              <a:t>() {</a:t>
            </a:r>
          </a:p>
          <a:p>
            <a:pPr algn="l"/>
            <a:r>
              <a:rPr lang="en-US" b="1" dirty="0">
                <a:solidFill>
                  <a:srgbClr val="7F0055"/>
                </a:solidFill>
                <a:latin typeface="Consolas" panose="020B0609020204030204" pitchFamily="49" charset="0"/>
              </a:rPr>
              <a:t>  </a:t>
            </a:r>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actionPerformed</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ActionEvent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arg0</a:t>
            </a:r>
            <a:r>
              <a:rPr lang="en-US" sz="1800" b="1" dirty="0">
                <a:solidFill>
                  <a:srgbClr val="000000"/>
                </a:solidFill>
                <a:latin typeface="Consolas" panose="020B0609020204030204" pitchFamily="49" charset="0"/>
              </a:rPr>
              <a:t>) {</a:t>
            </a:r>
          </a:p>
          <a:p>
            <a:pPr algn="l"/>
            <a:r>
              <a:rPr lang="en-US"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LogicLayer</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logicLayer</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LogicLayer</a:t>
            </a:r>
            <a:r>
              <a:rPr lang="en-US" sz="1800" b="1" dirty="0">
                <a:solidFill>
                  <a:srgbClr val="000000"/>
                </a:solidFill>
                <a:latin typeface="Consolas" panose="020B0609020204030204" pitchFamily="49" charset="0"/>
              </a:rPr>
              <a:t>();</a:t>
            </a:r>
          </a:p>
          <a:p>
            <a:pPr algn="l"/>
            <a:r>
              <a:rPr lang="de-DE" dirty="0">
                <a:solidFill>
                  <a:srgbClr val="0000C0"/>
                </a:solidFill>
                <a:latin typeface="Consolas" panose="020B0609020204030204" pitchFamily="49" charset="0"/>
              </a:rPr>
              <a:t>    </a:t>
            </a:r>
            <a:r>
              <a:rPr lang="de-DE" sz="1800" dirty="0" err="1">
                <a:solidFill>
                  <a:srgbClr val="0000C0"/>
                </a:solidFill>
                <a:latin typeface="Consolas" panose="020B0609020204030204" pitchFamily="49" charset="0"/>
              </a:rPr>
              <a:t>lblDate</a:t>
            </a:r>
            <a:r>
              <a:rPr lang="de-DE" sz="1800" dirty="0" err="1">
                <a:solidFill>
                  <a:srgbClr val="000000"/>
                </a:solidFill>
                <a:latin typeface="Consolas" panose="020B0609020204030204" pitchFamily="49" charset="0"/>
              </a:rPr>
              <a:t>.setText</a:t>
            </a:r>
            <a:r>
              <a:rPr lang="de-DE" sz="1800" dirty="0">
                <a:solidFill>
                  <a:srgbClr val="000000"/>
                </a:solidFill>
                <a:latin typeface="Consolas" panose="020B0609020204030204" pitchFamily="49" charset="0"/>
              </a:rPr>
              <a:t>(</a:t>
            </a:r>
            <a:r>
              <a:rPr lang="de-DE" sz="1800" dirty="0" err="1">
                <a:solidFill>
                  <a:srgbClr val="6A3E3E"/>
                </a:solidFill>
                <a:latin typeface="Consolas" panose="020B0609020204030204" pitchFamily="49" charset="0"/>
              </a:rPr>
              <a:t>logicLayer</a:t>
            </a:r>
            <a:r>
              <a:rPr lang="de-DE" sz="1800" dirty="0" err="1">
                <a:solidFill>
                  <a:srgbClr val="000000"/>
                </a:solidFill>
                <a:latin typeface="Consolas" panose="020B0609020204030204" pitchFamily="49" charset="0"/>
              </a:rPr>
              <a:t>.getTime</a:t>
            </a:r>
            <a:r>
              <a:rPr lang="de-DE" sz="1800" dirty="0">
                <a:solidFill>
                  <a:srgbClr val="000000"/>
                </a:solidFill>
                <a:latin typeface="Consolas" panose="020B0609020204030204" pitchFamily="49" charset="0"/>
              </a:rPr>
              <a:t>());</a:t>
            </a:r>
          </a:p>
          <a:p>
            <a:pPr algn="l"/>
            <a:r>
              <a:rPr lang="de-DE" sz="1800" dirty="0">
                <a:solidFill>
                  <a:srgbClr val="000000"/>
                </a:solidFill>
                <a:latin typeface="Consolas" panose="020B0609020204030204" pitchFamily="49" charset="0"/>
              </a:rPr>
              <a:t>  }</a:t>
            </a:r>
          </a:p>
          <a:p>
            <a:pPr algn="l"/>
            <a:r>
              <a:rPr lang="de-DE" sz="1800" dirty="0">
                <a:solidFill>
                  <a:srgbClr val="000000"/>
                </a:solidFill>
                <a:latin typeface="Consolas" panose="020B0609020204030204" pitchFamily="49" charset="0"/>
              </a:rPr>
              <a:t>});</a:t>
            </a:r>
            <a:endParaRPr lang="de-DE" dirty="0"/>
          </a:p>
        </p:txBody>
      </p:sp>
      <p:sp>
        <p:nvSpPr>
          <p:cNvPr id="17" name="Textfeld 16">
            <a:extLst>
              <a:ext uri="{FF2B5EF4-FFF2-40B4-BE49-F238E27FC236}">
                <a16:creationId xmlns:a16="http://schemas.microsoft.com/office/drawing/2014/main" id="{8125D026-2B80-4C42-B927-0E8508DD5B31}"/>
              </a:ext>
            </a:extLst>
          </p:cNvPr>
          <p:cNvSpPr txBox="1"/>
          <p:nvPr/>
        </p:nvSpPr>
        <p:spPr>
          <a:xfrm>
            <a:off x="478936" y="3239247"/>
            <a:ext cx="8649679" cy="2862322"/>
          </a:xfrm>
          <a:prstGeom prst="rect">
            <a:avLst/>
          </a:prstGeom>
          <a:noFill/>
        </p:spPr>
        <p:txBody>
          <a:bodyPr wrap="square">
            <a:spAutoFit/>
          </a:bodyPr>
          <a:lstStyle/>
          <a:p>
            <a:pPr algn="l"/>
            <a:r>
              <a:rPr lang="de-DE" sz="1800" b="1" dirty="0" err="1">
                <a:solidFill>
                  <a:srgbClr val="7F0055"/>
                </a:solidFill>
                <a:latin typeface="Consolas" panose="020B0609020204030204" pitchFamily="49" charset="0"/>
              </a:rPr>
              <a:t>public</a:t>
            </a:r>
            <a:r>
              <a:rPr lang="de-DE" sz="1800" b="1" dirty="0">
                <a:solidFill>
                  <a:srgbClr val="000000"/>
                </a:solidFill>
                <a:latin typeface="Consolas" panose="020B0609020204030204" pitchFamily="49" charset="0"/>
              </a:rPr>
              <a:t> </a:t>
            </a:r>
            <a:r>
              <a:rPr lang="de-DE" sz="1800" b="1" dirty="0" err="1">
                <a:solidFill>
                  <a:srgbClr val="7F0055"/>
                </a:solidFill>
                <a:latin typeface="Consolas" panose="020B0609020204030204" pitchFamily="49" charset="0"/>
              </a:rPr>
              <a:t>class</a:t>
            </a:r>
            <a:r>
              <a:rPr lang="de-DE" sz="1800" b="1" dirty="0">
                <a:solidFill>
                  <a:srgbClr val="000000"/>
                </a:solidFill>
                <a:latin typeface="Consolas" panose="020B0609020204030204" pitchFamily="49" charset="0"/>
              </a:rPr>
              <a:t> </a:t>
            </a:r>
            <a:r>
              <a:rPr lang="de-DE" sz="1800" b="1" dirty="0" err="1">
                <a:solidFill>
                  <a:srgbClr val="000000"/>
                </a:solidFill>
                <a:latin typeface="Consolas" panose="020B0609020204030204" pitchFamily="49" charset="0"/>
              </a:rPr>
              <a:t>LogicLayer</a:t>
            </a:r>
            <a:r>
              <a:rPr lang="de-DE" sz="1800" b="1" dirty="0">
                <a:solidFill>
                  <a:srgbClr val="000000"/>
                </a:solidFill>
                <a:latin typeface="Consolas" panose="020B0609020204030204" pitchFamily="49" charset="0"/>
              </a:rPr>
              <a:t> {</a:t>
            </a:r>
          </a:p>
          <a:p>
            <a:pPr algn="l"/>
            <a:endParaRPr lang="de-DE" sz="1800" dirty="0">
              <a:latin typeface="Consolas" panose="020B0609020204030204" pitchFamily="49" charset="0"/>
            </a:endParaRPr>
          </a:p>
          <a:p>
            <a:pPr algn="l"/>
            <a:r>
              <a:rPr lang="de-DE" sz="1800" b="1" dirty="0">
                <a:solidFill>
                  <a:srgbClr val="7F0055"/>
                </a:solidFill>
                <a:latin typeface="Consolas" panose="020B0609020204030204" pitchFamily="49" charset="0"/>
              </a:rPr>
              <a:t>  </a:t>
            </a:r>
            <a:r>
              <a:rPr lang="de-DE" sz="1800" b="1" dirty="0" err="1">
                <a:solidFill>
                  <a:srgbClr val="7F0055"/>
                </a:solidFill>
                <a:latin typeface="Consolas" panose="020B0609020204030204" pitchFamily="49" charset="0"/>
              </a:rPr>
              <a:t>public</a:t>
            </a:r>
            <a:r>
              <a:rPr lang="de-DE" sz="1800" b="1" dirty="0">
                <a:solidFill>
                  <a:srgbClr val="000000"/>
                </a:solidFill>
                <a:latin typeface="Consolas" panose="020B0609020204030204" pitchFamily="49" charset="0"/>
              </a:rPr>
              <a:t> String </a:t>
            </a:r>
            <a:r>
              <a:rPr lang="de-DE" sz="1800" b="1" dirty="0" err="1">
                <a:solidFill>
                  <a:srgbClr val="000000"/>
                </a:solidFill>
                <a:latin typeface="Consolas" panose="020B0609020204030204" pitchFamily="49" charset="0"/>
              </a:rPr>
              <a:t>getTime</a:t>
            </a:r>
            <a:r>
              <a:rPr lang="de-DE" sz="1800" b="1" dirty="0">
                <a:solidFill>
                  <a:srgbClr val="000000"/>
                </a:solidFill>
                <a:latin typeface="Consolas" panose="020B0609020204030204" pitchFamily="49" charset="0"/>
              </a:rPr>
              <a:t>() {</a:t>
            </a:r>
          </a:p>
          <a:p>
            <a:pPr algn="l"/>
            <a:r>
              <a:rPr lang="en-US" sz="1800" b="1" dirty="0">
                <a:solidFill>
                  <a:srgbClr val="7F0055"/>
                </a:solidFill>
                <a:latin typeface="Consolas" panose="020B0609020204030204" pitchFamily="49" charset="0"/>
              </a:rPr>
              <a:t>    long</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milliseconds</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DataLayer</a:t>
            </a:r>
            <a:r>
              <a:rPr lang="en-US" sz="1800" b="1" dirty="0">
                <a:solidFill>
                  <a:srgbClr val="000000"/>
                </a:solidFill>
                <a:latin typeface="Consolas" panose="020B0609020204030204" pitchFamily="49" charset="0"/>
              </a:rPr>
              <a:t>()).</a:t>
            </a:r>
            <a:r>
              <a:rPr lang="en-US" sz="1800" b="1" dirty="0" err="1">
                <a:solidFill>
                  <a:srgbClr val="000000"/>
                </a:solidFill>
                <a:latin typeface="Consolas" panose="020B0609020204030204" pitchFamily="49" charset="0"/>
              </a:rPr>
              <a:t>getTime</a:t>
            </a:r>
            <a:r>
              <a:rPr lang="en-US" sz="1800" b="1" dirty="0">
                <a:solidFill>
                  <a:srgbClr val="000000"/>
                </a:solidFill>
                <a:latin typeface="Consolas" panose="020B0609020204030204" pitchFamily="49" charset="0"/>
              </a:rPr>
              <a:t>();</a:t>
            </a:r>
          </a:p>
          <a:p>
            <a:pPr algn="l"/>
            <a:r>
              <a:rPr lang="fr-FR" sz="1800" b="1" dirty="0">
                <a:solidFill>
                  <a:srgbClr val="7F0055"/>
                </a:solidFill>
                <a:latin typeface="Consolas" panose="020B0609020204030204" pitchFamily="49" charset="0"/>
              </a:rPr>
              <a:t>    </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a:solidFill>
                  <a:srgbClr val="6A3E3E"/>
                </a:solidFill>
                <a:latin typeface="Consolas" panose="020B0609020204030204" pitchFamily="49" charset="0"/>
              </a:rPr>
              <a:t>seconds</a:t>
            </a:r>
            <a:r>
              <a:rPr lang="fr-FR" sz="1800" b="1" dirty="0">
                <a:solidFill>
                  <a:srgbClr val="000000"/>
                </a:solidFill>
                <a:latin typeface="Consolas" panose="020B0609020204030204" pitchFamily="49" charset="0"/>
              </a:rPr>
              <a:t> = (</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milliseconds</a:t>
            </a:r>
            <a:r>
              <a:rPr lang="fr-FR" sz="1800" b="1" dirty="0">
                <a:solidFill>
                  <a:srgbClr val="000000"/>
                </a:solidFill>
                <a:latin typeface="Consolas" panose="020B0609020204030204" pitchFamily="49" charset="0"/>
              </a:rPr>
              <a:t> / 1000) % 60 ;</a:t>
            </a:r>
          </a:p>
          <a:p>
            <a:pPr algn="l"/>
            <a:r>
              <a:rPr lang="fr-FR" sz="1800" b="1" dirty="0">
                <a:solidFill>
                  <a:srgbClr val="7F0055"/>
                </a:solidFill>
                <a:latin typeface="Consolas" panose="020B0609020204030204" pitchFamily="49" charset="0"/>
              </a:rPr>
              <a:t>    </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a:solidFill>
                  <a:srgbClr val="6A3E3E"/>
                </a:solidFill>
                <a:latin typeface="Consolas" panose="020B0609020204030204" pitchFamily="49" charset="0"/>
              </a:rPr>
              <a:t>minutes</a:t>
            </a:r>
            <a:r>
              <a:rPr lang="fr-FR" sz="1800" b="1" dirty="0">
                <a:solidFill>
                  <a:srgbClr val="000000"/>
                </a:solidFill>
                <a:latin typeface="Consolas" panose="020B0609020204030204" pitchFamily="49" charset="0"/>
              </a:rPr>
              <a:t> = (</a:t>
            </a:r>
            <a:r>
              <a:rPr lang="fr-FR" sz="1800" b="1" dirty="0" err="1">
                <a:solidFill>
                  <a:srgbClr val="7F0055"/>
                </a:solidFill>
                <a:latin typeface="Consolas" panose="020B0609020204030204" pitchFamily="49" charset="0"/>
              </a:rPr>
              <a:t>int</a:t>
            </a:r>
            <a:r>
              <a:rPr lang="fr-FR" sz="1800" b="1" dirty="0">
                <a:solidFill>
                  <a:srgbClr val="000000"/>
                </a:solidFill>
                <a:latin typeface="Consolas" panose="020B0609020204030204" pitchFamily="49" charset="0"/>
              </a:rPr>
              <a:t>) ((</a:t>
            </a:r>
            <a:r>
              <a:rPr lang="fr-FR" sz="1800" b="1" dirty="0" err="1">
                <a:solidFill>
                  <a:srgbClr val="6A3E3E"/>
                </a:solidFill>
                <a:latin typeface="Consolas" panose="020B0609020204030204" pitchFamily="49" charset="0"/>
              </a:rPr>
              <a:t>milliseconds</a:t>
            </a:r>
            <a:r>
              <a:rPr lang="fr-FR" sz="1800" b="1" dirty="0">
                <a:solidFill>
                  <a:srgbClr val="000000"/>
                </a:solidFill>
                <a:latin typeface="Consolas" panose="020B0609020204030204" pitchFamily="49" charset="0"/>
              </a:rPr>
              <a:t> / (1000*60)) % 60);</a:t>
            </a:r>
          </a:p>
          <a:p>
            <a:pPr algn="l"/>
            <a:r>
              <a:rPr lang="en-US" sz="1800" b="1" dirty="0">
                <a:solidFill>
                  <a:srgbClr val="7F0055"/>
                </a:solidFill>
                <a:latin typeface="Consolas" panose="020B0609020204030204" pitchFamily="49" charset="0"/>
              </a:rPr>
              <a:t>    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hours</a:t>
            </a:r>
            <a:r>
              <a:rPr lang="en-US" sz="1800" b="1"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int</a:t>
            </a:r>
            <a:r>
              <a:rPr lang="en-US" sz="1800" b="1" dirty="0">
                <a:solidFill>
                  <a:srgbClr val="000000"/>
                </a:solidFill>
                <a:latin typeface="Consolas" panose="020B0609020204030204" pitchFamily="49" charset="0"/>
              </a:rPr>
              <a:t>) ((</a:t>
            </a:r>
            <a:r>
              <a:rPr lang="en-US" sz="1800" b="1" dirty="0">
                <a:solidFill>
                  <a:srgbClr val="6A3E3E"/>
                </a:solidFill>
                <a:latin typeface="Consolas" panose="020B0609020204030204" pitchFamily="49" charset="0"/>
              </a:rPr>
              <a:t>milliseconds</a:t>
            </a:r>
            <a:r>
              <a:rPr lang="en-US" sz="1800" b="1" dirty="0">
                <a:solidFill>
                  <a:srgbClr val="000000"/>
                </a:solidFill>
                <a:latin typeface="Consolas" panose="020B0609020204030204" pitchFamily="49" charset="0"/>
              </a:rPr>
              <a:t> / (1000*60*60)) % 24);</a:t>
            </a:r>
          </a:p>
          <a:p>
            <a:pPr algn="l"/>
            <a:r>
              <a:rPr lang="de-DE" sz="1800" b="1" dirty="0">
                <a:solidFill>
                  <a:srgbClr val="7F0055"/>
                </a:solidFill>
                <a:latin typeface="Consolas" panose="020B0609020204030204" pitchFamily="49" charset="0"/>
              </a:rPr>
              <a:t>    </a:t>
            </a:r>
            <a:r>
              <a:rPr lang="de-DE" sz="1800" b="1" dirty="0" err="1">
                <a:solidFill>
                  <a:srgbClr val="7F0055"/>
                </a:solidFill>
                <a:latin typeface="Consolas" panose="020B0609020204030204" pitchFamily="49" charset="0"/>
              </a:rPr>
              <a:t>return</a:t>
            </a:r>
            <a:r>
              <a:rPr lang="de-DE" sz="1800" b="1" dirty="0">
                <a:solidFill>
                  <a:srgbClr val="000000"/>
                </a:solidFill>
                <a:latin typeface="Consolas" panose="020B0609020204030204" pitchFamily="49" charset="0"/>
              </a:rPr>
              <a:t> </a:t>
            </a:r>
            <a:r>
              <a:rPr lang="de-DE" sz="1800" b="1" dirty="0" err="1">
                <a:solidFill>
                  <a:srgbClr val="6A3E3E"/>
                </a:solidFill>
                <a:latin typeface="Consolas" panose="020B0609020204030204" pitchFamily="49" charset="0"/>
              </a:rPr>
              <a:t>hours</a:t>
            </a:r>
            <a:r>
              <a:rPr lang="de-DE" sz="1800" b="1" dirty="0">
                <a:solidFill>
                  <a:srgbClr val="000000"/>
                </a:solidFill>
                <a:latin typeface="Consolas" panose="020B0609020204030204" pitchFamily="49" charset="0"/>
              </a:rPr>
              <a:t> + </a:t>
            </a:r>
            <a:r>
              <a:rPr lang="de-DE" sz="1800" b="1" dirty="0">
                <a:solidFill>
                  <a:srgbClr val="2A00FF"/>
                </a:solidFill>
                <a:latin typeface="Consolas" panose="020B0609020204030204" pitchFamily="49" charset="0"/>
              </a:rPr>
              <a:t>":"</a:t>
            </a:r>
            <a:r>
              <a:rPr lang="de-DE" sz="1800" b="1" dirty="0">
                <a:solidFill>
                  <a:srgbClr val="000000"/>
                </a:solidFill>
                <a:latin typeface="Consolas" panose="020B0609020204030204" pitchFamily="49" charset="0"/>
              </a:rPr>
              <a:t> + </a:t>
            </a:r>
            <a:r>
              <a:rPr lang="de-DE" sz="1800" b="1" dirty="0" err="1">
                <a:solidFill>
                  <a:srgbClr val="6A3E3E"/>
                </a:solidFill>
                <a:latin typeface="Consolas" panose="020B0609020204030204" pitchFamily="49" charset="0"/>
              </a:rPr>
              <a:t>minutes</a:t>
            </a:r>
            <a:r>
              <a:rPr lang="de-DE" sz="1800" b="1" dirty="0">
                <a:solidFill>
                  <a:srgbClr val="000000"/>
                </a:solidFill>
                <a:latin typeface="Consolas" panose="020B0609020204030204" pitchFamily="49" charset="0"/>
              </a:rPr>
              <a:t> + </a:t>
            </a:r>
            <a:r>
              <a:rPr lang="de-DE" sz="1800" b="1" dirty="0">
                <a:solidFill>
                  <a:srgbClr val="2A00FF"/>
                </a:solidFill>
                <a:latin typeface="Consolas" panose="020B0609020204030204" pitchFamily="49" charset="0"/>
              </a:rPr>
              <a:t>":"</a:t>
            </a:r>
            <a:r>
              <a:rPr lang="de-DE" sz="1800" b="1" dirty="0">
                <a:solidFill>
                  <a:srgbClr val="000000"/>
                </a:solidFill>
                <a:latin typeface="Consolas" panose="020B0609020204030204" pitchFamily="49" charset="0"/>
              </a:rPr>
              <a:t> + </a:t>
            </a:r>
            <a:r>
              <a:rPr lang="de-DE" sz="1800" b="1" dirty="0" err="1">
                <a:solidFill>
                  <a:srgbClr val="6A3E3E"/>
                </a:solidFill>
                <a:latin typeface="Consolas" panose="020B0609020204030204" pitchFamily="49" charset="0"/>
              </a:rPr>
              <a:t>seconds</a:t>
            </a:r>
            <a:r>
              <a:rPr lang="de-DE" sz="1800" b="1" dirty="0">
                <a:solidFill>
                  <a:srgbClr val="000000"/>
                </a:solidFill>
                <a:latin typeface="Consolas" panose="020B0609020204030204" pitchFamily="49" charset="0"/>
              </a:rPr>
              <a:t>;</a:t>
            </a:r>
          </a:p>
          <a:p>
            <a:pPr algn="l"/>
            <a:r>
              <a:rPr lang="de-DE" sz="1800" dirty="0">
                <a:solidFill>
                  <a:srgbClr val="000000"/>
                </a:solidFill>
                <a:latin typeface="Consolas" panose="020B0609020204030204" pitchFamily="49" charset="0"/>
              </a:rPr>
              <a:t> }</a:t>
            </a:r>
          </a:p>
          <a:p>
            <a:pPr algn="l"/>
            <a:r>
              <a:rPr lang="de-DE" sz="1800" dirty="0">
                <a:solidFill>
                  <a:srgbClr val="000000"/>
                </a:solidFill>
                <a:latin typeface="Consolas" panose="020B0609020204030204" pitchFamily="49" charset="0"/>
              </a:rPr>
              <a:t>}</a:t>
            </a:r>
            <a:endParaRPr lang="de-DE" dirty="0"/>
          </a:p>
        </p:txBody>
      </p:sp>
      <p:sp>
        <p:nvSpPr>
          <p:cNvPr id="18" name="Textfeld 17">
            <a:extLst>
              <a:ext uri="{FF2B5EF4-FFF2-40B4-BE49-F238E27FC236}">
                <a16:creationId xmlns:a16="http://schemas.microsoft.com/office/drawing/2014/main" id="{61470D08-2102-498F-BC14-B39927EB88C6}"/>
              </a:ext>
            </a:extLst>
          </p:cNvPr>
          <p:cNvSpPr txBox="1"/>
          <p:nvPr/>
        </p:nvSpPr>
        <p:spPr>
          <a:xfrm>
            <a:off x="478936" y="3239247"/>
            <a:ext cx="6696746" cy="2031325"/>
          </a:xfrm>
          <a:prstGeom prst="rect">
            <a:avLst/>
          </a:prstGeom>
          <a:noFill/>
        </p:spPr>
        <p:txBody>
          <a:bodyPr wrap="square">
            <a:spAutoFit/>
          </a:bodyPr>
          <a:lstStyle/>
          <a:p>
            <a:pPr algn="l"/>
            <a:r>
              <a:rPr lang="de-DE" sz="1800" b="1" dirty="0" err="1">
                <a:solidFill>
                  <a:srgbClr val="7F0055"/>
                </a:solidFill>
                <a:latin typeface="Consolas" panose="020B0609020204030204" pitchFamily="49" charset="0"/>
              </a:rPr>
              <a:t>public</a:t>
            </a:r>
            <a:r>
              <a:rPr lang="de-DE" sz="1800" b="1" dirty="0">
                <a:solidFill>
                  <a:srgbClr val="000000"/>
                </a:solidFill>
                <a:latin typeface="Consolas" panose="020B0609020204030204" pitchFamily="49" charset="0"/>
              </a:rPr>
              <a:t> </a:t>
            </a:r>
            <a:r>
              <a:rPr lang="de-DE" sz="1800" b="1" dirty="0" err="1">
                <a:solidFill>
                  <a:srgbClr val="7F0055"/>
                </a:solidFill>
                <a:latin typeface="Consolas" panose="020B0609020204030204" pitchFamily="49" charset="0"/>
              </a:rPr>
              <a:t>class</a:t>
            </a:r>
            <a:r>
              <a:rPr lang="de-DE" sz="1800" b="1" dirty="0">
                <a:solidFill>
                  <a:srgbClr val="000000"/>
                </a:solidFill>
                <a:latin typeface="Consolas" panose="020B0609020204030204" pitchFamily="49" charset="0"/>
              </a:rPr>
              <a:t> </a:t>
            </a:r>
            <a:r>
              <a:rPr lang="de-DE" sz="1800" b="1" dirty="0" err="1">
                <a:solidFill>
                  <a:srgbClr val="000000"/>
                </a:solidFill>
                <a:latin typeface="Consolas" panose="020B0609020204030204" pitchFamily="49" charset="0"/>
              </a:rPr>
              <a:t>DataLayer</a:t>
            </a:r>
            <a:r>
              <a:rPr lang="de-DE" sz="1800" b="1" dirty="0">
                <a:solidFill>
                  <a:srgbClr val="000000"/>
                </a:solidFill>
                <a:latin typeface="Consolas" panose="020B0609020204030204" pitchFamily="49" charset="0"/>
              </a:rPr>
              <a:t> {</a:t>
            </a:r>
          </a:p>
          <a:p>
            <a:pPr algn="l"/>
            <a:endParaRPr lang="de-DE" sz="1800" dirty="0">
              <a:latin typeface="Consolas" panose="020B0609020204030204" pitchFamily="49" charset="0"/>
            </a:endParaRPr>
          </a:p>
          <a:p>
            <a:pPr algn="l"/>
            <a:r>
              <a:rPr lang="de-DE" sz="1800" b="1" dirty="0">
                <a:solidFill>
                  <a:srgbClr val="7F0055"/>
                </a:solidFill>
                <a:latin typeface="Consolas" panose="020B0609020204030204" pitchFamily="49" charset="0"/>
              </a:rPr>
              <a:t>  </a:t>
            </a:r>
            <a:r>
              <a:rPr lang="de-DE" sz="1800" b="1" dirty="0" err="1">
                <a:solidFill>
                  <a:srgbClr val="7F0055"/>
                </a:solidFill>
                <a:latin typeface="Consolas" panose="020B0609020204030204" pitchFamily="49" charset="0"/>
              </a:rPr>
              <a:t>public</a:t>
            </a:r>
            <a:r>
              <a:rPr lang="de-DE" sz="1800" b="1" dirty="0">
                <a:solidFill>
                  <a:srgbClr val="000000"/>
                </a:solidFill>
                <a:latin typeface="Consolas" panose="020B0609020204030204" pitchFamily="49" charset="0"/>
              </a:rPr>
              <a:t> </a:t>
            </a:r>
            <a:r>
              <a:rPr lang="de-DE" sz="1800" b="1" dirty="0" err="1">
                <a:solidFill>
                  <a:srgbClr val="7F0055"/>
                </a:solidFill>
                <a:highlight>
                  <a:srgbClr val="D4D4D4"/>
                </a:highlight>
                <a:latin typeface="Consolas" panose="020B0609020204030204" pitchFamily="49" charset="0"/>
              </a:rPr>
              <a:t>long</a:t>
            </a:r>
            <a:r>
              <a:rPr lang="de-DE" sz="1800" b="1" dirty="0">
                <a:solidFill>
                  <a:srgbClr val="000000"/>
                </a:solidFill>
                <a:highlight>
                  <a:srgbClr val="D4D4D4"/>
                </a:highlight>
                <a:latin typeface="Consolas" panose="020B0609020204030204" pitchFamily="49" charset="0"/>
              </a:rPr>
              <a:t> </a:t>
            </a:r>
            <a:r>
              <a:rPr lang="de-DE" sz="1800" b="1" dirty="0" err="1">
                <a:solidFill>
                  <a:srgbClr val="000000"/>
                </a:solidFill>
                <a:highlight>
                  <a:srgbClr val="D4D4D4"/>
                </a:highlight>
                <a:latin typeface="Consolas" panose="020B0609020204030204" pitchFamily="49" charset="0"/>
              </a:rPr>
              <a:t>getTime</a:t>
            </a:r>
            <a:r>
              <a:rPr lang="de-DE" sz="1800" b="1" dirty="0">
                <a:solidFill>
                  <a:srgbClr val="000000"/>
                </a:solidFill>
                <a:highlight>
                  <a:srgbClr val="D4D4D4"/>
                </a:highlight>
                <a:latin typeface="Consolas" panose="020B0609020204030204" pitchFamily="49" charset="0"/>
              </a:rPr>
              <a:t>() {</a:t>
            </a:r>
          </a:p>
          <a:p>
            <a:pPr algn="l"/>
            <a:r>
              <a:rPr lang="de-DE" sz="1800" b="1" dirty="0">
                <a:solidFill>
                  <a:srgbClr val="7F0055"/>
                </a:solidFill>
                <a:highlight>
                  <a:srgbClr val="D4D4D4"/>
                </a:highlight>
                <a:latin typeface="Consolas" panose="020B0609020204030204" pitchFamily="49" charset="0"/>
              </a:rPr>
              <a:t>    </a:t>
            </a:r>
            <a:r>
              <a:rPr lang="de-DE" sz="1800" b="1" dirty="0" err="1">
                <a:solidFill>
                  <a:srgbClr val="7F0055"/>
                </a:solidFill>
                <a:highlight>
                  <a:srgbClr val="D4D4D4"/>
                </a:highlight>
                <a:latin typeface="Consolas" panose="020B0609020204030204" pitchFamily="49" charset="0"/>
              </a:rPr>
              <a:t>return</a:t>
            </a:r>
            <a:r>
              <a:rPr lang="de-DE" sz="1800" b="1" dirty="0">
                <a:solidFill>
                  <a:srgbClr val="000000"/>
                </a:solidFill>
                <a:highlight>
                  <a:srgbClr val="D4D4D4"/>
                </a:highlight>
                <a:latin typeface="Consolas" panose="020B0609020204030204" pitchFamily="49" charset="0"/>
              </a:rPr>
              <a:t> </a:t>
            </a:r>
            <a:r>
              <a:rPr lang="de-DE" sz="1800" b="1" dirty="0" err="1">
                <a:solidFill>
                  <a:srgbClr val="000000"/>
                </a:solidFill>
                <a:highlight>
                  <a:srgbClr val="D4D4D4"/>
                </a:highlight>
                <a:latin typeface="Consolas" panose="020B0609020204030204" pitchFamily="49" charset="0"/>
              </a:rPr>
              <a:t>System.</a:t>
            </a:r>
            <a:r>
              <a:rPr lang="de-DE" sz="1800" b="1" i="1" dirty="0" err="1">
                <a:solidFill>
                  <a:srgbClr val="000000"/>
                </a:solidFill>
                <a:highlight>
                  <a:srgbClr val="D4D4D4"/>
                </a:highlight>
                <a:latin typeface="Consolas" panose="020B0609020204030204" pitchFamily="49" charset="0"/>
              </a:rPr>
              <a:t>currentTimeMillis</a:t>
            </a:r>
            <a:r>
              <a:rPr lang="de-DE" sz="1800" b="1" i="1" dirty="0">
                <a:solidFill>
                  <a:srgbClr val="000000"/>
                </a:solidFill>
                <a:highlight>
                  <a:srgbClr val="D4D4D4"/>
                </a:highlight>
                <a:latin typeface="Consolas" panose="020B0609020204030204" pitchFamily="49" charset="0"/>
              </a:rPr>
              <a:t>();</a:t>
            </a:r>
          </a:p>
          <a:p>
            <a:pPr algn="l"/>
            <a:r>
              <a:rPr lang="de-DE" sz="1800" dirty="0">
                <a:solidFill>
                  <a:srgbClr val="000000"/>
                </a:solidFill>
                <a:latin typeface="Consolas" panose="020B0609020204030204" pitchFamily="49" charset="0"/>
              </a:rPr>
              <a:t>}</a:t>
            </a:r>
          </a:p>
          <a:p>
            <a:pPr algn="l"/>
            <a:endParaRPr lang="de-DE" sz="1800" dirty="0">
              <a:latin typeface="Consolas" panose="020B0609020204030204" pitchFamily="49" charset="0"/>
            </a:endParaRPr>
          </a:p>
          <a:p>
            <a:pPr algn="l"/>
            <a:r>
              <a:rPr lang="de-DE" sz="1800" dirty="0">
                <a:solidFill>
                  <a:srgbClr val="000000"/>
                </a:solidFill>
                <a:latin typeface="Consolas" panose="020B0609020204030204" pitchFamily="49" charset="0"/>
              </a:rPr>
              <a:t>}</a:t>
            </a:r>
            <a:endParaRPr lang="de-DE" dirty="0"/>
          </a:p>
        </p:txBody>
      </p:sp>
    </p:spTree>
    <p:extLst>
      <p:ext uri="{BB962C8B-B14F-4D97-AF65-F5344CB8AC3E}">
        <p14:creationId xmlns:p14="http://schemas.microsoft.com/office/powerpoint/2010/main" val="260877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5"/>
                                        </p:tgtEl>
                                      </p:cBhvr>
                                    </p:animEffect>
                                    <p:set>
                                      <p:cBhvr>
                                        <p:cTn id="11" dur="1" fill="hold">
                                          <p:stCondLst>
                                            <p:cond delay="499"/>
                                          </p:stCondLst>
                                        </p:cTn>
                                        <p:tgtEl>
                                          <p:spTgt spid="1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P spid="17" grpId="1"/>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46FCC02A-E868-4335-9BB2-AF25F6378CC6}"/>
              </a:ext>
            </a:extLst>
          </p:cNvPr>
          <p:cNvSpPr>
            <a:spLocks noGrp="1"/>
          </p:cNvSpPr>
          <p:nvPr>
            <p:ph type="sldNum" sz="quarter" idx="12"/>
          </p:nvPr>
        </p:nvSpPr>
        <p:spPr/>
        <p:txBody>
          <a:bodyPr/>
          <a:lstStyle/>
          <a:p>
            <a:fld id="{FDA172F4-C7F8-4CC8-8018-4B037DB71D50}" type="slidenum">
              <a:rPr lang="de-DE" smtClean="0"/>
              <a:t>9</a:t>
            </a:fld>
            <a:endParaRPr lang="de-DE"/>
          </a:p>
        </p:txBody>
      </p:sp>
      <p:pic>
        <p:nvPicPr>
          <p:cNvPr id="6" name="Grafik 5" descr="Ein Bild, das Text, Person, Wand, drinnen enthält.&#10;&#10;Automatisch generierte Beschreibung">
            <a:extLst>
              <a:ext uri="{FF2B5EF4-FFF2-40B4-BE49-F238E27FC236}">
                <a16:creationId xmlns:a16="http://schemas.microsoft.com/office/drawing/2014/main" id="{94D6ED8F-2E8F-4725-8EC2-FC8EB145A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512427459"/>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Bildschirmpräsentation (4:3)</PresentationFormat>
  <Paragraphs>192</Paragraphs>
  <Slides>17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Consolas</vt:lpstr>
      <vt:lpstr>Wingdings</vt:lpstr>
      <vt:lpstr>Larissa</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Iconate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Klumpen Business Communications</dc:title>
  <dc:creator>Philipp Meichsner</dc:creator>
  <cp:lastModifiedBy>Tim Tenbusch</cp:lastModifiedBy>
  <cp:revision>345</cp:revision>
  <dcterms:created xsi:type="dcterms:W3CDTF">2012-02-27T15:25:12Z</dcterms:created>
  <dcterms:modified xsi:type="dcterms:W3CDTF">2021-09-29T19:34:47Z</dcterms:modified>
</cp:coreProperties>
</file>