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1" r:id="rId2"/>
    <p:sldId id="350" r:id="rId3"/>
    <p:sldId id="376" r:id="rId4"/>
    <p:sldId id="360" r:id="rId5"/>
    <p:sldId id="377" r:id="rId6"/>
    <p:sldId id="378" r:id="rId7"/>
    <p:sldId id="384" r:id="rId8"/>
    <p:sldId id="385" r:id="rId9"/>
    <p:sldId id="386" r:id="rId10"/>
    <p:sldId id="388" r:id="rId11"/>
    <p:sldId id="387" r:id="rId12"/>
    <p:sldId id="379" r:id="rId13"/>
    <p:sldId id="382" r:id="rId14"/>
    <p:sldId id="371" r:id="rId15"/>
    <p:sldId id="35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2C"/>
    <a:srgbClr val="9B0E1A"/>
    <a:srgbClr val="00294C"/>
    <a:srgbClr val="C10134"/>
    <a:srgbClr val="003651"/>
    <a:srgbClr val="004D74"/>
    <a:srgbClr val="003B58"/>
    <a:srgbClr val="004060"/>
    <a:srgbClr val="34658E"/>
    <a:srgbClr val="48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0" autoAdjust="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29B52-B063-40E0-B98C-06D30322CFE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57587D0D-BB03-480D-9654-D74CA727E9AF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Überblick Design Pattern</a:t>
          </a:r>
        </a:p>
      </dgm:t>
    </dgm:pt>
    <dgm:pt modelId="{E90F9B7A-B932-4F6A-96DC-3728C1A88902}" type="parTrans" cxnId="{EC75F9C9-EC8D-49E1-AFB6-B4E2D076068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B8F8E49-6858-43F6-AFF9-FC7DF9218694}" type="sibTrans" cxnId="{EC75F9C9-EC8D-49E1-AFB6-B4E2D076068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4C73651-DF20-4A79-96EB-C4E3FBAF6B8C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Anwendungsbeispiel Singleton</a:t>
          </a:r>
        </a:p>
      </dgm:t>
    </dgm:pt>
    <dgm:pt modelId="{C9D85C96-2F57-4BB8-B61E-A2855DEE683B}" type="parTrans" cxnId="{CA91E141-79CB-4484-8911-C1D77A8B71A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3304FA6-831C-471D-AAAA-4EA60EFFF056}" type="sibTrans" cxnId="{CA91E141-79CB-4484-8911-C1D77A8B71A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16518F8-BBCF-4EFC-AC8C-630C15D16691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Adapter in der Java API</a:t>
          </a:r>
        </a:p>
      </dgm:t>
    </dgm:pt>
    <dgm:pt modelId="{C6D69D21-E8EF-46A1-B9DC-343E294E51F3}" type="parTrans" cxnId="{6E1BC100-0B52-45BE-9454-902B10378CC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022C599-213B-4711-A99B-13C93243C7A9}" type="sibTrans" cxnId="{6E1BC100-0B52-45BE-9454-902B10378CC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FB8744F-F662-46EE-AAE4-A6CA96D11DEA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Observer</a:t>
          </a:r>
        </a:p>
      </dgm:t>
    </dgm:pt>
    <dgm:pt modelId="{478DE2F4-56CF-4CCC-B9E9-32A7EB12C7D4}" type="parTrans" cxnId="{C0A6CA1C-7E40-44B1-8601-26EF681799B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8E17473-BD63-4F91-8D8E-215AEA2F752F}" type="sibTrans" cxnId="{C0A6CA1C-7E40-44B1-8601-26EF681799B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DAB6C0E-483A-4467-A491-0FA65C0D00AC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Fazit</a:t>
          </a:r>
        </a:p>
      </dgm:t>
    </dgm:pt>
    <dgm:pt modelId="{EB31ABDD-898C-4784-A901-27DD907B9EF3}" type="parTrans" cxnId="{AA4E8B04-A301-4907-810A-BBB36F6252E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7604A64-59CA-4CA8-9794-E6563716BE34}" type="sibTrans" cxnId="{AA4E8B04-A301-4907-810A-BBB36F6252E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17C3AA5-E510-4555-B262-15DB94768EB3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Architekturpattern</a:t>
          </a:r>
        </a:p>
      </dgm:t>
    </dgm:pt>
    <dgm:pt modelId="{CF9635B5-61C7-4A7C-923D-D94A6DDA1BD6}" type="parTrans" cxnId="{063C011D-6DAF-4912-9F6C-860C0ADF6740}">
      <dgm:prSet/>
      <dgm:spPr/>
      <dgm:t>
        <a:bodyPr/>
        <a:lstStyle/>
        <a:p>
          <a:endParaRPr lang="de-DE"/>
        </a:p>
      </dgm:t>
    </dgm:pt>
    <dgm:pt modelId="{708D2427-EB36-4733-8F75-F1F174394B53}" type="sibTrans" cxnId="{063C011D-6DAF-4912-9F6C-860C0ADF6740}">
      <dgm:prSet/>
      <dgm:spPr/>
      <dgm:t>
        <a:bodyPr/>
        <a:lstStyle/>
        <a:p>
          <a:endParaRPr lang="de-DE"/>
        </a:p>
      </dgm:t>
    </dgm:pt>
    <dgm:pt modelId="{37C0961C-D23D-449A-8684-FBBBFCB9FAE1}">
      <dgm:prSet phldrT="[Text]"/>
      <dgm:spPr/>
      <dgm:t>
        <a:bodyPr/>
        <a:lstStyle/>
        <a:p>
          <a:r>
            <a:rPr lang="de-DE" dirty="0">
              <a:solidFill>
                <a:schemeClr val="tx1"/>
              </a:solidFill>
            </a:rPr>
            <a:t>IHK-Prüfungsaufgaben</a:t>
          </a:r>
        </a:p>
      </dgm:t>
    </dgm:pt>
    <dgm:pt modelId="{2C817188-C174-444B-A947-3E8D9DD42FEF}" type="parTrans" cxnId="{C10B5A38-458A-4217-B2B0-FD1D576BCA54}">
      <dgm:prSet/>
      <dgm:spPr/>
      <dgm:t>
        <a:bodyPr/>
        <a:lstStyle/>
        <a:p>
          <a:endParaRPr lang="de-DE"/>
        </a:p>
      </dgm:t>
    </dgm:pt>
    <dgm:pt modelId="{D6B9AB93-26D2-48E6-A13B-645C78B5BFAA}" type="sibTrans" cxnId="{C10B5A38-458A-4217-B2B0-FD1D576BCA54}">
      <dgm:prSet/>
      <dgm:spPr/>
      <dgm:t>
        <a:bodyPr/>
        <a:lstStyle/>
        <a:p>
          <a:endParaRPr lang="de-DE"/>
        </a:p>
      </dgm:t>
    </dgm:pt>
    <dgm:pt modelId="{9D2407E4-6660-4A5D-A32A-BDBEC28CA0ED}" type="pres">
      <dgm:prSet presAssocID="{8AE29B52-B063-40E0-B98C-06D30322CFE8}" presName="Name0" presStyleCnt="0">
        <dgm:presLayoutVars>
          <dgm:chMax val="7"/>
          <dgm:chPref val="7"/>
          <dgm:dir/>
        </dgm:presLayoutVars>
      </dgm:prSet>
      <dgm:spPr/>
    </dgm:pt>
    <dgm:pt modelId="{FEACF294-A0EA-4CB2-A289-AE78E412064B}" type="pres">
      <dgm:prSet presAssocID="{8AE29B52-B063-40E0-B98C-06D30322CFE8}" presName="Name1" presStyleCnt="0"/>
      <dgm:spPr/>
    </dgm:pt>
    <dgm:pt modelId="{810F146B-E4E5-4D37-A77C-8470252EB23F}" type="pres">
      <dgm:prSet presAssocID="{8AE29B52-B063-40E0-B98C-06D30322CFE8}" presName="cycle" presStyleCnt="0"/>
      <dgm:spPr/>
    </dgm:pt>
    <dgm:pt modelId="{F0999716-8908-4F55-865B-5F3FE12376F3}" type="pres">
      <dgm:prSet presAssocID="{8AE29B52-B063-40E0-B98C-06D30322CFE8}" presName="srcNode" presStyleLbl="node1" presStyleIdx="0" presStyleCnt="7"/>
      <dgm:spPr/>
    </dgm:pt>
    <dgm:pt modelId="{AB137ACE-68AA-46C7-85D3-A6532A654615}" type="pres">
      <dgm:prSet presAssocID="{8AE29B52-B063-40E0-B98C-06D30322CFE8}" presName="conn" presStyleLbl="parChTrans1D2" presStyleIdx="0" presStyleCnt="1"/>
      <dgm:spPr/>
    </dgm:pt>
    <dgm:pt modelId="{62799F5C-C328-47D1-89E5-F3BE39B93B60}" type="pres">
      <dgm:prSet presAssocID="{8AE29B52-B063-40E0-B98C-06D30322CFE8}" presName="extraNode" presStyleLbl="node1" presStyleIdx="0" presStyleCnt="7"/>
      <dgm:spPr/>
    </dgm:pt>
    <dgm:pt modelId="{C4205856-50C1-43C7-AF46-06DB1074B86A}" type="pres">
      <dgm:prSet presAssocID="{8AE29B52-B063-40E0-B98C-06D30322CFE8}" presName="dstNode" presStyleLbl="node1" presStyleIdx="0" presStyleCnt="7"/>
      <dgm:spPr/>
    </dgm:pt>
    <dgm:pt modelId="{1574B907-3891-4D83-8D8B-20392CB1D555}" type="pres">
      <dgm:prSet presAssocID="{57587D0D-BB03-480D-9654-D74CA727E9AF}" presName="text_1" presStyleLbl="node1" presStyleIdx="0" presStyleCnt="7">
        <dgm:presLayoutVars>
          <dgm:bulletEnabled val="1"/>
        </dgm:presLayoutVars>
      </dgm:prSet>
      <dgm:spPr/>
    </dgm:pt>
    <dgm:pt modelId="{5E4DF65C-7B42-4756-91BD-BD6DA69DABE2}" type="pres">
      <dgm:prSet presAssocID="{57587D0D-BB03-480D-9654-D74CA727E9AF}" presName="accent_1" presStyleCnt="0"/>
      <dgm:spPr/>
    </dgm:pt>
    <dgm:pt modelId="{C25B3070-BB46-462E-A420-E7382B281150}" type="pres">
      <dgm:prSet presAssocID="{57587D0D-BB03-480D-9654-D74CA727E9AF}" presName="accentRepeatNode" presStyleLbl="solidFgAcc1" presStyleIdx="0" presStyleCnt="7"/>
      <dgm:spPr/>
    </dgm:pt>
    <dgm:pt modelId="{1A518542-71A7-4C36-832E-05F61F01A470}" type="pres">
      <dgm:prSet presAssocID="{D4C73651-DF20-4A79-96EB-C4E3FBAF6B8C}" presName="text_2" presStyleLbl="node1" presStyleIdx="1" presStyleCnt="7">
        <dgm:presLayoutVars>
          <dgm:bulletEnabled val="1"/>
        </dgm:presLayoutVars>
      </dgm:prSet>
      <dgm:spPr/>
    </dgm:pt>
    <dgm:pt modelId="{6D1CCE08-DBAE-45C0-B7C4-65BACAA0B422}" type="pres">
      <dgm:prSet presAssocID="{D4C73651-DF20-4A79-96EB-C4E3FBAF6B8C}" presName="accent_2" presStyleCnt="0"/>
      <dgm:spPr/>
    </dgm:pt>
    <dgm:pt modelId="{4088DBE3-61C6-4A26-849F-0F3EED172FB9}" type="pres">
      <dgm:prSet presAssocID="{D4C73651-DF20-4A79-96EB-C4E3FBAF6B8C}" presName="accentRepeatNode" presStyleLbl="solidFgAcc1" presStyleIdx="1" presStyleCnt="7"/>
      <dgm:spPr/>
    </dgm:pt>
    <dgm:pt modelId="{BEE01E91-6AF1-464C-9B96-C3F2D7AF61B8}" type="pres">
      <dgm:prSet presAssocID="{116518F8-BBCF-4EFC-AC8C-630C15D16691}" presName="text_3" presStyleLbl="node1" presStyleIdx="2" presStyleCnt="7">
        <dgm:presLayoutVars>
          <dgm:bulletEnabled val="1"/>
        </dgm:presLayoutVars>
      </dgm:prSet>
      <dgm:spPr/>
    </dgm:pt>
    <dgm:pt modelId="{51C4BE65-28AF-4C0E-A4C6-A0A5A4F020BE}" type="pres">
      <dgm:prSet presAssocID="{116518F8-BBCF-4EFC-AC8C-630C15D16691}" presName="accent_3" presStyleCnt="0"/>
      <dgm:spPr/>
    </dgm:pt>
    <dgm:pt modelId="{E6701727-E1A8-4EF6-8307-ABE326C20F51}" type="pres">
      <dgm:prSet presAssocID="{116518F8-BBCF-4EFC-AC8C-630C15D16691}" presName="accentRepeatNode" presStyleLbl="solidFgAcc1" presStyleIdx="2" presStyleCnt="7"/>
      <dgm:spPr/>
    </dgm:pt>
    <dgm:pt modelId="{172BAB3B-477F-4768-85B3-D038942E70C1}" type="pres">
      <dgm:prSet presAssocID="{5FB8744F-F662-46EE-AAE4-A6CA96D11DEA}" presName="text_4" presStyleLbl="node1" presStyleIdx="3" presStyleCnt="7">
        <dgm:presLayoutVars>
          <dgm:bulletEnabled val="1"/>
        </dgm:presLayoutVars>
      </dgm:prSet>
      <dgm:spPr/>
    </dgm:pt>
    <dgm:pt modelId="{75FFAD08-0A9F-4D2E-ADA8-5F3794DD82E4}" type="pres">
      <dgm:prSet presAssocID="{5FB8744F-F662-46EE-AAE4-A6CA96D11DEA}" presName="accent_4" presStyleCnt="0"/>
      <dgm:spPr/>
    </dgm:pt>
    <dgm:pt modelId="{0452862E-99C5-429E-AE1D-EAB9DCED83EE}" type="pres">
      <dgm:prSet presAssocID="{5FB8744F-F662-46EE-AAE4-A6CA96D11DEA}" presName="accentRepeatNode" presStyleLbl="solidFgAcc1" presStyleIdx="3" presStyleCnt="7"/>
      <dgm:spPr/>
    </dgm:pt>
    <dgm:pt modelId="{187A0228-A4E1-486A-B219-70EFC69734DB}" type="pres">
      <dgm:prSet presAssocID="{817C3AA5-E510-4555-B262-15DB94768EB3}" presName="text_5" presStyleLbl="node1" presStyleIdx="4" presStyleCnt="7">
        <dgm:presLayoutVars>
          <dgm:bulletEnabled val="1"/>
        </dgm:presLayoutVars>
      </dgm:prSet>
      <dgm:spPr/>
    </dgm:pt>
    <dgm:pt modelId="{F371E841-3A91-4EF9-8B5B-14A1CACA403C}" type="pres">
      <dgm:prSet presAssocID="{817C3AA5-E510-4555-B262-15DB94768EB3}" presName="accent_5" presStyleCnt="0"/>
      <dgm:spPr/>
    </dgm:pt>
    <dgm:pt modelId="{95080CFB-5E18-43B4-9476-0C11D948AAA7}" type="pres">
      <dgm:prSet presAssocID="{817C3AA5-E510-4555-B262-15DB94768EB3}" presName="accentRepeatNode" presStyleLbl="solidFgAcc1" presStyleIdx="4" presStyleCnt="7"/>
      <dgm:spPr/>
    </dgm:pt>
    <dgm:pt modelId="{A815C24C-DE33-476B-87CE-B13AAB118D2C}" type="pres">
      <dgm:prSet presAssocID="{37C0961C-D23D-449A-8684-FBBBFCB9FAE1}" presName="text_6" presStyleLbl="node1" presStyleIdx="5" presStyleCnt="7">
        <dgm:presLayoutVars>
          <dgm:bulletEnabled val="1"/>
        </dgm:presLayoutVars>
      </dgm:prSet>
      <dgm:spPr/>
    </dgm:pt>
    <dgm:pt modelId="{97FDB628-0ABF-451B-9A7D-C1A6522C5221}" type="pres">
      <dgm:prSet presAssocID="{37C0961C-D23D-449A-8684-FBBBFCB9FAE1}" presName="accent_6" presStyleCnt="0"/>
      <dgm:spPr/>
    </dgm:pt>
    <dgm:pt modelId="{77C16E5E-6F63-477C-822B-05191F6E803A}" type="pres">
      <dgm:prSet presAssocID="{37C0961C-D23D-449A-8684-FBBBFCB9FAE1}" presName="accentRepeatNode" presStyleLbl="solidFgAcc1" presStyleIdx="5" presStyleCnt="7"/>
      <dgm:spPr/>
    </dgm:pt>
    <dgm:pt modelId="{4C25D77E-2D8C-478B-8035-E207FC09426A}" type="pres">
      <dgm:prSet presAssocID="{DDAB6C0E-483A-4467-A491-0FA65C0D00AC}" presName="text_7" presStyleLbl="node1" presStyleIdx="6" presStyleCnt="7">
        <dgm:presLayoutVars>
          <dgm:bulletEnabled val="1"/>
        </dgm:presLayoutVars>
      </dgm:prSet>
      <dgm:spPr/>
    </dgm:pt>
    <dgm:pt modelId="{57DD6186-86EB-4DFF-8618-667A9A69234A}" type="pres">
      <dgm:prSet presAssocID="{DDAB6C0E-483A-4467-A491-0FA65C0D00AC}" presName="accent_7" presStyleCnt="0"/>
      <dgm:spPr/>
    </dgm:pt>
    <dgm:pt modelId="{13745956-A1B9-4E25-B34C-DCE5A924DCD6}" type="pres">
      <dgm:prSet presAssocID="{DDAB6C0E-483A-4467-A491-0FA65C0D00AC}" presName="accentRepeatNode" presStyleLbl="solidFgAcc1" presStyleIdx="6" presStyleCnt="7"/>
      <dgm:spPr/>
    </dgm:pt>
  </dgm:ptLst>
  <dgm:cxnLst>
    <dgm:cxn modelId="{6E1BC100-0B52-45BE-9454-902B10378CCB}" srcId="{8AE29B52-B063-40E0-B98C-06D30322CFE8}" destId="{116518F8-BBCF-4EFC-AC8C-630C15D16691}" srcOrd="2" destOrd="0" parTransId="{C6D69D21-E8EF-46A1-B9DC-343E294E51F3}" sibTransId="{0022C599-213B-4711-A99B-13C93243C7A9}"/>
    <dgm:cxn modelId="{AA4E8B04-A301-4907-810A-BBB36F6252ED}" srcId="{8AE29B52-B063-40E0-B98C-06D30322CFE8}" destId="{DDAB6C0E-483A-4467-A491-0FA65C0D00AC}" srcOrd="6" destOrd="0" parTransId="{EB31ABDD-898C-4784-A901-27DD907B9EF3}" sibTransId="{07604A64-59CA-4CA8-9794-E6563716BE34}"/>
    <dgm:cxn modelId="{3A70C214-17CC-4852-A8AF-DEA191576CD1}" type="presOf" srcId="{57587D0D-BB03-480D-9654-D74CA727E9AF}" destId="{1574B907-3891-4D83-8D8B-20392CB1D555}" srcOrd="0" destOrd="0" presId="urn:microsoft.com/office/officeart/2008/layout/VerticalCurvedList"/>
    <dgm:cxn modelId="{C0A6CA1C-7E40-44B1-8601-26EF681799BE}" srcId="{8AE29B52-B063-40E0-B98C-06D30322CFE8}" destId="{5FB8744F-F662-46EE-AAE4-A6CA96D11DEA}" srcOrd="3" destOrd="0" parTransId="{478DE2F4-56CF-4CCC-B9E9-32A7EB12C7D4}" sibTransId="{78E17473-BD63-4F91-8D8E-215AEA2F752F}"/>
    <dgm:cxn modelId="{063C011D-6DAF-4912-9F6C-860C0ADF6740}" srcId="{8AE29B52-B063-40E0-B98C-06D30322CFE8}" destId="{817C3AA5-E510-4555-B262-15DB94768EB3}" srcOrd="4" destOrd="0" parTransId="{CF9635B5-61C7-4A7C-923D-D94A6DDA1BD6}" sibTransId="{708D2427-EB36-4733-8F75-F1F174394B53}"/>
    <dgm:cxn modelId="{DF376E2D-2E29-4121-9749-9D68C590CD48}" type="presOf" srcId="{5FB8744F-F662-46EE-AAE4-A6CA96D11DEA}" destId="{172BAB3B-477F-4768-85B3-D038942E70C1}" srcOrd="0" destOrd="0" presId="urn:microsoft.com/office/officeart/2008/layout/VerticalCurvedList"/>
    <dgm:cxn modelId="{C10B5A38-458A-4217-B2B0-FD1D576BCA54}" srcId="{8AE29B52-B063-40E0-B98C-06D30322CFE8}" destId="{37C0961C-D23D-449A-8684-FBBBFCB9FAE1}" srcOrd="5" destOrd="0" parTransId="{2C817188-C174-444B-A947-3E8D9DD42FEF}" sibTransId="{D6B9AB93-26D2-48E6-A13B-645C78B5BFAA}"/>
    <dgm:cxn modelId="{CA91E141-79CB-4484-8911-C1D77A8B71AA}" srcId="{8AE29B52-B063-40E0-B98C-06D30322CFE8}" destId="{D4C73651-DF20-4A79-96EB-C4E3FBAF6B8C}" srcOrd="1" destOrd="0" parTransId="{C9D85C96-2F57-4BB8-B61E-A2855DEE683B}" sibTransId="{83304FA6-831C-471D-AAAA-4EA60EFFF056}"/>
    <dgm:cxn modelId="{3658546C-8D3B-41C1-B571-DEE984B07DC4}" type="presOf" srcId="{817C3AA5-E510-4555-B262-15DB94768EB3}" destId="{187A0228-A4E1-486A-B219-70EFC69734DB}" srcOrd="0" destOrd="0" presId="urn:microsoft.com/office/officeart/2008/layout/VerticalCurvedList"/>
    <dgm:cxn modelId="{6F480153-D37F-45BF-839C-8B5084DFC484}" type="presOf" srcId="{8AE29B52-B063-40E0-B98C-06D30322CFE8}" destId="{9D2407E4-6660-4A5D-A32A-BDBEC28CA0ED}" srcOrd="0" destOrd="0" presId="urn:microsoft.com/office/officeart/2008/layout/VerticalCurvedList"/>
    <dgm:cxn modelId="{D4576658-8B72-4B50-810C-264D13BE86B8}" type="presOf" srcId="{37C0961C-D23D-449A-8684-FBBBFCB9FAE1}" destId="{A815C24C-DE33-476B-87CE-B13AAB118D2C}" srcOrd="0" destOrd="0" presId="urn:microsoft.com/office/officeart/2008/layout/VerticalCurvedList"/>
    <dgm:cxn modelId="{1E2E2D84-91E1-41B5-99E6-80396ED8D29E}" type="presOf" srcId="{FB8F8E49-6858-43F6-AFF9-FC7DF9218694}" destId="{AB137ACE-68AA-46C7-85D3-A6532A654615}" srcOrd="0" destOrd="0" presId="urn:microsoft.com/office/officeart/2008/layout/VerticalCurvedList"/>
    <dgm:cxn modelId="{84B7169A-C3E7-4EBB-9AC7-89B47960D066}" type="presOf" srcId="{D4C73651-DF20-4A79-96EB-C4E3FBAF6B8C}" destId="{1A518542-71A7-4C36-832E-05F61F01A470}" srcOrd="0" destOrd="0" presId="urn:microsoft.com/office/officeart/2008/layout/VerticalCurvedList"/>
    <dgm:cxn modelId="{981BC3BB-EEFD-42D5-AC4D-05C1A857A868}" type="presOf" srcId="{116518F8-BBCF-4EFC-AC8C-630C15D16691}" destId="{BEE01E91-6AF1-464C-9B96-C3F2D7AF61B8}" srcOrd="0" destOrd="0" presId="urn:microsoft.com/office/officeart/2008/layout/VerticalCurvedList"/>
    <dgm:cxn modelId="{EC75F9C9-EC8D-49E1-AFB6-B4E2D0760686}" srcId="{8AE29B52-B063-40E0-B98C-06D30322CFE8}" destId="{57587D0D-BB03-480D-9654-D74CA727E9AF}" srcOrd="0" destOrd="0" parTransId="{E90F9B7A-B932-4F6A-96DC-3728C1A88902}" sibTransId="{FB8F8E49-6858-43F6-AFF9-FC7DF9218694}"/>
    <dgm:cxn modelId="{6410FAFF-EB0B-417F-8980-1D31A0D6C5D5}" type="presOf" srcId="{DDAB6C0E-483A-4467-A491-0FA65C0D00AC}" destId="{4C25D77E-2D8C-478B-8035-E207FC09426A}" srcOrd="0" destOrd="0" presId="urn:microsoft.com/office/officeart/2008/layout/VerticalCurvedList"/>
    <dgm:cxn modelId="{60AD7E89-6917-4290-BFC6-F86577236705}" type="presParOf" srcId="{9D2407E4-6660-4A5D-A32A-BDBEC28CA0ED}" destId="{FEACF294-A0EA-4CB2-A289-AE78E412064B}" srcOrd="0" destOrd="0" presId="urn:microsoft.com/office/officeart/2008/layout/VerticalCurvedList"/>
    <dgm:cxn modelId="{3DB060A3-B24F-44C7-8C92-987A8D1BCD8E}" type="presParOf" srcId="{FEACF294-A0EA-4CB2-A289-AE78E412064B}" destId="{810F146B-E4E5-4D37-A77C-8470252EB23F}" srcOrd="0" destOrd="0" presId="urn:microsoft.com/office/officeart/2008/layout/VerticalCurvedList"/>
    <dgm:cxn modelId="{0794A55D-701D-4014-9CB1-D1AEF447A496}" type="presParOf" srcId="{810F146B-E4E5-4D37-A77C-8470252EB23F}" destId="{F0999716-8908-4F55-865B-5F3FE12376F3}" srcOrd="0" destOrd="0" presId="urn:microsoft.com/office/officeart/2008/layout/VerticalCurvedList"/>
    <dgm:cxn modelId="{5A6B3665-27FC-40F2-8CBD-DAD0C7A56144}" type="presParOf" srcId="{810F146B-E4E5-4D37-A77C-8470252EB23F}" destId="{AB137ACE-68AA-46C7-85D3-A6532A654615}" srcOrd="1" destOrd="0" presId="urn:microsoft.com/office/officeart/2008/layout/VerticalCurvedList"/>
    <dgm:cxn modelId="{C451C3C8-C3A2-423E-9C07-DD1568016848}" type="presParOf" srcId="{810F146B-E4E5-4D37-A77C-8470252EB23F}" destId="{62799F5C-C328-47D1-89E5-F3BE39B93B60}" srcOrd="2" destOrd="0" presId="urn:microsoft.com/office/officeart/2008/layout/VerticalCurvedList"/>
    <dgm:cxn modelId="{38050798-A5E4-4AA9-87BE-7829717DE577}" type="presParOf" srcId="{810F146B-E4E5-4D37-A77C-8470252EB23F}" destId="{C4205856-50C1-43C7-AF46-06DB1074B86A}" srcOrd="3" destOrd="0" presId="urn:microsoft.com/office/officeart/2008/layout/VerticalCurvedList"/>
    <dgm:cxn modelId="{15C705D3-9756-461D-8D21-FCDF7B8C7E6F}" type="presParOf" srcId="{FEACF294-A0EA-4CB2-A289-AE78E412064B}" destId="{1574B907-3891-4D83-8D8B-20392CB1D555}" srcOrd="1" destOrd="0" presId="urn:microsoft.com/office/officeart/2008/layout/VerticalCurvedList"/>
    <dgm:cxn modelId="{8A820152-FCF7-4B8D-A0DC-53135A8D6083}" type="presParOf" srcId="{FEACF294-A0EA-4CB2-A289-AE78E412064B}" destId="{5E4DF65C-7B42-4756-91BD-BD6DA69DABE2}" srcOrd="2" destOrd="0" presId="urn:microsoft.com/office/officeart/2008/layout/VerticalCurvedList"/>
    <dgm:cxn modelId="{A537270B-BC18-4BC5-ABB6-B32D9EBF40DC}" type="presParOf" srcId="{5E4DF65C-7B42-4756-91BD-BD6DA69DABE2}" destId="{C25B3070-BB46-462E-A420-E7382B281150}" srcOrd="0" destOrd="0" presId="urn:microsoft.com/office/officeart/2008/layout/VerticalCurvedList"/>
    <dgm:cxn modelId="{6ADC8608-30DE-4EFB-A413-E96B6A337BA5}" type="presParOf" srcId="{FEACF294-A0EA-4CB2-A289-AE78E412064B}" destId="{1A518542-71A7-4C36-832E-05F61F01A470}" srcOrd="3" destOrd="0" presId="urn:microsoft.com/office/officeart/2008/layout/VerticalCurvedList"/>
    <dgm:cxn modelId="{A8F9CD69-82DB-4031-971D-DA1E7EC8D70D}" type="presParOf" srcId="{FEACF294-A0EA-4CB2-A289-AE78E412064B}" destId="{6D1CCE08-DBAE-45C0-B7C4-65BACAA0B422}" srcOrd="4" destOrd="0" presId="urn:microsoft.com/office/officeart/2008/layout/VerticalCurvedList"/>
    <dgm:cxn modelId="{79A84A63-FCFB-4880-AF6B-4F2132BB710B}" type="presParOf" srcId="{6D1CCE08-DBAE-45C0-B7C4-65BACAA0B422}" destId="{4088DBE3-61C6-4A26-849F-0F3EED172FB9}" srcOrd="0" destOrd="0" presId="urn:microsoft.com/office/officeart/2008/layout/VerticalCurvedList"/>
    <dgm:cxn modelId="{992CA7FC-60EA-41F7-8F7B-2D8D91A01E5F}" type="presParOf" srcId="{FEACF294-A0EA-4CB2-A289-AE78E412064B}" destId="{BEE01E91-6AF1-464C-9B96-C3F2D7AF61B8}" srcOrd="5" destOrd="0" presId="urn:microsoft.com/office/officeart/2008/layout/VerticalCurvedList"/>
    <dgm:cxn modelId="{9EFF9F21-367B-4C1E-A0CD-EEE5613E6B3C}" type="presParOf" srcId="{FEACF294-A0EA-4CB2-A289-AE78E412064B}" destId="{51C4BE65-28AF-4C0E-A4C6-A0A5A4F020BE}" srcOrd="6" destOrd="0" presId="urn:microsoft.com/office/officeart/2008/layout/VerticalCurvedList"/>
    <dgm:cxn modelId="{76049370-200B-4EF7-84DE-7A4E3E023118}" type="presParOf" srcId="{51C4BE65-28AF-4C0E-A4C6-A0A5A4F020BE}" destId="{E6701727-E1A8-4EF6-8307-ABE326C20F51}" srcOrd="0" destOrd="0" presId="urn:microsoft.com/office/officeart/2008/layout/VerticalCurvedList"/>
    <dgm:cxn modelId="{28302841-AE23-45BB-B281-7FD882FE3EB2}" type="presParOf" srcId="{FEACF294-A0EA-4CB2-A289-AE78E412064B}" destId="{172BAB3B-477F-4768-85B3-D038942E70C1}" srcOrd="7" destOrd="0" presId="urn:microsoft.com/office/officeart/2008/layout/VerticalCurvedList"/>
    <dgm:cxn modelId="{B8C70655-FAF3-44C0-9E00-82D23373484F}" type="presParOf" srcId="{FEACF294-A0EA-4CB2-A289-AE78E412064B}" destId="{75FFAD08-0A9F-4D2E-ADA8-5F3794DD82E4}" srcOrd="8" destOrd="0" presId="urn:microsoft.com/office/officeart/2008/layout/VerticalCurvedList"/>
    <dgm:cxn modelId="{277844DE-80BC-4DFA-96AD-DBBECDABE773}" type="presParOf" srcId="{75FFAD08-0A9F-4D2E-ADA8-5F3794DD82E4}" destId="{0452862E-99C5-429E-AE1D-EAB9DCED83EE}" srcOrd="0" destOrd="0" presId="urn:microsoft.com/office/officeart/2008/layout/VerticalCurvedList"/>
    <dgm:cxn modelId="{22E6CCE0-5506-4155-9423-36217A59E776}" type="presParOf" srcId="{FEACF294-A0EA-4CB2-A289-AE78E412064B}" destId="{187A0228-A4E1-486A-B219-70EFC69734DB}" srcOrd="9" destOrd="0" presId="urn:microsoft.com/office/officeart/2008/layout/VerticalCurvedList"/>
    <dgm:cxn modelId="{E2C2EA81-A421-4E67-B0A0-8F8CCF48439D}" type="presParOf" srcId="{FEACF294-A0EA-4CB2-A289-AE78E412064B}" destId="{F371E841-3A91-4EF9-8B5B-14A1CACA403C}" srcOrd="10" destOrd="0" presId="urn:microsoft.com/office/officeart/2008/layout/VerticalCurvedList"/>
    <dgm:cxn modelId="{50CDC964-3A58-4974-A029-BC8370E4B937}" type="presParOf" srcId="{F371E841-3A91-4EF9-8B5B-14A1CACA403C}" destId="{95080CFB-5E18-43B4-9476-0C11D948AAA7}" srcOrd="0" destOrd="0" presId="urn:microsoft.com/office/officeart/2008/layout/VerticalCurvedList"/>
    <dgm:cxn modelId="{E76B242C-F94E-4D4B-87C8-BD1DB2EB2AD0}" type="presParOf" srcId="{FEACF294-A0EA-4CB2-A289-AE78E412064B}" destId="{A815C24C-DE33-476B-87CE-B13AAB118D2C}" srcOrd="11" destOrd="0" presId="urn:microsoft.com/office/officeart/2008/layout/VerticalCurvedList"/>
    <dgm:cxn modelId="{5C4EB166-38CD-499C-B52B-BA7C681C4EF1}" type="presParOf" srcId="{FEACF294-A0EA-4CB2-A289-AE78E412064B}" destId="{97FDB628-0ABF-451B-9A7D-C1A6522C5221}" srcOrd="12" destOrd="0" presId="urn:microsoft.com/office/officeart/2008/layout/VerticalCurvedList"/>
    <dgm:cxn modelId="{8F823775-D003-4B44-BF4A-CC57A29C31AE}" type="presParOf" srcId="{97FDB628-0ABF-451B-9A7D-C1A6522C5221}" destId="{77C16E5E-6F63-477C-822B-05191F6E803A}" srcOrd="0" destOrd="0" presId="urn:microsoft.com/office/officeart/2008/layout/VerticalCurvedList"/>
    <dgm:cxn modelId="{B07FA5CD-2EB3-4F44-8701-0D73DFEF3D8A}" type="presParOf" srcId="{FEACF294-A0EA-4CB2-A289-AE78E412064B}" destId="{4C25D77E-2D8C-478B-8035-E207FC09426A}" srcOrd="13" destOrd="0" presId="urn:microsoft.com/office/officeart/2008/layout/VerticalCurvedList"/>
    <dgm:cxn modelId="{EA882428-11AE-468A-B413-3CC05C2D6A4E}" type="presParOf" srcId="{FEACF294-A0EA-4CB2-A289-AE78E412064B}" destId="{57DD6186-86EB-4DFF-8618-667A9A69234A}" srcOrd="14" destOrd="0" presId="urn:microsoft.com/office/officeart/2008/layout/VerticalCurvedList"/>
    <dgm:cxn modelId="{86399D1B-B42D-4822-B640-78747833D964}" type="presParOf" srcId="{57DD6186-86EB-4DFF-8618-667A9A69234A}" destId="{13745956-A1B9-4E25-B34C-DCE5A924DCD6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37ACE-68AA-46C7-85D3-A6532A654615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4B907-3891-4D83-8D8B-20392CB1D555}">
      <dsp:nvSpPr>
        <dsp:cNvPr id="0" name=""/>
        <dsp:cNvSpPr/>
      </dsp:nvSpPr>
      <dsp:spPr>
        <a:xfrm>
          <a:off x="285089" y="184749"/>
          <a:ext cx="5756656" cy="3693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Überblick Design Pattern</a:t>
          </a:r>
        </a:p>
      </dsp:txBody>
      <dsp:txXfrm>
        <a:off x="285089" y="184749"/>
        <a:ext cx="5756656" cy="369336"/>
      </dsp:txXfrm>
    </dsp:sp>
    <dsp:sp modelId="{C25B3070-BB46-462E-A420-E7382B281150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18542-71A7-4C36-832E-05F61F01A470}">
      <dsp:nvSpPr>
        <dsp:cNvPr id="0" name=""/>
        <dsp:cNvSpPr/>
      </dsp:nvSpPr>
      <dsp:spPr>
        <a:xfrm>
          <a:off x="619556" y="739079"/>
          <a:ext cx="5422188" cy="369336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Anwendungsbeispiel Singleton</a:t>
          </a:r>
        </a:p>
      </dsp:txBody>
      <dsp:txXfrm>
        <a:off x="619556" y="739079"/>
        <a:ext cx="5422188" cy="369336"/>
      </dsp:txXfrm>
    </dsp:sp>
    <dsp:sp modelId="{4088DBE3-61C6-4A26-849F-0F3EED172FB9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01E91-6AF1-464C-9B96-C3F2D7AF61B8}">
      <dsp:nvSpPr>
        <dsp:cNvPr id="0" name=""/>
        <dsp:cNvSpPr/>
      </dsp:nvSpPr>
      <dsp:spPr>
        <a:xfrm>
          <a:off x="802843" y="1293002"/>
          <a:ext cx="5238902" cy="369336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Adapter in der Java API</a:t>
          </a:r>
        </a:p>
      </dsp:txBody>
      <dsp:txXfrm>
        <a:off x="802843" y="1293002"/>
        <a:ext cx="5238902" cy="369336"/>
      </dsp:txXfrm>
    </dsp:sp>
    <dsp:sp modelId="{E6701727-E1A8-4EF6-8307-ABE326C20F51}">
      <dsp:nvSpPr>
        <dsp:cNvPr id="0" name=""/>
        <dsp:cNvSpPr/>
      </dsp:nvSpPr>
      <dsp:spPr>
        <a:xfrm>
          <a:off x="572007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BAB3B-477F-4768-85B3-D038942E70C1}">
      <dsp:nvSpPr>
        <dsp:cNvPr id="0" name=""/>
        <dsp:cNvSpPr/>
      </dsp:nvSpPr>
      <dsp:spPr>
        <a:xfrm>
          <a:off x="861364" y="1847331"/>
          <a:ext cx="5180380" cy="36933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Observer</a:t>
          </a:r>
        </a:p>
      </dsp:txBody>
      <dsp:txXfrm>
        <a:off x="861364" y="1847331"/>
        <a:ext cx="5180380" cy="369336"/>
      </dsp:txXfrm>
    </dsp:sp>
    <dsp:sp modelId="{0452862E-99C5-429E-AE1D-EAB9DCED83EE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A0228-A4E1-486A-B219-70EFC69734DB}">
      <dsp:nvSpPr>
        <dsp:cNvPr id="0" name=""/>
        <dsp:cNvSpPr/>
      </dsp:nvSpPr>
      <dsp:spPr>
        <a:xfrm>
          <a:off x="802843" y="2401661"/>
          <a:ext cx="5238902" cy="369336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Architekturpattern</a:t>
          </a:r>
        </a:p>
      </dsp:txBody>
      <dsp:txXfrm>
        <a:off x="802843" y="2401661"/>
        <a:ext cx="5238902" cy="369336"/>
      </dsp:txXfrm>
    </dsp:sp>
    <dsp:sp modelId="{95080CFB-5E18-43B4-9476-0C11D948AAA7}">
      <dsp:nvSpPr>
        <dsp:cNvPr id="0" name=""/>
        <dsp:cNvSpPr/>
      </dsp:nvSpPr>
      <dsp:spPr>
        <a:xfrm>
          <a:off x="572007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5C24C-DE33-476B-87CE-B13AAB118D2C}">
      <dsp:nvSpPr>
        <dsp:cNvPr id="0" name=""/>
        <dsp:cNvSpPr/>
      </dsp:nvSpPr>
      <dsp:spPr>
        <a:xfrm>
          <a:off x="619556" y="2955584"/>
          <a:ext cx="5422188" cy="369336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IHK-Prüfungsaufgaben</a:t>
          </a:r>
        </a:p>
      </dsp:txBody>
      <dsp:txXfrm>
        <a:off x="619556" y="2955584"/>
        <a:ext cx="5422188" cy="369336"/>
      </dsp:txXfrm>
    </dsp:sp>
    <dsp:sp modelId="{77C16E5E-6F63-477C-822B-05191F6E803A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5D77E-2D8C-478B-8035-E207FC09426A}">
      <dsp:nvSpPr>
        <dsp:cNvPr id="0" name=""/>
        <dsp:cNvSpPr/>
      </dsp:nvSpPr>
      <dsp:spPr>
        <a:xfrm>
          <a:off x="285089" y="3509914"/>
          <a:ext cx="5756656" cy="36933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tx1"/>
              </a:solidFill>
            </a:rPr>
            <a:t>Fazit</a:t>
          </a:r>
        </a:p>
      </dsp:txBody>
      <dsp:txXfrm>
        <a:off x="285089" y="3509914"/>
        <a:ext cx="5756656" cy="369336"/>
      </dsp:txXfrm>
    </dsp:sp>
    <dsp:sp modelId="{13745956-A1B9-4E25-B34C-DCE5A924DCD6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1A71-6927-40B6-894E-09A89599AA05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29C-57AD-4B80-B11A-C470B3945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0944-93B8-461E-8F1A-9961D73FC234}" type="datetimeFigureOut">
              <a:rPr lang="de-DE" smtClean="0"/>
              <a:t>30.03.2023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E080-F314-4360-8501-532295B4B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010-D2E7-42BD-96F3-9F3B3BFEC4D1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8DCE-8BC7-4913-B56D-AE3B9764AB33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A79-A588-467C-916C-C35052E8FF73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3F00-1FC9-40B1-B5DF-F32D6518D536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6F60-F9B9-4A82-BA95-B2493499BA60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13D4-D851-4D4B-92C5-5EFCB2F36784}" type="datetime1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57FC-B791-438D-8382-7A6D4BB8F3DC}" type="datetime1">
              <a:rPr lang="de-DE" smtClean="0"/>
              <a:t>30.03.2023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48E-28CB-4283-9959-8A0F04C90F1B}" type="datetime1">
              <a:rPr lang="de-DE" smtClean="0"/>
              <a:t>30.03.2023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BD5-6A8B-48C7-8B84-5AD5F8AADE08}" type="datetime1">
              <a:rPr lang="de-DE" smtClean="0"/>
              <a:t>30.03.2023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8D9-B0BF-4BC8-AC22-923D83DDB312}" type="datetime1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B0B6-BD2A-4DC9-9C88-23F4E258DB52}" type="datetime1">
              <a:rPr lang="de-DE" smtClean="0"/>
              <a:t>30.03.2023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BA51-ED34-45C6-9B24-58C4EB5ED7F5}" type="datetime1">
              <a:rPr lang="de-DE" smtClean="0"/>
              <a:t>30.03.2023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4"/>
            <a:ext cx="9143999" cy="6858000"/>
          </a:xfrm>
          <a:prstGeom prst="rect">
            <a:avLst/>
          </a:prstGeom>
        </p:spPr>
      </p:pic>
      <p:sp>
        <p:nvSpPr>
          <p:cNvPr id="3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20.03.2023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906138" y="6165304"/>
            <a:ext cx="7266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rPr>
              <a:t>Oberstufenzentrum Informations- und Medizintechnik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27583" y="3690190"/>
            <a:ext cx="6408713" cy="7920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Design Pattern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844774" y="4373488"/>
            <a:ext cx="5328592" cy="7837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Tim Tenbusch</a:t>
            </a:r>
          </a:p>
        </p:txBody>
      </p:sp>
    </p:spTree>
    <p:extLst>
      <p:ext uri="{BB962C8B-B14F-4D97-AF65-F5344CB8AC3E}">
        <p14:creationId xmlns:p14="http://schemas.microsoft.com/office/powerpoint/2010/main" val="20612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6696744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Observer (Verhaltensmuster)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7D7A58-7F21-C75A-FD4B-7336F7520080}"/>
              </a:ext>
            </a:extLst>
          </p:cNvPr>
          <p:cNvSpPr txBox="1"/>
          <p:nvPr/>
        </p:nvSpPr>
        <p:spPr>
          <a:xfrm>
            <a:off x="755576" y="2348880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Observable{ //my view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data; //this data is observed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addObserver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(Observer o)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... //register Observer in a list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notifyObservers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for(Observer o: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2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Zweck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C68F757-D3CE-4453-9A5F-7EA6E506B479}"/>
              </a:ext>
            </a:extLst>
          </p:cNvPr>
          <p:cNvSpPr txBox="1"/>
          <p:nvPr/>
        </p:nvSpPr>
        <p:spPr>
          <a:xfrm>
            <a:off x="395536" y="213464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Automatische Aktualisierung von Werten in der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Auslösen von weiteren Events</a:t>
            </a:r>
          </a:p>
        </p:txBody>
      </p:sp>
    </p:spTree>
    <p:extLst>
      <p:ext uri="{BB962C8B-B14F-4D97-AF65-F5344CB8AC3E}">
        <p14:creationId xmlns:p14="http://schemas.microsoft.com/office/powerpoint/2010/main" val="30592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Architekturmuster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MVC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MVVM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Client-Server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Microservice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20340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Prüfungsbeispiel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3647A96-7464-B5DD-1106-1D4906D7C3BE}"/>
              </a:ext>
            </a:extLst>
          </p:cNvPr>
          <p:cNvSpPr txBox="1"/>
          <p:nvPr/>
        </p:nvSpPr>
        <p:spPr>
          <a:xfrm>
            <a:off x="611560" y="220486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AP2 Sommer 2022 FIAN</a:t>
            </a:r>
          </a:p>
        </p:txBody>
      </p:sp>
    </p:spTree>
    <p:extLst>
      <p:ext uri="{BB962C8B-B14F-4D97-AF65-F5344CB8AC3E}">
        <p14:creationId xmlns:p14="http://schemas.microsoft.com/office/powerpoint/2010/main" val="260877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5040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Quellen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7056EF-1FE0-43B9-9D47-E0B448190BFF}"/>
              </a:ext>
            </a:extLst>
          </p:cNvPr>
          <p:cNvSpPr txBox="1"/>
          <p:nvPr/>
        </p:nvSpPr>
        <p:spPr>
          <a:xfrm>
            <a:off x="467544" y="2204864"/>
            <a:ext cx="7632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Ehlert, Albrecht (Hrsg.) 2019: Anwendungsentwicklung in Theorie und Praxis, Westermann</a:t>
            </a:r>
          </a:p>
          <a:p>
            <a:endParaRPr lang="de-DE" sz="1100" dirty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0314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1BEBB3C-3618-4D45-8B42-FD3852132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68588"/>
              </p:ext>
            </p:extLst>
          </p:nvPr>
        </p:nvGraphicFramePr>
        <p:xfrm>
          <a:off x="611562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422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7" y="1484784"/>
            <a:ext cx="4248472" cy="4608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Begriff</a:t>
            </a:r>
          </a:p>
          <a:p>
            <a:pPr algn="l"/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Entwurfsmuster sind Lösungsstrategien für immer wiederkehrende Entwurfsprobleme in der Softwaretechnik.</a:t>
            </a:r>
          </a:p>
          <a:p>
            <a:pPr algn="l"/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Geordnet und strukturiert wurden diese im Buch der „Gang </a:t>
            </a:r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Four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“ (</a:t>
            </a:r>
            <a:r>
              <a:rPr lang="de-DE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GoF</a:t>
            </a:r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 zu diesem Thema. </a:t>
            </a:r>
          </a:p>
          <a:p>
            <a:pPr algn="l"/>
            <a:endParaRPr lang="de-DE" sz="1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31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Überblick Design Pattern</a:t>
            </a:r>
          </a:p>
        </p:txBody>
      </p:sp>
      <p:graphicFrame>
        <p:nvGraphicFramePr>
          <p:cNvPr id="3" name="Tabelle 6">
            <a:extLst>
              <a:ext uri="{FF2B5EF4-FFF2-40B4-BE49-F238E27FC236}">
                <a16:creationId xmlns:a16="http://schemas.microsoft.com/office/drawing/2014/main" id="{4EFA6317-1D01-D23C-A232-A52507DA1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82096"/>
              </p:ext>
            </p:extLst>
          </p:nvPr>
        </p:nvGraphicFramePr>
        <p:xfrm>
          <a:off x="420216" y="2154467"/>
          <a:ext cx="7824192" cy="326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064">
                  <a:extLst>
                    <a:ext uri="{9D8B030D-6E8A-4147-A177-3AD203B41FA5}">
                      <a16:colId xmlns:a16="http://schemas.microsoft.com/office/drawing/2014/main" val="1330473909"/>
                    </a:ext>
                  </a:extLst>
                </a:gridCol>
                <a:gridCol w="2608064">
                  <a:extLst>
                    <a:ext uri="{9D8B030D-6E8A-4147-A177-3AD203B41FA5}">
                      <a16:colId xmlns:a16="http://schemas.microsoft.com/office/drawing/2014/main" val="728253854"/>
                    </a:ext>
                  </a:extLst>
                </a:gridCol>
                <a:gridCol w="2608064">
                  <a:extLst>
                    <a:ext uri="{9D8B030D-6E8A-4147-A177-3AD203B41FA5}">
                      <a16:colId xmlns:a16="http://schemas.microsoft.com/office/drawing/2014/main" val="4015149413"/>
                    </a:ext>
                  </a:extLst>
                </a:gridCol>
              </a:tblGrid>
              <a:tr h="4663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Erzeugungsmuster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Strukturmuster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Verhaltensmuster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994981"/>
                  </a:ext>
                </a:extLst>
              </a:tr>
              <a:tr h="466319">
                <a:tc>
                  <a:txBody>
                    <a:bodyPr/>
                    <a:lstStyle/>
                    <a:p>
                      <a:r>
                        <a:rPr lang="de-DE" dirty="0" err="1"/>
                        <a:t>abstract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factory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adapter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responsibility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71780"/>
                  </a:ext>
                </a:extLst>
              </a:tr>
              <a:tr h="466319">
                <a:tc>
                  <a:txBody>
                    <a:bodyPr/>
                    <a:lstStyle/>
                    <a:p>
                      <a:r>
                        <a:rPr lang="de-DE" dirty="0" err="1"/>
                        <a:t>builder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bridge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iterator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724174"/>
                  </a:ext>
                </a:extLst>
              </a:tr>
              <a:tr h="466319">
                <a:tc>
                  <a:txBody>
                    <a:bodyPr/>
                    <a:lstStyle/>
                    <a:p>
                      <a:r>
                        <a:rPr lang="de-DE" dirty="0" err="1"/>
                        <a:t>prototyp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decorator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mediator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598827"/>
                  </a:ext>
                </a:extLst>
              </a:tr>
              <a:tr h="466319">
                <a:tc>
                  <a:txBody>
                    <a:bodyPr/>
                    <a:lstStyle/>
                    <a:p>
                      <a:r>
                        <a:rPr lang="de-DE" dirty="0"/>
                        <a:t>singleton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facade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observer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101250"/>
                  </a:ext>
                </a:extLst>
              </a:tr>
              <a:tr h="466319">
                <a:tc>
                  <a:txBody>
                    <a:bodyPr/>
                    <a:lstStyle/>
                    <a:p>
                      <a:r>
                        <a:rPr lang="de-DE" dirty="0" err="1"/>
                        <a:t>factory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methode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proxy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visitor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231649"/>
                  </a:ext>
                </a:extLst>
              </a:tr>
              <a:tr h="46631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flyweight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memento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96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82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6696744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Singleton (Erzeugungsmuster)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7D7A58-7F21-C75A-FD4B-7336F7520080}"/>
              </a:ext>
            </a:extLst>
          </p:cNvPr>
          <p:cNvSpPr txBox="1"/>
          <p:nvPr/>
        </p:nvSpPr>
        <p:spPr>
          <a:xfrm>
            <a:off x="755576" y="2348880"/>
            <a:ext cx="6120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Protokoll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Protokoll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instance;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Protokoll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Protokoll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Protokoll.instance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instance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Protokoll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instance;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BE56CF3-E869-2313-DAD7-92D597EF3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27" y="2364888"/>
            <a:ext cx="2899385" cy="16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8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Zweck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C68F757-D3CE-4453-9A5F-7EA6E506B479}"/>
              </a:ext>
            </a:extLst>
          </p:cNvPr>
          <p:cNvSpPr txBox="1"/>
          <p:nvPr/>
        </p:nvSpPr>
        <p:spPr>
          <a:xfrm>
            <a:off x="395536" y="213464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Zugriff auf eine Protokolldatei durch mehrere Softwaremodule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umgeht ggf. konkurrierende Zugriffssituationen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aufwändige Konstruktoren oder Initialisierungen</a:t>
            </a:r>
          </a:p>
        </p:txBody>
      </p:sp>
    </p:spTree>
    <p:extLst>
      <p:ext uri="{BB962C8B-B14F-4D97-AF65-F5344CB8AC3E}">
        <p14:creationId xmlns:p14="http://schemas.microsoft.com/office/powerpoint/2010/main" val="108238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6696744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Adapter (Strukturmuster)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4AC1EB-F7B2-44C7-AAD4-59C497EDCB95}"/>
              </a:ext>
            </a:extLst>
          </p:cNvPr>
          <p:cNvSpPr txBox="1"/>
          <p:nvPr/>
        </p:nvSpPr>
        <p:spPr>
          <a:xfrm>
            <a:off x="539552" y="234888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MouseWheelListener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MouseMotionListener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An abstract adapter class for receiving mouse events. The methods in this class are empty. This class exists as convenience for creating listener objects. 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C82488-8A3F-002E-DB86-F0E4D21EB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4103206"/>
            <a:ext cx="7884368" cy="27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5760640" cy="3528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Zweck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C68F757-D3CE-4453-9A5F-7EA6E506B479}"/>
              </a:ext>
            </a:extLst>
          </p:cNvPr>
          <p:cNvSpPr txBox="1"/>
          <p:nvPr/>
        </p:nvSpPr>
        <p:spPr>
          <a:xfrm>
            <a:off x="395536" y="2134644"/>
            <a:ext cx="676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Hier konkret: will ich z.B. </a:t>
            </a:r>
            <a:r>
              <a:rPr lang="de-DE" dirty="0" err="1"/>
              <a:t>mouseClicked</a:t>
            </a:r>
            <a:r>
              <a:rPr lang="de-DE" dirty="0"/>
              <a:t> in einem </a:t>
            </a:r>
            <a:r>
              <a:rPr lang="de-DE" dirty="0" err="1"/>
              <a:t>ActionListener</a:t>
            </a:r>
            <a:r>
              <a:rPr lang="de-DE" dirty="0"/>
              <a:t> implementieren, muss ich 4 weitere Methoden zumindest leer vorsehen. Bei Nutzung des </a:t>
            </a:r>
            <a:r>
              <a:rPr lang="de-DE" dirty="0" err="1"/>
              <a:t>MouseAdapters</a:t>
            </a:r>
            <a:r>
              <a:rPr lang="de-DE" dirty="0"/>
              <a:t> muss ich nur eine Methode überschreiben.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Allgemein: passt eine Schnittstelle an die gewünschten Eigenschaften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Stellt einen Dienst über eine nicht kompatible Schnittstelle bereit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BB51F15-E188-1172-99C9-7D80E61EA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70" y="4027938"/>
            <a:ext cx="5597054" cy="2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780928"/>
            <a:ext cx="7560842" cy="379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755576" y="1484784"/>
            <a:ext cx="6696744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Observer (Verhaltensmuster)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7D7A58-7F21-C75A-FD4B-7336F7520080}"/>
              </a:ext>
            </a:extLst>
          </p:cNvPr>
          <p:cNvSpPr txBox="1"/>
          <p:nvPr/>
        </p:nvSpPr>
        <p:spPr>
          <a:xfrm>
            <a:off x="755576" y="2348880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Beobachter implements Observer{ //my view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Beobachter()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update()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//do stuff to update view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0693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Bildschirmpräsentation 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Iconate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Klumpen Business Communications</dc:title>
  <dc:creator>Philipp Meichsner</dc:creator>
  <cp:lastModifiedBy>user</cp:lastModifiedBy>
  <cp:revision>348</cp:revision>
  <dcterms:created xsi:type="dcterms:W3CDTF">2012-02-27T15:25:12Z</dcterms:created>
  <dcterms:modified xsi:type="dcterms:W3CDTF">2023-03-30T06:54:10Z</dcterms:modified>
</cp:coreProperties>
</file>