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1" r:id="rId2"/>
    <p:sldId id="350" r:id="rId3"/>
    <p:sldId id="376" r:id="rId4"/>
    <p:sldId id="360" r:id="rId5"/>
    <p:sldId id="384" r:id="rId6"/>
    <p:sldId id="377" r:id="rId7"/>
    <p:sldId id="385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5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2C"/>
    <a:srgbClr val="9B0E1A"/>
    <a:srgbClr val="00294C"/>
    <a:srgbClr val="C10134"/>
    <a:srgbClr val="003651"/>
    <a:srgbClr val="004D74"/>
    <a:srgbClr val="003B58"/>
    <a:srgbClr val="004060"/>
    <a:srgbClr val="34658E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0" autoAdjust="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29B52-B063-40E0-B98C-06D30322CFE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7587D0D-BB03-480D-9654-D74CA727E9AF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Worum geht es?</a:t>
          </a:r>
        </a:p>
      </dgm:t>
    </dgm:pt>
    <dgm:pt modelId="{E90F9B7A-B932-4F6A-96DC-3728C1A88902}" type="parTrans" cxnId="{EC75F9C9-EC8D-49E1-AFB6-B4E2D076068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B8F8E49-6858-43F6-AFF9-FC7DF9218694}" type="sibTrans" cxnId="{EC75F9C9-EC8D-49E1-AFB6-B4E2D076068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C73651-DF20-4A79-96EB-C4E3FBAF6B8C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Verschlüsselung</a:t>
          </a:r>
        </a:p>
      </dgm:t>
    </dgm:pt>
    <dgm:pt modelId="{C9D85C96-2F57-4BB8-B61E-A2855DEE683B}" type="parTrans" cxnId="{CA91E141-79CB-4484-8911-C1D77A8B71A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3304FA6-831C-471D-AAAA-4EA60EFFF056}" type="sibTrans" cxnId="{CA91E141-79CB-4484-8911-C1D77A8B71A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16518F8-BBCF-4EFC-AC8C-630C15D16691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Symmetrische Verschlüsselung</a:t>
          </a:r>
        </a:p>
      </dgm:t>
    </dgm:pt>
    <dgm:pt modelId="{C6D69D21-E8EF-46A1-B9DC-343E294E51F3}" type="parTrans" cxnId="{6E1BC100-0B52-45BE-9454-902B10378CC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022C599-213B-4711-A99B-13C93243C7A9}" type="sibTrans" cxnId="{6E1BC100-0B52-45BE-9454-902B10378CC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4020F17-E51C-407C-89FF-9E5D0CB6361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Asymmetrische Verschlüsselung</a:t>
          </a:r>
        </a:p>
      </dgm:t>
    </dgm:pt>
    <dgm:pt modelId="{40754702-A9BF-48D1-A258-46301657E874}" type="parTrans" cxnId="{5C4E1E58-5C85-4C84-AF85-391048D8B6F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1DA25D8-DB14-48A7-9610-95D33FCB8A62}" type="sibTrans" cxnId="{5C4E1E58-5C85-4C84-AF85-391048D8B6F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D23369A-DAA2-4366-955C-D3CE4430A60B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Hybride Verschlüsselung</a:t>
          </a:r>
        </a:p>
      </dgm:t>
    </dgm:pt>
    <dgm:pt modelId="{6AE5A82A-B8E6-4E49-B8EF-16E714F4FB09}" type="parTrans" cxnId="{4D2EDB58-76A4-4C9C-A029-2BDFEBF888D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C3BE043-4ABF-4487-8FFB-1C9F44312B21}" type="sibTrans" cxnId="{4D2EDB58-76A4-4C9C-A029-2BDFEBF888D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27871F2-8D48-468F-AEE0-BBD73F74D47B}">
      <dgm:prSet phldrT="[Text]"/>
      <dgm:spPr/>
      <dgm:t>
        <a:bodyPr/>
        <a:lstStyle/>
        <a:p>
          <a:r>
            <a:rPr lang="de-DE" dirty="0" err="1">
              <a:solidFill>
                <a:schemeClr val="tx1"/>
              </a:solidFill>
            </a:rPr>
            <a:t>Hashing</a:t>
          </a:r>
          <a:endParaRPr lang="de-DE" dirty="0">
            <a:solidFill>
              <a:schemeClr val="tx1"/>
            </a:solidFill>
          </a:endParaRPr>
        </a:p>
      </dgm:t>
    </dgm:pt>
    <dgm:pt modelId="{E5075DF4-DCF0-4CE8-9B86-A2D5F411B5B2}" type="parTrans" cxnId="{2E96D4E2-02BC-44E6-B17F-D688FF4E9A5C}">
      <dgm:prSet/>
      <dgm:spPr/>
      <dgm:t>
        <a:bodyPr/>
        <a:lstStyle/>
        <a:p>
          <a:endParaRPr lang="de-DE"/>
        </a:p>
      </dgm:t>
    </dgm:pt>
    <dgm:pt modelId="{A1BA6D2E-F1BE-45AC-868F-47DD3C0F44D9}" type="sibTrans" cxnId="{2E96D4E2-02BC-44E6-B17F-D688FF4E9A5C}">
      <dgm:prSet/>
      <dgm:spPr/>
      <dgm:t>
        <a:bodyPr/>
        <a:lstStyle/>
        <a:p>
          <a:endParaRPr lang="de-DE"/>
        </a:p>
      </dgm:t>
    </dgm:pt>
    <dgm:pt modelId="{8BFC67C5-CF4A-4B4B-AD7F-836C7304991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TSL</a:t>
          </a:r>
        </a:p>
      </dgm:t>
    </dgm:pt>
    <dgm:pt modelId="{318EF888-31FC-48D1-8B10-A4AE91511282}" type="parTrans" cxnId="{C316E04E-555E-4A8A-8779-1A51C15B9EAF}">
      <dgm:prSet/>
      <dgm:spPr/>
      <dgm:t>
        <a:bodyPr/>
        <a:lstStyle/>
        <a:p>
          <a:endParaRPr lang="de-DE"/>
        </a:p>
      </dgm:t>
    </dgm:pt>
    <dgm:pt modelId="{84D7CFBC-F6CC-465A-9383-CA420C871AC3}" type="sibTrans" cxnId="{C316E04E-555E-4A8A-8779-1A51C15B9EAF}">
      <dgm:prSet/>
      <dgm:spPr/>
      <dgm:t>
        <a:bodyPr/>
        <a:lstStyle/>
        <a:p>
          <a:endParaRPr lang="de-DE"/>
        </a:p>
      </dgm:t>
    </dgm:pt>
    <dgm:pt modelId="{9D2407E4-6660-4A5D-A32A-BDBEC28CA0ED}" type="pres">
      <dgm:prSet presAssocID="{8AE29B52-B063-40E0-B98C-06D30322CFE8}" presName="Name0" presStyleCnt="0">
        <dgm:presLayoutVars>
          <dgm:chMax val="7"/>
          <dgm:chPref val="7"/>
          <dgm:dir/>
        </dgm:presLayoutVars>
      </dgm:prSet>
      <dgm:spPr/>
    </dgm:pt>
    <dgm:pt modelId="{FEACF294-A0EA-4CB2-A289-AE78E412064B}" type="pres">
      <dgm:prSet presAssocID="{8AE29B52-B063-40E0-B98C-06D30322CFE8}" presName="Name1" presStyleCnt="0"/>
      <dgm:spPr/>
    </dgm:pt>
    <dgm:pt modelId="{810F146B-E4E5-4D37-A77C-8470252EB23F}" type="pres">
      <dgm:prSet presAssocID="{8AE29B52-B063-40E0-B98C-06D30322CFE8}" presName="cycle" presStyleCnt="0"/>
      <dgm:spPr/>
    </dgm:pt>
    <dgm:pt modelId="{F0999716-8908-4F55-865B-5F3FE12376F3}" type="pres">
      <dgm:prSet presAssocID="{8AE29B52-B063-40E0-B98C-06D30322CFE8}" presName="srcNode" presStyleLbl="node1" presStyleIdx="0" presStyleCnt="7"/>
      <dgm:spPr/>
    </dgm:pt>
    <dgm:pt modelId="{AB137ACE-68AA-46C7-85D3-A6532A654615}" type="pres">
      <dgm:prSet presAssocID="{8AE29B52-B063-40E0-B98C-06D30322CFE8}" presName="conn" presStyleLbl="parChTrans1D2" presStyleIdx="0" presStyleCnt="1"/>
      <dgm:spPr/>
    </dgm:pt>
    <dgm:pt modelId="{62799F5C-C328-47D1-89E5-F3BE39B93B60}" type="pres">
      <dgm:prSet presAssocID="{8AE29B52-B063-40E0-B98C-06D30322CFE8}" presName="extraNode" presStyleLbl="node1" presStyleIdx="0" presStyleCnt="7"/>
      <dgm:spPr/>
    </dgm:pt>
    <dgm:pt modelId="{C4205856-50C1-43C7-AF46-06DB1074B86A}" type="pres">
      <dgm:prSet presAssocID="{8AE29B52-B063-40E0-B98C-06D30322CFE8}" presName="dstNode" presStyleLbl="node1" presStyleIdx="0" presStyleCnt="7"/>
      <dgm:spPr/>
    </dgm:pt>
    <dgm:pt modelId="{1574B907-3891-4D83-8D8B-20392CB1D555}" type="pres">
      <dgm:prSet presAssocID="{57587D0D-BB03-480D-9654-D74CA727E9AF}" presName="text_1" presStyleLbl="node1" presStyleIdx="0" presStyleCnt="7">
        <dgm:presLayoutVars>
          <dgm:bulletEnabled val="1"/>
        </dgm:presLayoutVars>
      </dgm:prSet>
      <dgm:spPr/>
    </dgm:pt>
    <dgm:pt modelId="{5E4DF65C-7B42-4756-91BD-BD6DA69DABE2}" type="pres">
      <dgm:prSet presAssocID="{57587D0D-BB03-480D-9654-D74CA727E9AF}" presName="accent_1" presStyleCnt="0"/>
      <dgm:spPr/>
    </dgm:pt>
    <dgm:pt modelId="{C25B3070-BB46-462E-A420-E7382B281150}" type="pres">
      <dgm:prSet presAssocID="{57587D0D-BB03-480D-9654-D74CA727E9AF}" presName="accentRepeatNode" presStyleLbl="solidFgAcc1" presStyleIdx="0" presStyleCnt="7"/>
      <dgm:spPr/>
    </dgm:pt>
    <dgm:pt modelId="{CF4901F6-641C-43EE-BCB7-597ED95F975E}" type="pres">
      <dgm:prSet presAssocID="{E27871F2-8D48-468F-AEE0-BBD73F74D47B}" presName="text_2" presStyleLbl="node1" presStyleIdx="1" presStyleCnt="7">
        <dgm:presLayoutVars>
          <dgm:bulletEnabled val="1"/>
        </dgm:presLayoutVars>
      </dgm:prSet>
      <dgm:spPr/>
    </dgm:pt>
    <dgm:pt modelId="{0ED28C69-6379-4B4E-9BC1-E0431192CB0F}" type="pres">
      <dgm:prSet presAssocID="{E27871F2-8D48-468F-AEE0-BBD73F74D47B}" presName="accent_2" presStyleCnt="0"/>
      <dgm:spPr/>
    </dgm:pt>
    <dgm:pt modelId="{DFA58508-88B9-428C-994A-DF001831090B}" type="pres">
      <dgm:prSet presAssocID="{E27871F2-8D48-468F-AEE0-BBD73F74D47B}" presName="accentRepeatNode" presStyleLbl="solidFgAcc1" presStyleIdx="1" presStyleCnt="7"/>
      <dgm:spPr/>
    </dgm:pt>
    <dgm:pt modelId="{42652238-8BF5-4299-8A50-EFEBC830464B}" type="pres">
      <dgm:prSet presAssocID="{D4C73651-DF20-4A79-96EB-C4E3FBAF6B8C}" presName="text_3" presStyleLbl="node1" presStyleIdx="2" presStyleCnt="7">
        <dgm:presLayoutVars>
          <dgm:bulletEnabled val="1"/>
        </dgm:presLayoutVars>
      </dgm:prSet>
      <dgm:spPr/>
    </dgm:pt>
    <dgm:pt modelId="{E25A16EB-61F9-4BF7-B98F-7183A34FAB22}" type="pres">
      <dgm:prSet presAssocID="{D4C73651-DF20-4A79-96EB-C4E3FBAF6B8C}" presName="accent_3" presStyleCnt="0"/>
      <dgm:spPr/>
    </dgm:pt>
    <dgm:pt modelId="{4088DBE3-61C6-4A26-849F-0F3EED172FB9}" type="pres">
      <dgm:prSet presAssocID="{D4C73651-DF20-4A79-96EB-C4E3FBAF6B8C}" presName="accentRepeatNode" presStyleLbl="solidFgAcc1" presStyleIdx="2" presStyleCnt="7"/>
      <dgm:spPr/>
    </dgm:pt>
    <dgm:pt modelId="{05DEBE3E-6366-49D4-8AB5-7863DD805C0F}" type="pres">
      <dgm:prSet presAssocID="{116518F8-BBCF-4EFC-AC8C-630C15D16691}" presName="text_4" presStyleLbl="node1" presStyleIdx="3" presStyleCnt="7">
        <dgm:presLayoutVars>
          <dgm:bulletEnabled val="1"/>
        </dgm:presLayoutVars>
      </dgm:prSet>
      <dgm:spPr/>
    </dgm:pt>
    <dgm:pt modelId="{DE8C66AB-9D5B-419C-98D8-E06ECEE116C6}" type="pres">
      <dgm:prSet presAssocID="{116518F8-BBCF-4EFC-AC8C-630C15D16691}" presName="accent_4" presStyleCnt="0"/>
      <dgm:spPr/>
    </dgm:pt>
    <dgm:pt modelId="{E6701727-E1A8-4EF6-8307-ABE326C20F51}" type="pres">
      <dgm:prSet presAssocID="{116518F8-BBCF-4EFC-AC8C-630C15D16691}" presName="accentRepeatNode" presStyleLbl="solidFgAcc1" presStyleIdx="3" presStyleCnt="7"/>
      <dgm:spPr/>
    </dgm:pt>
    <dgm:pt modelId="{A856EBF2-2D21-43CA-8CF1-AFAE6C641AFE}" type="pres">
      <dgm:prSet presAssocID="{54020F17-E51C-407C-89FF-9E5D0CB63616}" presName="text_5" presStyleLbl="node1" presStyleIdx="4" presStyleCnt="7">
        <dgm:presLayoutVars>
          <dgm:bulletEnabled val="1"/>
        </dgm:presLayoutVars>
      </dgm:prSet>
      <dgm:spPr/>
    </dgm:pt>
    <dgm:pt modelId="{A4B419A6-FE35-4A7C-AF36-3F2B886394B7}" type="pres">
      <dgm:prSet presAssocID="{54020F17-E51C-407C-89FF-9E5D0CB63616}" presName="accent_5" presStyleCnt="0"/>
      <dgm:spPr/>
    </dgm:pt>
    <dgm:pt modelId="{6817E274-C515-4ADC-8A12-B7C89F8EF346}" type="pres">
      <dgm:prSet presAssocID="{54020F17-E51C-407C-89FF-9E5D0CB63616}" presName="accentRepeatNode" presStyleLbl="solidFgAcc1" presStyleIdx="4" presStyleCnt="7"/>
      <dgm:spPr/>
    </dgm:pt>
    <dgm:pt modelId="{565800A4-BB0E-40B5-BB22-E7AC41713FA4}" type="pres">
      <dgm:prSet presAssocID="{0D23369A-DAA2-4366-955C-D3CE4430A60B}" presName="text_6" presStyleLbl="node1" presStyleIdx="5" presStyleCnt="7">
        <dgm:presLayoutVars>
          <dgm:bulletEnabled val="1"/>
        </dgm:presLayoutVars>
      </dgm:prSet>
      <dgm:spPr/>
    </dgm:pt>
    <dgm:pt modelId="{9653524C-1872-451B-90C6-40E399715786}" type="pres">
      <dgm:prSet presAssocID="{0D23369A-DAA2-4366-955C-D3CE4430A60B}" presName="accent_6" presStyleCnt="0"/>
      <dgm:spPr/>
    </dgm:pt>
    <dgm:pt modelId="{314EF9F2-78BD-4A20-ACE1-09D8B5FF9D21}" type="pres">
      <dgm:prSet presAssocID="{0D23369A-DAA2-4366-955C-D3CE4430A60B}" presName="accentRepeatNode" presStyleLbl="solidFgAcc1" presStyleIdx="5" presStyleCnt="7"/>
      <dgm:spPr/>
    </dgm:pt>
    <dgm:pt modelId="{4B75388D-ED88-4ACD-B897-9C0020BE03E7}" type="pres">
      <dgm:prSet presAssocID="{8BFC67C5-CF4A-4B4B-AD7F-836C73049916}" presName="text_7" presStyleLbl="node1" presStyleIdx="6" presStyleCnt="7">
        <dgm:presLayoutVars>
          <dgm:bulletEnabled val="1"/>
        </dgm:presLayoutVars>
      </dgm:prSet>
      <dgm:spPr/>
    </dgm:pt>
    <dgm:pt modelId="{62F28D0B-1F4A-4909-9DC7-AECFDD7F561F}" type="pres">
      <dgm:prSet presAssocID="{8BFC67C5-CF4A-4B4B-AD7F-836C73049916}" presName="accent_7" presStyleCnt="0"/>
      <dgm:spPr/>
    </dgm:pt>
    <dgm:pt modelId="{04304C30-1004-4799-8B64-04854942D79B}" type="pres">
      <dgm:prSet presAssocID="{8BFC67C5-CF4A-4B4B-AD7F-836C73049916}" presName="accentRepeatNode" presStyleLbl="solidFgAcc1" presStyleIdx="6" presStyleCnt="7"/>
      <dgm:spPr/>
    </dgm:pt>
  </dgm:ptLst>
  <dgm:cxnLst>
    <dgm:cxn modelId="{6E1BC100-0B52-45BE-9454-902B10378CCB}" srcId="{8AE29B52-B063-40E0-B98C-06D30322CFE8}" destId="{116518F8-BBCF-4EFC-AC8C-630C15D16691}" srcOrd="3" destOrd="0" parTransId="{C6D69D21-E8EF-46A1-B9DC-343E294E51F3}" sibTransId="{0022C599-213B-4711-A99B-13C93243C7A9}"/>
    <dgm:cxn modelId="{3A70C214-17CC-4852-A8AF-DEA191576CD1}" type="presOf" srcId="{57587D0D-BB03-480D-9654-D74CA727E9AF}" destId="{1574B907-3891-4D83-8D8B-20392CB1D555}" srcOrd="0" destOrd="0" presId="urn:microsoft.com/office/officeart/2008/layout/VerticalCurvedList"/>
    <dgm:cxn modelId="{464B3F5F-518C-4916-A76A-EC0D619F260F}" type="presOf" srcId="{D4C73651-DF20-4A79-96EB-C4E3FBAF6B8C}" destId="{42652238-8BF5-4299-8A50-EFEBC830464B}" srcOrd="0" destOrd="0" presId="urn:microsoft.com/office/officeart/2008/layout/VerticalCurvedList"/>
    <dgm:cxn modelId="{CA91E141-79CB-4484-8911-C1D77A8B71AA}" srcId="{8AE29B52-B063-40E0-B98C-06D30322CFE8}" destId="{D4C73651-DF20-4A79-96EB-C4E3FBAF6B8C}" srcOrd="2" destOrd="0" parTransId="{C9D85C96-2F57-4BB8-B61E-A2855DEE683B}" sibTransId="{83304FA6-831C-471D-AAAA-4EA60EFFF056}"/>
    <dgm:cxn modelId="{0F8F334D-9D48-40C6-861B-CDC8D34DF72B}" type="presOf" srcId="{116518F8-BBCF-4EFC-AC8C-630C15D16691}" destId="{05DEBE3E-6366-49D4-8AB5-7863DD805C0F}" srcOrd="0" destOrd="0" presId="urn:microsoft.com/office/officeart/2008/layout/VerticalCurvedList"/>
    <dgm:cxn modelId="{C316E04E-555E-4A8A-8779-1A51C15B9EAF}" srcId="{8AE29B52-B063-40E0-B98C-06D30322CFE8}" destId="{8BFC67C5-CF4A-4B4B-AD7F-836C73049916}" srcOrd="6" destOrd="0" parTransId="{318EF888-31FC-48D1-8B10-A4AE91511282}" sibTransId="{84D7CFBC-F6CC-465A-9383-CA420C871AC3}"/>
    <dgm:cxn modelId="{6F480153-D37F-45BF-839C-8B5084DFC484}" type="presOf" srcId="{8AE29B52-B063-40E0-B98C-06D30322CFE8}" destId="{9D2407E4-6660-4A5D-A32A-BDBEC28CA0ED}" srcOrd="0" destOrd="0" presId="urn:microsoft.com/office/officeart/2008/layout/VerticalCurvedList"/>
    <dgm:cxn modelId="{5C4E1E58-5C85-4C84-AF85-391048D8B6F5}" srcId="{8AE29B52-B063-40E0-B98C-06D30322CFE8}" destId="{54020F17-E51C-407C-89FF-9E5D0CB63616}" srcOrd="4" destOrd="0" parTransId="{40754702-A9BF-48D1-A258-46301657E874}" sibTransId="{11DA25D8-DB14-48A7-9610-95D33FCB8A62}"/>
    <dgm:cxn modelId="{4D2EDB58-76A4-4C9C-A029-2BDFEBF888DE}" srcId="{8AE29B52-B063-40E0-B98C-06D30322CFE8}" destId="{0D23369A-DAA2-4366-955C-D3CE4430A60B}" srcOrd="5" destOrd="0" parTransId="{6AE5A82A-B8E6-4E49-B8EF-16E714F4FB09}" sibTransId="{EC3BE043-4ABF-4487-8FFB-1C9F44312B21}"/>
    <dgm:cxn modelId="{1E2E2D84-91E1-41B5-99E6-80396ED8D29E}" type="presOf" srcId="{FB8F8E49-6858-43F6-AFF9-FC7DF9218694}" destId="{AB137ACE-68AA-46C7-85D3-A6532A654615}" srcOrd="0" destOrd="0" presId="urn:microsoft.com/office/officeart/2008/layout/VerticalCurvedList"/>
    <dgm:cxn modelId="{59FAEB9A-632D-449E-B34D-50800F5F8C13}" type="presOf" srcId="{E27871F2-8D48-468F-AEE0-BBD73F74D47B}" destId="{CF4901F6-641C-43EE-BCB7-597ED95F975E}" srcOrd="0" destOrd="0" presId="urn:microsoft.com/office/officeart/2008/layout/VerticalCurvedList"/>
    <dgm:cxn modelId="{0D5CC1B4-7CE4-462C-B24A-686317BD535C}" type="presOf" srcId="{8BFC67C5-CF4A-4B4B-AD7F-836C73049916}" destId="{4B75388D-ED88-4ACD-B897-9C0020BE03E7}" srcOrd="0" destOrd="0" presId="urn:microsoft.com/office/officeart/2008/layout/VerticalCurvedList"/>
    <dgm:cxn modelId="{EC75F9C9-EC8D-49E1-AFB6-B4E2D0760686}" srcId="{8AE29B52-B063-40E0-B98C-06D30322CFE8}" destId="{57587D0D-BB03-480D-9654-D74CA727E9AF}" srcOrd="0" destOrd="0" parTransId="{E90F9B7A-B932-4F6A-96DC-3728C1A88902}" sibTransId="{FB8F8E49-6858-43F6-AFF9-FC7DF9218694}"/>
    <dgm:cxn modelId="{1E61ABD2-F4F0-43C7-8097-8E019DB7C604}" type="presOf" srcId="{54020F17-E51C-407C-89FF-9E5D0CB63616}" destId="{A856EBF2-2D21-43CA-8CF1-AFAE6C641AFE}" srcOrd="0" destOrd="0" presId="urn:microsoft.com/office/officeart/2008/layout/VerticalCurvedList"/>
    <dgm:cxn modelId="{2E96D4E2-02BC-44E6-B17F-D688FF4E9A5C}" srcId="{8AE29B52-B063-40E0-B98C-06D30322CFE8}" destId="{E27871F2-8D48-468F-AEE0-BBD73F74D47B}" srcOrd="1" destOrd="0" parTransId="{E5075DF4-DCF0-4CE8-9B86-A2D5F411B5B2}" sibTransId="{A1BA6D2E-F1BE-45AC-868F-47DD3C0F44D9}"/>
    <dgm:cxn modelId="{0024D2FF-ED86-4AC5-BFD2-81FE84A54A7C}" type="presOf" srcId="{0D23369A-DAA2-4366-955C-D3CE4430A60B}" destId="{565800A4-BB0E-40B5-BB22-E7AC41713FA4}" srcOrd="0" destOrd="0" presId="urn:microsoft.com/office/officeart/2008/layout/VerticalCurvedList"/>
    <dgm:cxn modelId="{60AD7E89-6917-4290-BFC6-F86577236705}" type="presParOf" srcId="{9D2407E4-6660-4A5D-A32A-BDBEC28CA0ED}" destId="{FEACF294-A0EA-4CB2-A289-AE78E412064B}" srcOrd="0" destOrd="0" presId="urn:microsoft.com/office/officeart/2008/layout/VerticalCurvedList"/>
    <dgm:cxn modelId="{3DB060A3-B24F-44C7-8C92-987A8D1BCD8E}" type="presParOf" srcId="{FEACF294-A0EA-4CB2-A289-AE78E412064B}" destId="{810F146B-E4E5-4D37-A77C-8470252EB23F}" srcOrd="0" destOrd="0" presId="urn:microsoft.com/office/officeart/2008/layout/VerticalCurvedList"/>
    <dgm:cxn modelId="{0794A55D-701D-4014-9CB1-D1AEF447A496}" type="presParOf" srcId="{810F146B-E4E5-4D37-A77C-8470252EB23F}" destId="{F0999716-8908-4F55-865B-5F3FE12376F3}" srcOrd="0" destOrd="0" presId="urn:microsoft.com/office/officeart/2008/layout/VerticalCurvedList"/>
    <dgm:cxn modelId="{5A6B3665-27FC-40F2-8CBD-DAD0C7A56144}" type="presParOf" srcId="{810F146B-E4E5-4D37-A77C-8470252EB23F}" destId="{AB137ACE-68AA-46C7-85D3-A6532A654615}" srcOrd="1" destOrd="0" presId="urn:microsoft.com/office/officeart/2008/layout/VerticalCurvedList"/>
    <dgm:cxn modelId="{C451C3C8-C3A2-423E-9C07-DD1568016848}" type="presParOf" srcId="{810F146B-E4E5-4D37-A77C-8470252EB23F}" destId="{62799F5C-C328-47D1-89E5-F3BE39B93B60}" srcOrd="2" destOrd="0" presId="urn:microsoft.com/office/officeart/2008/layout/VerticalCurvedList"/>
    <dgm:cxn modelId="{38050798-A5E4-4AA9-87BE-7829717DE577}" type="presParOf" srcId="{810F146B-E4E5-4D37-A77C-8470252EB23F}" destId="{C4205856-50C1-43C7-AF46-06DB1074B86A}" srcOrd="3" destOrd="0" presId="urn:microsoft.com/office/officeart/2008/layout/VerticalCurvedList"/>
    <dgm:cxn modelId="{15C705D3-9756-461D-8D21-FCDF7B8C7E6F}" type="presParOf" srcId="{FEACF294-A0EA-4CB2-A289-AE78E412064B}" destId="{1574B907-3891-4D83-8D8B-20392CB1D555}" srcOrd="1" destOrd="0" presId="urn:microsoft.com/office/officeart/2008/layout/VerticalCurvedList"/>
    <dgm:cxn modelId="{8A820152-FCF7-4B8D-A0DC-53135A8D6083}" type="presParOf" srcId="{FEACF294-A0EA-4CB2-A289-AE78E412064B}" destId="{5E4DF65C-7B42-4756-91BD-BD6DA69DABE2}" srcOrd="2" destOrd="0" presId="urn:microsoft.com/office/officeart/2008/layout/VerticalCurvedList"/>
    <dgm:cxn modelId="{A537270B-BC18-4BC5-ABB6-B32D9EBF40DC}" type="presParOf" srcId="{5E4DF65C-7B42-4756-91BD-BD6DA69DABE2}" destId="{C25B3070-BB46-462E-A420-E7382B281150}" srcOrd="0" destOrd="0" presId="urn:microsoft.com/office/officeart/2008/layout/VerticalCurvedList"/>
    <dgm:cxn modelId="{E7FF3579-0BD2-4705-9A91-AEE2D24DDE52}" type="presParOf" srcId="{FEACF294-A0EA-4CB2-A289-AE78E412064B}" destId="{CF4901F6-641C-43EE-BCB7-597ED95F975E}" srcOrd="3" destOrd="0" presId="urn:microsoft.com/office/officeart/2008/layout/VerticalCurvedList"/>
    <dgm:cxn modelId="{030466DA-6456-4704-906E-E8403AA6E342}" type="presParOf" srcId="{FEACF294-A0EA-4CB2-A289-AE78E412064B}" destId="{0ED28C69-6379-4B4E-9BC1-E0431192CB0F}" srcOrd="4" destOrd="0" presId="urn:microsoft.com/office/officeart/2008/layout/VerticalCurvedList"/>
    <dgm:cxn modelId="{1ED62AC5-18FD-4A92-9602-9CEFA1CAD875}" type="presParOf" srcId="{0ED28C69-6379-4B4E-9BC1-E0431192CB0F}" destId="{DFA58508-88B9-428C-994A-DF001831090B}" srcOrd="0" destOrd="0" presId="urn:microsoft.com/office/officeart/2008/layout/VerticalCurvedList"/>
    <dgm:cxn modelId="{EFB30325-96B3-4A4D-AEFC-B788540A2F19}" type="presParOf" srcId="{FEACF294-A0EA-4CB2-A289-AE78E412064B}" destId="{42652238-8BF5-4299-8A50-EFEBC830464B}" srcOrd="5" destOrd="0" presId="urn:microsoft.com/office/officeart/2008/layout/VerticalCurvedList"/>
    <dgm:cxn modelId="{85F0F1A9-8B7D-4A96-ADEA-2B4C3B8BA811}" type="presParOf" srcId="{FEACF294-A0EA-4CB2-A289-AE78E412064B}" destId="{E25A16EB-61F9-4BF7-B98F-7183A34FAB22}" srcOrd="6" destOrd="0" presId="urn:microsoft.com/office/officeart/2008/layout/VerticalCurvedList"/>
    <dgm:cxn modelId="{CF9644FF-D346-4ADB-838C-50E2CCA8B061}" type="presParOf" srcId="{E25A16EB-61F9-4BF7-B98F-7183A34FAB22}" destId="{4088DBE3-61C6-4A26-849F-0F3EED172FB9}" srcOrd="0" destOrd="0" presId="urn:microsoft.com/office/officeart/2008/layout/VerticalCurvedList"/>
    <dgm:cxn modelId="{ABE600EC-5519-4CC8-B45D-C885BF696B3F}" type="presParOf" srcId="{FEACF294-A0EA-4CB2-A289-AE78E412064B}" destId="{05DEBE3E-6366-49D4-8AB5-7863DD805C0F}" srcOrd="7" destOrd="0" presId="urn:microsoft.com/office/officeart/2008/layout/VerticalCurvedList"/>
    <dgm:cxn modelId="{59E35EE8-CFA6-4F5F-8D24-EA781C003D69}" type="presParOf" srcId="{FEACF294-A0EA-4CB2-A289-AE78E412064B}" destId="{DE8C66AB-9D5B-419C-98D8-E06ECEE116C6}" srcOrd="8" destOrd="0" presId="urn:microsoft.com/office/officeart/2008/layout/VerticalCurvedList"/>
    <dgm:cxn modelId="{9209E9F1-AF92-40A9-B0FD-86D51006F17D}" type="presParOf" srcId="{DE8C66AB-9D5B-419C-98D8-E06ECEE116C6}" destId="{E6701727-E1A8-4EF6-8307-ABE326C20F51}" srcOrd="0" destOrd="0" presId="urn:microsoft.com/office/officeart/2008/layout/VerticalCurvedList"/>
    <dgm:cxn modelId="{23D8878E-12D2-48F7-8331-671884AEA4DB}" type="presParOf" srcId="{FEACF294-A0EA-4CB2-A289-AE78E412064B}" destId="{A856EBF2-2D21-43CA-8CF1-AFAE6C641AFE}" srcOrd="9" destOrd="0" presId="urn:microsoft.com/office/officeart/2008/layout/VerticalCurvedList"/>
    <dgm:cxn modelId="{01C12DF0-4067-4AC5-85AD-EE1E9570D249}" type="presParOf" srcId="{FEACF294-A0EA-4CB2-A289-AE78E412064B}" destId="{A4B419A6-FE35-4A7C-AF36-3F2B886394B7}" srcOrd="10" destOrd="0" presId="urn:microsoft.com/office/officeart/2008/layout/VerticalCurvedList"/>
    <dgm:cxn modelId="{772370AA-4A96-48EA-B9C8-5F2D7241F4BA}" type="presParOf" srcId="{A4B419A6-FE35-4A7C-AF36-3F2B886394B7}" destId="{6817E274-C515-4ADC-8A12-B7C89F8EF346}" srcOrd="0" destOrd="0" presId="urn:microsoft.com/office/officeart/2008/layout/VerticalCurvedList"/>
    <dgm:cxn modelId="{C89BA65A-96C5-43C3-885A-72A79AFC28BA}" type="presParOf" srcId="{FEACF294-A0EA-4CB2-A289-AE78E412064B}" destId="{565800A4-BB0E-40B5-BB22-E7AC41713FA4}" srcOrd="11" destOrd="0" presId="urn:microsoft.com/office/officeart/2008/layout/VerticalCurvedList"/>
    <dgm:cxn modelId="{7112E98C-6F99-40E8-B102-140205D50029}" type="presParOf" srcId="{FEACF294-A0EA-4CB2-A289-AE78E412064B}" destId="{9653524C-1872-451B-90C6-40E399715786}" srcOrd="12" destOrd="0" presId="urn:microsoft.com/office/officeart/2008/layout/VerticalCurvedList"/>
    <dgm:cxn modelId="{4E778216-1CC8-4CC4-B7C4-61D5F2537148}" type="presParOf" srcId="{9653524C-1872-451B-90C6-40E399715786}" destId="{314EF9F2-78BD-4A20-ACE1-09D8B5FF9D21}" srcOrd="0" destOrd="0" presId="urn:microsoft.com/office/officeart/2008/layout/VerticalCurvedList"/>
    <dgm:cxn modelId="{82A44D56-F93D-49F8-BD77-9F1F38F63255}" type="presParOf" srcId="{FEACF294-A0EA-4CB2-A289-AE78E412064B}" destId="{4B75388D-ED88-4ACD-B897-9C0020BE03E7}" srcOrd="13" destOrd="0" presId="urn:microsoft.com/office/officeart/2008/layout/VerticalCurvedList"/>
    <dgm:cxn modelId="{FA1C37F7-9931-4A1B-BC33-DAABF818AC19}" type="presParOf" srcId="{FEACF294-A0EA-4CB2-A289-AE78E412064B}" destId="{62F28D0B-1F4A-4909-9DC7-AECFDD7F561F}" srcOrd="14" destOrd="0" presId="urn:microsoft.com/office/officeart/2008/layout/VerticalCurvedList"/>
    <dgm:cxn modelId="{5E8EAE40-F424-4E73-8C28-960D9E1D82C4}" type="presParOf" srcId="{62F28D0B-1F4A-4909-9DC7-AECFDD7F561F}" destId="{04304C30-1004-4799-8B64-04854942D79B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635B7-001C-4DA1-938A-47A258972077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4E1C3E8-B2E8-4E4B-9AC9-D4AE6DCF1F2E}">
      <dgm:prSet phldrT="[Text]"/>
      <dgm:spPr/>
      <dgm:t>
        <a:bodyPr/>
        <a:lstStyle/>
        <a:p>
          <a:r>
            <a:rPr lang="de-DE" dirty="0"/>
            <a:t>Schnelle Ver- und Entschlüsselung</a:t>
          </a:r>
        </a:p>
        <a:p>
          <a:br>
            <a:rPr lang="de-DE" dirty="0"/>
          </a:br>
          <a:r>
            <a:rPr lang="de-DE" dirty="0"/>
            <a:t>geringere Schlüsselgröße nötig</a:t>
          </a:r>
        </a:p>
        <a:p>
          <a:endParaRPr lang="de-DE" dirty="0"/>
        </a:p>
        <a:p>
          <a:r>
            <a:rPr lang="de-DE" dirty="0"/>
            <a:t>Einfachere Implementierung</a:t>
          </a:r>
        </a:p>
      </dgm:t>
    </dgm:pt>
    <dgm:pt modelId="{43DD5400-7206-486F-A1BE-AB328F403733}" type="parTrans" cxnId="{B146D381-6269-4AAF-BC24-FA0575A214BF}">
      <dgm:prSet/>
      <dgm:spPr/>
      <dgm:t>
        <a:bodyPr/>
        <a:lstStyle/>
        <a:p>
          <a:endParaRPr lang="de-DE"/>
        </a:p>
      </dgm:t>
    </dgm:pt>
    <dgm:pt modelId="{FA0070AD-3DB9-4067-92DF-415330495769}" type="sibTrans" cxnId="{B146D381-6269-4AAF-BC24-FA0575A214BF}">
      <dgm:prSet/>
      <dgm:spPr/>
      <dgm:t>
        <a:bodyPr/>
        <a:lstStyle/>
        <a:p>
          <a:endParaRPr lang="de-DE"/>
        </a:p>
      </dgm:t>
    </dgm:pt>
    <dgm:pt modelId="{6654E6FD-C56B-4AEA-9872-BE1DB31588BA}">
      <dgm:prSet phldrT="[Text]"/>
      <dgm:spPr/>
      <dgm:t>
        <a:bodyPr/>
        <a:lstStyle/>
        <a:p>
          <a:r>
            <a:rPr lang="de-DE" dirty="0"/>
            <a:t>Sichere Schlüsselübertragung</a:t>
          </a:r>
        </a:p>
        <a:p>
          <a:endParaRPr lang="de-DE" dirty="0"/>
        </a:p>
        <a:p>
          <a:r>
            <a:rPr lang="de-DE" dirty="0"/>
            <a:t>Skalierbarkeit</a:t>
          </a:r>
        </a:p>
        <a:p>
          <a:endParaRPr lang="de-DE" dirty="0"/>
        </a:p>
        <a:p>
          <a:r>
            <a:rPr lang="de-DE" dirty="0"/>
            <a:t>keine digitale Signatur</a:t>
          </a:r>
        </a:p>
      </dgm:t>
    </dgm:pt>
    <dgm:pt modelId="{A08BD2E3-107D-42A6-8B75-108777DF43E3}" type="parTrans" cxnId="{55146309-B239-47B4-92E5-9CB6727EBC29}">
      <dgm:prSet/>
      <dgm:spPr/>
      <dgm:t>
        <a:bodyPr/>
        <a:lstStyle/>
        <a:p>
          <a:endParaRPr lang="de-DE"/>
        </a:p>
      </dgm:t>
    </dgm:pt>
    <dgm:pt modelId="{6643114A-042A-4C4F-83D0-DE5A19431EF4}" type="sibTrans" cxnId="{55146309-B239-47B4-92E5-9CB6727EBC29}">
      <dgm:prSet/>
      <dgm:spPr/>
      <dgm:t>
        <a:bodyPr/>
        <a:lstStyle/>
        <a:p>
          <a:endParaRPr lang="de-DE"/>
        </a:p>
      </dgm:t>
    </dgm:pt>
    <dgm:pt modelId="{153A8ACB-CF9E-4ED1-B97F-B52EBD3947FA}" type="pres">
      <dgm:prSet presAssocID="{7CC635B7-001C-4DA1-938A-47A25897207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1E4C20DA-7557-48AD-BC71-216F59BE1D10}" type="pres">
      <dgm:prSet presAssocID="{7CC635B7-001C-4DA1-938A-47A258972077}" presName="Background" presStyleLbl="bgImgPlace1" presStyleIdx="0" presStyleCnt="1" custLinFactNeighborY="-2868"/>
      <dgm:spPr/>
    </dgm:pt>
    <dgm:pt modelId="{6723A12D-A0F2-4E50-94FC-CA9C234D6F21}" type="pres">
      <dgm:prSet presAssocID="{7CC635B7-001C-4DA1-938A-47A258972077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1371179-5782-4D13-A23D-7E1A50E4F6EA}" type="pres">
      <dgm:prSet presAssocID="{7CC635B7-001C-4DA1-938A-47A258972077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4CAE077-4004-46AF-8739-2F3F0536B100}" type="pres">
      <dgm:prSet presAssocID="{7CC635B7-001C-4DA1-938A-47A258972077}" presName="Plus" presStyleLbl="alignNode1" presStyleIdx="0" presStyleCnt="2"/>
      <dgm:spPr/>
    </dgm:pt>
    <dgm:pt modelId="{60F704B4-B723-494B-A2B7-39A67DE3ADEC}" type="pres">
      <dgm:prSet presAssocID="{7CC635B7-001C-4DA1-938A-47A258972077}" presName="Minus" presStyleLbl="alignNode1" presStyleIdx="1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14272283-90E8-4C99-82F3-3AC6BC972A73}" type="pres">
      <dgm:prSet presAssocID="{7CC635B7-001C-4DA1-938A-47A258972077}" presName="Divider" presStyleLbl="parChTrans1D1" presStyleIdx="0" presStyleCnt="1"/>
      <dgm:spPr/>
    </dgm:pt>
  </dgm:ptLst>
  <dgm:cxnLst>
    <dgm:cxn modelId="{55146309-B239-47B4-92E5-9CB6727EBC29}" srcId="{7CC635B7-001C-4DA1-938A-47A258972077}" destId="{6654E6FD-C56B-4AEA-9872-BE1DB31588BA}" srcOrd="1" destOrd="0" parTransId="{A08BD2E3-107D-42A6-8B75-108777DF43E3}" sibTransId="{6643114A-042A-4C4F-83D0-DE5A19431EF4}"/>
    <dgm:cxn modelId="{DCA32B1E-1D05-4385-AA69-01616549C9DE}" type="presOf" srcId="{A4E1C3E8-B2E8-4E4B-9AC9-D4AE6DCF1F2E}" destId="{6723A12D-A0F2-4E50-94FC-CA9C234D6F21}" srcOrd="0" destOrd="0" presId="urn:microsoft.com/office/officeart/2009/3/layout/PlusandMinus"/>
    <dgm:cxn modelId="{A2E4E161-A5C3-4EED-9CD0-32060CE037F3}" type="presOf" srcId="{6654E6FD-C56B-4AEA-9872-BE1DB31588BA}" destId="{21371179-5782-4D13-A23D-7E1A50E4F6EA}" srcOrd="0" destOrd="0" presId="urn:microsoft.com/office/officeart/2009/3/layout/PlusandMinus"/>
    <dgm:cxn modelId="{B146D381-6269-4AAF-BC24-FA0575A214BF}" srcId="{7CC635B7-001C-4DA1-938A-47A258972077}" destId="{A4E1C3E8-B2E8-4E4B-9AC9-D4AE6DCF1F2E}" srcOrd="0" destOrd="0" parTransId="{43DD5400-7206-486F-A1BE-AB328F403733}" sibTransId="{FA0070AD-3DB9-4067-92DF-415330495769}"/>
    <dgm:cxn modelId="{BA67F4A0-72C2-4951-8BB1-AEC4342F632C}" type="presOf" srcId="{7CC635B7-001C-4DA1-938A-47A258972077}" destId="{153A8ACB-CF9E-4ED1-B97F-B52EBD3947FA}" srcOrd="0" destOrd="0" presId="urn:microsoft.com/office/officeart/2009/3/layout/PlusandMinus"/>
    <dgm:cxn modelId="{4D4250E0-BC6D-4A77-9EFA-26BFBDDD8892}" type="presParOf" srcId="{153A8ACB-CF9E-4ED1-B97F-B52EBD3947FA}" destId="{1E4C20DA-7557-48AD-BC71-216F59BE1D10}" srcOrd="0" destOrd="0" presId="urn:microsoft.com/office/officeart/2009/3/layout/PlusandMinus"/>
    <dgm:cxn modelId="{FF1CC1FC-0F94-495A-8345-0EE0B3334A6D}" type="presParOf" srcId="{153A8ACB-CF9E-4ED1-B97F-B52EBD3947FA}" destId="{6723A12D-A0F2-4E50-94FC-CA9C234D6F21}" srcOrd="1" destOrd="0" presId="urn:microsoft.com/office/officeart/2009/3/layout/PlusandMinus"/>
    <dgm:cxn modelId="{4AE6C175-36A3-4CCE-8BC6-7926FC6DF67E}" type="presParOf" srcId="{153A8ACB-CF9E-4ED1-B97F-B52EBD3947FA}" destId="{21371179-5782-4D13-A23D-7E1A50E4F6EA}" srcOrd="2" destOrd="0" presId="urn:microsoft.com/office/officeart/2009/3/layout/PlusandMinus"/>
    <dgm:cxn modelId="{6365A0F8-8849-451B-AEC4-E707CD50D653}" type="presParOf" srcId="{153A8ACB-CF9E-4ED1-B97F-B52EBD3947FA}" destId="{64CAE077-4004-46AF-8739-2F3F0536B100}" srcOrd="3" destOrd="0" presId="urn:microsoft.com/office/officeart/2009/3/layout/PlusandMinus"/>
    <dgm:cxn modelId="{6CBBB804-1F1D-4785-9818-BF4EB2281897}" type="presParOf" srcId="{153A8ACB-CF9E-4ED1-B97F-B52EBD3947FA}" destId="{60F704B4-B723-494B-A2B7-39A67DE3ADEC}" srcOrd="4" destOrd="0" presId="urn:microsoft.com/office/officeart/2009/3/layout/PlusandMinus"/>
    <dgm:cxn modelId="{6EDC6A40-FB4C-4FCF-ABAB-E87DE5AFB5FC}" type="presParOf" srcId="{153A8ACB-CF9E-4ED1-B97F-B52EBD3947FA}" destId="{14272283-90E8-4C99-82F3-3AC6BC972A7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C635B7-001C-4DA1-938A-47A258972077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4E1C3E8-B2E8-4E4B-9AC9-D4AE6DCF1F2E}">
      <dgm:prSet phldrT="[Text]"/>
      <dgm:spPr/>
      <dgm:t>
        <a:bodyPr/>
        <a:lstStyle/>
        <a:p>
          <a:r>
            <a:rPr lang="de-DE" dirty="0"/>
            <a:t>Sichere Schlüsselübertragung</a:t>
          </a:r>
        </a:p>
        <a:p>
          <a:br>
            <a:rPr lang="de-DE" dirty="0"/>
          </a:br>
          <a:r>
            <a:rPr lang="de-DE" dirty="0"/>
            <a:t>digital signierbar</a:t>
          </a:r>
        </a:p>
      </dgm:t>
    </dgm:pt>
    <dgm:pt modelId="{43DD5400-7206-486F-A1BE-AB328F403733}" type="parTrans" cxnId="{B146D381-6269-4AAF-BC24-FA0575A214BF}">
      <dgm:prSet/>
      <dgm:spPr/>
      <dgm:t>
        <a:bodyPr/>
        <a:lstStyle/>
        <a:p>
          <a:endParaRPr lang="de-DE"/>
        </a:p>
      </dgm:t>
    </dgm:pt>
    <dgm:pt modelId="{FA0070AD-3DB9-4067-92DF-415330495769}" type="sibTrans" cxnId="{B146D381-6269-4AAF-BC24-FA0575A214BF}">
      <dgm:prSet/>
      <dgm:spPr/>
      <dgm:t>
        <a:bodyPr/>
        <a:lstStyle/>
        <a:p>
          <a:endParaRPr lang="de-DE"/>
        </a:p>
      </dgm:t>
    </dgm:pt>
    <dgm:pt modelId="{6654E6FD-C56B-4AEA-9872-BE1DB31588BA}">
      <dgm:prSet phldrT="[Text]"/>
      <dgm:spPr/>
      <dgm:t>
        <a:bodyPr/>
        <a:lstStyle/>
        <a:p>
          <a:r>
            <a:rPr lang="de-DE" dirty="0"/>
            <a:t>Langsame Ver- und Entschlüsselung</a:t>
          </a:r>
        </a:p>
        <a:p>
          <a:endParaRPr lang="de-DE" dirty="0"/>
        </a:p>
        <a:p>
          <a:r>
            <a:rPr lang="de-DE" dirty="0"/>
            <a:t>schwierige Schlüsselherstellung</a:t>
          </a:r>
        </a:p>
      </dgm:t>
    </dgm:pt>
    <dgm:pt modelId="{A08BD2E3-107D-42A6-8B75-108777DF43E3}" type="parTrans" cxnId="{55146309-B239-47B4-92E5-9CB6727EBC29}">
      <dgm:prSet/>
      <dgm:spPr/>
      <dgm:t>
        <a:bodyPr/>
        <a:lstStyle/>
        <a:p>
          <a:endParaRPr lang="de-DE"/>
        </a:p>
      </dgm:t>
    </dgm:pt>
    <dgm:pt modelId="{6643114A-042A-4C4F-83D0-DE5A19431EF4}" type="sibTrans" cxnId="{55146309-B239-47B4-92E5-9CB6727EBC29}">
      <dgm:prSet/>
      <dgm:spPr/>
      <dgm:t>
        <a:bodyPr/>
        <a:lstStyle/>
        <a:p>
          <a:endParaRPr lang="de-DE"/>
        </a:p>
      </dgm:t>
    </dgm:pt>
    <dgm:pt modelId="{153A8ACB-CF9E-4ED1-B97F-B52EBD3947FA}" type="pres">
      <dgm:prSet presAssocID="{7CC635B7-001C-4DA1-938A-47A25897207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1E4C20DA-7557-48AD-BC71-216F59BE1D10}" type="pres">
      <dgm:prSet presAssocID="{7CC635B7-001C-4DA1-938A-47A258972077}" presName="Background" presStyleLbl="bgImgPlace1" presStyleIdx="0" presStyleCnt="1" custLinFactNeighborY="-2868"/>
      <dgm:spPr/>
    </dgm:pt>
    <dgm:pt modelId="{6723A12D-A0F2-4E50-94FC-CA9C234D6F21}" type="pres">
      <dgm:prSet presAssocID="{7CC635B7-001C-4DA1-938A-47A258972077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1371179-5782-4D13-A23D-7E1A50E4F6EA}" type="pres">
      <dgm:prSet presAssocID="{7CC635B7-001C-4DA1-938A-47A258972077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4CAE077-4004-46AF-8739-2F3F0536B100}" type="pres">
      <dgm:prSet presAssocID="{7CC635B7-001C-4DA1-938A-47A258972077}" presName="Plus" presStyleLbl="alignNode1" presStyleIdx="0" presStyleCnt="2"/>
      <dgm:spPr/>
    </dgm:pt>
    <dgm:pt modelId="{60F704B4-B723-494B-A2B7-39A67DE3ADEC}" type="pres">
      <dgm:prSet presAssocID="{7CC635B7-001C-4DA1-938A-47A258972077}" presName="Minus" presStyleLbl="alignNode1" presStyleIdx="1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14272283-90E8-4C99-82F3-3AC6BC972A73}" type="pres">
      <dgm:prSet presAssocID="{7CC635B7-001C-4DA1-938A-47A258972077}" presName="Divider" presStyleLbl="parChTrans1D1" presStyleIdx="0" presStyleCnt="1"/>
      <dgm:spPr/>
    </dgm:pt>
  </dgm:ptLst>
  <dgm:cxnLst>
    <dgm:cxn modelId="{55146309-B239-47B4-92E5-9CB6727EBC29}" srcId="{7CC635B7-001C-4DA1-938A-47A258972077}" destId="{6654E6FD-C56B-4AEA-9872-BE1DB31588BA}" srcOrd="1" destOrd="0" parTransId="{A08BD2E3-107D-42A6-8B75-108777DF43E3}" sibTransId="{6643114A-042A-4C4F-83D0-DE5A19431EF4}"/>
    <dgm:cxn modelId="{DCA32B1E-1D05-4385-AA69-01616549C9DE}" type="presOf" srcId="{A4E1C3E8-B2E8-4E4B-9AC9-D4AE6DCF1F2E}" destId="{6723A12D-A0F2-4E50-94FC-CA9C234D6F21}" srcOrd="0" destOrd="0" presId="urn:microsoft.com/office/officeart/2009/3/layout/PlusandMinus"/>
    <dgm:cxn modelId="{A2E4E161-A5C3-4EED-9CD0-32060CE037F3}" type="presOf" srcId="{6654E6FD-C56B-4AEA-9872-BE1DB31588BA}" destId="{21371179-5782-4D13-A23D-7E1A50E4F6EA}" srcOrd="0" destOrd="0" presId="urn:microsoft.com/office/officeart/2009/3/layout/PlusandMinus"/>
    <dgm:cxn modelId="{B146D381-6269-4AAF-BC24-FA0575A214BF}" srcId="{7CC635B7-001C-4DA1-938A-47A258972077}" destId="{A4E1C3E8-B2E8-4E4B-9AC9-D4AE6DCF1F2E}" srcOrd="0" destOrd="0" parTransId="{43DD5400-7206-486F-A1BE-AB328F403733}" sibTransId="{FA0070AD-3DB9-4067-92DF-415330495769}"/>
    <dgm:cxn modelId="{BA67F4A0-72C2-4951-8BB1-AEC4342F632C}" type="presOf" srcId="{7CC635B7-001C-4DA1-938A-47A258972077}" destId="{153A8ACB-CF9E-4ED1-B97F-B52EBD3947FA}" srcOrd="0" destOrd="0" presId="urn:microsoft.com/office/officeart/2009/3/layout/PlusandMinus"/>
    <dgm:cxn modelId="{4D4250E0-BC6D-4A77-9EFA-26BFBDDD8892}" type="presParOf" srcId="{153A8ACB-CF9E-4ED1-B97F-B52EBD3947FA}" destId="{1E4C20DA-7557-48AD-BC71-216F59BE1D10}" srcOrd="0" destOrd="0" presId="urn:microsoft.com/office/officeart/2009/3/layout/PlusandMinus"/>
    <dgm:cxn modelId="{FF1CC1FC-0F94-495A-8345-0EE0B3334A6D}" type="presParOf" srcId="{153A8ACB-CF9E-4ED1-B97F-B52EBD3947FA}" destId="{6723A12D-A0F2-4E50-94FC-CA9C234D6F21}" srcOrd="1" destOrd="0" presId="urn:microsoft.com/office/officeart/2009/3/layout/PlusandMinus"/>
    <dgm:cxn modelId="{4AE6C175-36A3-4CCE-8BC6-7926FC6DF67E}" type="presParOf" srcId="{153A8ACB-CF9E-4ED1-B97F-B52EBD3947FA}" destId="{21371179-5782-4D13-A23D-7E1A50E4F6EA}" srcOrd="2" destOrd="0" presId="urn:microsoft.com/office/officeart/2009/3/layout/PlusandMinus"/>
    <dgm:cxn modelId="{6365A0F8-8849-451B-AEC4-E707CD50D653}" type="presParOf" srcId="{153A8ACB-CF9E-4ED1-B97F-B52EBD3947FA}" destId="{64CAE077-4004-46AF-8739-2F3F0536B100}" srcOrd="3" destOrd="0" presId="urn:microsoft.com/office/officeart/2009/3/layout/PlusandMinus"/>
    <dgm:cxn modelId="{6CBBB804-1F1D-4785-9818-BF4EB2281897}" type="presParOf" srcId="{153A8ACB-CF9E-4ED1-B97F-B52EBD3947FA}" destId="{60F704B4-B723-494B-A2B7-39A67DE3ADEC}" srcOrd="4" destOrd="0" presId="urn:microsoft.com/office/officeart/2009/3/layout/PlusandMinus"/>
    <dgm:cxn modelId="{6EDC6A40-FB4C-4FCF-ABAB-E87DE5AFB5FC}" type="presParOf" srcId="{153A8ACB-CF9E-4ED1-B97F-B52EBD3947FA}" destId="{14272283-90E8-4C99-82F3-3AC6BC972A7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37ACE-68AA-46C7-85D3-A6532A654615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4B907-3891-4D83-8D8B-20392CB1D555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Worum geht es?</a:t>
          </a:r>
        </a:p>
      </dsp:txBody>
      <dsp:txXfrm>
        <a:off x="285089" y="184749"/>
        <a:ext cx="5756656" cy="369336"/>
      </dsp:txXfrm>
    </dsp:sp>
    <dsp:sp modelId="{C25B3070-BB46-462E-A420-E7382B281150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901F6-641C-43EE-BCB7-597ED95F975E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>
              <a:solidFill>
                <a:schemeClr val="tx1"/>
              </a:solidFill>
            </a:rPr>
            <a:t>Hashing</a:t>
          </a:r>
          <a:endParaRPr lang="de-DE" sz="1900" kern="1200" dirty="0">
            <a:solidFill>
              <a:schemeClr val="tx1"/>
            </a:solidFill>
          </a:endParaRPr>
        </a:p>
      </dsp:txBody>
      <dsp:txXfrm>
        <a:off x="619556" y="739079"/>
        <a:ext cx="5422188" cy="369336"/>
      </dsp:txXfrm>
    </dsp:sp>
    <dsp:sp modelId="{DFA58508-88B9-428C-994A-DF001831090B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52238-8BF5-4299-8A50-EFEBC830464B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Verschlüsselung</a:t>
          </a:r>
        </a:p>
      </dsp:txBody>
      <dsp:txXfrm>
        <a:off x="802843" y="1293002"/>
        <a:ext cx="5238902" cy="369336"/>
      </dsp:txXfrm>
    </dsp:sp>
    <dsp:sp modelId="{4088DBE3-61C6-4A26-849F-0F3EED172FB9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EBE3E-6366-49D4-8AB5-7863DD805C0F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Symmetrische Verschlüsselung</a:t>
          </a:r>
        </a:p>
      </dsp:txBody>
      <dsp:txXfrm>
        <a:off x="861364" y="1847331"/>
        <a:ext cx="5180380" cy="369336"/>
      </dsp:txXfrm>
    </dsp:sp>
    <dsp:sp modelId="{E6701727-E1A8-4EF6-8307-ABE326C20F51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6EBF2-2D21-43CA-8CF1-AFAE6C641AFE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Asymmetrische Verschlüsselung</a:t>
          </a:r>
        </a:p>
      </dsp:txBody>
      <dsp:txXfrm>
        <a:off x="802843" y="2401661"/>
        <a:ext cx="5238902" cy="369336"/>
      </dsp:txXfrm>
    </dsp:sp>
    <dsp:sp modelId="{6817E274-C515-4ADC-8A12-B7C89F8EF346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800A4-BB0E-40B5-BB22-E7AC41713FA4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Hybride Verschlüsselung</a:t>
          </a:r>
        </a:p>
      </dsp:txBody>
      <dsp:txXfrm>
        <a:off x="619556" y="2955584"/>
        <a:ext cx="5422188" cy="369336"/>
      </dsp:txXfrm>
    </dsp:sp>
    <dsp:sp modelId="{314EF9F2-78BD-4A20-ACE1-09D8B5FF9D21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5388D-ED88-4ACD-B897-9C0020BE03E7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TSL</a:t>
          </a:r>
        </a:p>
      </dsp:txBody>
      <dsp:txXfrm>
        <a:off x="285089" y="3509914"/>
        <a:ext cx="5756656" cy="369336"/>
      </dsp:txXfrm>
    </dsp:sp>
    <dsp:sp modelId="{04304C30-1004-4799-8B64-04854942D79B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0DA-7557-48AD-BC71-216F59BE1D10}">
      <dsp:nvSpPr>
        <dsp:cNvPr id="0" name=""/>
        <dsp:cNvSpPr/>
      </dsp:nvSpPr>
      <dsp:spPr>
        <a:xfrm>
          <a:off x="1466949" y="502451"/>
          <a:ext cx="5367464" cy="277387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3A12D-A0F2-4E50-94FC-CA9C234D6F21}">
      <dsp:nvSpPr>
        <dsp:cNvPr id="0" name=""/>
        <dsp:cNvSpPr/>
      </dsp:nvSpPr>
      <dsp:spPr>
        <a:xfrm>
          <a:off x="1627356" y="906413"/>
          <a:ext cx="2492477" cy="237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Schnelle Ver- und Entschlüsselung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800" kern="1200" dirty="0"/>
          </a:br>
          <a:r>
            <a:rPr lang="de-DE" sz="1800" kern="1200" dirty="0"/>
            <a:t>geringere Schlüsselgröße nötig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Einfachere Implementierung</a:t>
          </a:r>
        </a:p>
      </dsp:txBody>
      <dsp:txXfrm>
        <a:off x="1627356" y="906413"/>
        <a:ext cx="2492477" cy="2373014"/>
      </dsp:txXfrm>
    </dsp:sp>
    <dsp:sp modelId="{21371179-5782-4D13-A23D-7E1A50E4F6EA}">
      <dsp:nvSpPr>
        <dsp:cNvPr id="0" name=""/>
        <dsp:cNvSpPr/>
      </dsp:nvSpPr>
      <dsp:spPr>
        <a:xfrm>
          <a:off x="4175359" y="906413"/>
          <a:ext cx="2492477" cy="237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Sichere Schlüsselübertragung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Skalierbarkeit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keine digitale Signatur</a:t>
          </a:r>
        </a:p>
      </dsp:txBody>
      <dsp:txXfrm>
        <a:off x="4175359" y="906413"/>
        <a:ext cx="2492477" cy="2373014"/>
      </dsp:txXfrm>
    </dsp:sp>
    <dsp:sp modelId="{64CAE077-4004-46AF-8739-2F3F0536B100}">
      <dsp:nvSpPr>
        <dsp:cNvPr id="0" name=""/>
        <dsp:cNvSpPr/>
      </dsp:nvSpPr>
      <dsp:spPr>
        <a:xfrm>
          <a:off x="911694" y="26893"/>
          <a:ext cx="1048814" cy="1048814"/>
        </a:xfrm>
        <a:prstGeom prst="plus">
          <a:avLst>
            <a:gd name="adj" fmla="val 328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704B4-B723-494B-A2B7-39A67DE3ADEC}">
      <dsp:nvSpPr>
        <dsp:cNvPr id="0" name=""/>
        <dsp:cNvSpPr/>
      </dsp:nvSpPr>
      <dsp:spPr>
        <a:xfrm>
          <a:off x="6094073" y="404072"/>
          <a:ext cx="987119" cy="33827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14272283-90E8-4C99-82F3-3AC6BC972A73}">
      <dsp:nvSpPr>
        <dsp:cNvPr id="0" name=""/>
        <dsp:cNvSpPr/>
      </dsp:nvSpPr>
      <dsp:spPr>
        <a:xfrm>
          <a:off x="4150681" y="911487"/>
          <a:ext cx="616" cy="2266457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0DA-7557-48AD-BC71-216F59BE1D10}">
      <dsp:nvSpPr>
        <dsp:cNvPr id="0" name=""/>
        <dsp:cNvSpPr/>
      </dsp:nvSpPr>
      <dsp:spPr>
        <a:xfrm>
          <a:off x="1573439" y="481298"/>
          <a:ext cx="5141497" cy="2657094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3A12D-A0F2-4E50-94FC-CA9C234D6F21}">
      <dsp:nvSpPr>
        <dsp:cNvPr id="0" name=""/>
        <dsp:cNvSpPr/>
      </dsp:nvSpPr>
      <dsp:spPr>
        <a:xfrm>
          <a:off x="1727093" y="868254"/>
          <a:ext cx="2387545" cy="227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Sichere Schlüsselübertragung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2000" kern="1200" dirty="0"/>
          </a:br>
          <a:r>
            <a:rPr lang="de-DE" sz="2000" kern="1200" dirty="0"/>
            <a:t>digital signierbar</a:t>
          </a:r>
        </a:p>
      </dsp:txBody>
      <dsp:txXfrm>
        <a:off x="1727093" y="868254"/>
        <a:ext cx="2387545" cy="2273111"/>
      </dsp:txXfrm>
    </dsp:sp>
    <dsp:sp modelId="{21371179-5782-4D13-A23D-7E1A50E4F6EA}">
      <dsp:nvSpPr>
        <dsp:cNvPr id="0" name=""/>
        <dsp:cNvSpPr/>
      </dsp:nvSpPr>
      <dsp:spPr>
        <a:xfrm>
          <a:off x="4167827" y="868254"/>
          <a:ext cx="2387545" cy="227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Langsame Ver- und Entschlüsselung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schwierige Schlüsselherstellung</a:t>
          </a:r>
        </a:p>
      </dsp:txBody>
      <dsp:txXfrm>
        <a:off x="4167827" y="868254"/>
        <a:ext cx="2387545" cy="2273111"/>
      </dsp:txXfrm>
    </dsp:sp>
    <dsp:sp modelId="{64CAE077-4004-46AF-8739-2F3F0536B100}">
      <dsp:nvSpPr>
        <dsp:cNvPr id="0" name=""/>
        <dsp:cNvSpPr/>
      </dsp:nvSpPr>
      <dsp:spPr>
        <a:xfrm>
          <a:off x="1041560" y="25760"/>
          <a:ext cx="1004660" cy="1004660"/>
        </a:xfrm>
        <a:prstGeom prst="plus">
          <a:avLst>
            <a:gd name="adj" fmla="val 328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704B4-B723-494B-A2B7-39A67DE3ADEC}">
      <dsp:nvSpPr>
        <dsp:cNvPr id="0" name=""/>
        <dsp:cNvSpPr/>
      </dsp:nvSpPr>
      <dsp:spPr>
        <a:xfrm>
          <a:off x="6005764" y="387060"/>
          <a:ext cx="945562" cy="324035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14272283-90E8-4C99-82F3-3AC6BC972A73}">
      <dsp:nvSpPr>
        <dsp:cNvPr id="0" name=""/>
        <dsp:cNvSpPr/>
      </dsp:nvSpPr>
      <dsp:spPr>
        <a:xfrm>
          <a:off x="4144188" y="873114"/>
          <a:ext cx="590" cy="217104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010-D2E7-42BD-96F3-9F3B3BFEC4D1}" type="datetime1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3F00-1FC9-40B1-B5DF-F32D6518D536}" type="datetime1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F60-F9B9-4A82-BA95-B2493499BA60}" type="datetime1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t>18.03.2024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t>18.03.2024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t>18.03.2024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3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19.03.2024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27583" y="3690190"/>
            <a:ext cx="4176465" cy="792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Kryptographische Verfahren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878738" y="4931939"/>
            <a:ext cx="5328592" cy="783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Tim Tenbusch</a:t>
            </a:r>
          </a:p>
        </p:txBody>
      </p:sp>
    </p:spTree>
    <p:extLst>
      <p:ext uri="{BB962C8B-B14F-4D97-AF65-F5344CB8AC3E}">
        <p14:creationId xmlns:p14="http://schemas.microsoft.com/office/powerpoint/2010/main" val="20612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Asymmetrische Verschlüsselung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Verfahren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gibt einen geheimen und einen öffentlichen Schlüssel (</a:t>
            </a:r>
            <a:r>
              <a:rPr lang="de-DE" dirty="0" err="1"/>
              <a:t>public</a:t>
            </a:r>
            <a:r>
              <a:rPr lang="de-DE" dirty="0"/>
              <a:t>/private </a:t>
            </a:r>
            <a:r>
              <a:rPr lang="de-DE" dirty="0" err="1"/>
              <a:t>key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Nachricht wird mit einem der beiden Schlüssel </a:t>
            </a:r>
            <a:r>
              <a:rPr lang="de-DE" dirty="0" err="1"/>
              <a:t>ver</a:t>
            </a:r>
            <a:r>
              <a:rPr lang="de-DE" dirty="0"/>
              <a:t>- und mit dem anderen entschlüsselt.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 durch rechenaufwändige Primfaktorzerlegung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3D9E4C4E-AAA1-73AC-5CD0-85339F20A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33306"/>
              </p:ext>
            </p:extLst>
          </p:nvPr>
        </p:nvGraphicFramePr>
        <p:xfrm>
          <a:off x="395536" y="3501008"/>
          <a:ext cx="7992888" cy="324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6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Hybride Verschlüsselung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Verfahren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nutzt für die Schlüsselübertragung das langsame asymmetrische 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tauscht in diesem sicheren Kanal einen symmetrischen Schlüssel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verschlüsselt eigentliche Kommunikation mit diesem Schlüssel</a:t>
            </a:r>
          </a:p>
        </p:txBody>
      </p:sp>
    </p:spTree>
    <p:extLst>
      <p:ext uri="{BB962C8B-B14F-4D97-AF65-F5344CB8AC3E}">
        <p14:creationId xmlns:p14="http://schemas.microsoft.com/office/powerpoint/2010/main" val="11683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SSL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TSL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Secure Sockets Layer, Transport Layer Security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Verschlüsselungsprotokoll bei Datenübertragung in Netzwerken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SSL(wird nicht mehr benutzt) ist der Vorgänger für TSL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TSL aktuell in Version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 benutzt u.a. dieses Protokoll (OSI Schicht 5 – Sitzungsschicht)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Hybrides 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Arial" pitchFamily="34" charset="0"/>
                <a:cs typeface="Arial" pitchFamily="34" charset="0"/>
              </a:rPr>
              <a:t>Prüfungsaufgaben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21W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27E14B-AF7E-54AB-1F9E-FD0C1D52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7" y="2304892"/>
            <a:ext cx="8377315" cy="27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Arial" pitchFamily="34" charset="0"/>
                <a:cs typeface="Arial" pitchFamily="34" charset="0"/>
              </a:rPr>
              <a:t>Prüfungsaufgaben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22S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C0E59D-CCF9-F91C-9BB5-87BBF673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73430"/>
            <a:ext cx="8758559" cy="8675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ADB389-7202-BEF2-AE7F-665319FF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20" y="3209534"/>
            <a:ext cx="7640580" cy="19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Arial" pitchFamily="34" charset="0"/>
                <a:cs typeface="Arial" pitchFamily="34" charset="0"/>
              </a:rPr>
              <a:t>Prüfungsaufgaben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22W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DD5728-B546-35C4-1971-C9FDF4C1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0" y="2314138"/>
            <a:ext cx="8338715" cy="11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6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Arial" pitchFamily="34" charset="0"/>
                <a:cs typeface="Arial" pitchFamily="34" charset="0"/>
              </a:rPr>
              <a:t>Prüfungsaufgaben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23S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29D98F-598A-3C76-13B0-C87AF246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2" y="2346533"/>
            <a:ext cx="699232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1BEBB3C-3618-4D45-8B42-FD3852132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626769"/>
              </p:ext>
            </p:extLst>
          </p:nvPr>
        </p:nvGraphicFramePr>
        <p:xfrm>
          <a:off x="611562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2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7" y="1484784"/>
            <a:ext cx="4316980" cy="4608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Begriff</a:t>
            </a:r>
          </a:p>
          <a:p>
            <a:pPr algn="l"/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 Kryptographie befasst sich mit der Verschlüsselung und Entschlüsselung von Daten sowie mit der Sicherstellung der Vertraulichkeit, Integrität und Authentizität von Informationen. </a:t>
            </a:r>
          </a:p>
          <a:p>
            <a:pPr algn="l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(eigene Definition)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3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Hashing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Integritätsprüfung, Passwort-Speicherung, Blockchain, effiziente Suche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mathematische Einwegfunktion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berechnet aus beliebig großer Eingabe eine Prüfsumme mit fester Länge</a:t>
            </a:r>
          </a:p>
          <a:p>
            <a:endParaRPr lang="de-DE" dirty="0"/>
          </a:p>
          <a:p>
            <a:r>
              <a:rPr lang="de-DE" dirty="0"/>
              <a:t>Beispiel einer Einwegfunktion: Quersumme (ist aber keine Hashfunktion)</a:t>
            </a:r>
          </a:p>
          <a:p>
            <a:r>
              <a:rPr lang="de-DE" sz="4400" dirty="0">
                <a:latin typeface="Consolas" panose="020B0609020204030204" pitchFamily="49" charset="0"/>
              </a:rPr>
              <a:t>3158 </a:t>
            </a:r>
            <a:r>
              <a:rPr lang="de-DE" sz="44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Consolas" panose="020B0609020204030204" pitchFamily="49" charset="0"/>
              </a:rPr>
              <a:t> 3+1+5+8 </a:t>
            </a:r>
            <a:r>
              <a:rPr lang="de-DE" sz="44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Consolas" panose="020B0609020204030204" pitchFamily="49" charset="0"/>
              </a:rPr>
              <a:t> 17</a:t>
            </a:r>
          </a:p>
          <a:p>
            <a:r>
              <a:rPr lang="de-DE" dirty="0"/>
              <a:t>Rückberechnung wegen unendlicher Möglichkeiten uneindeutig</a:t>
            </a:r>
          </a:p>
          <a:p>
            <a:r>
              <a:rPr lang="de-DE" dirty="0"/>
              <a:t>Quersumme 17 haben folgende Zahlen:</a:t>
            </a:r>
          </a:p>
          <a:p>
            <a:endParaRPr lang="de-DE" sz="400" dirty="0"/>
          </a:p>
          <a:p>
            <a:r>
              <a:rPr lang="de-DE" dirty="0"/>
              <a:t>89, 98, 179, 188, 197, </a:t>
            </a:r>
            <a:r>
              <a:rPr lang="de-DE" sz="1600" dirty="0"/>
              <a:t>269</a:t>
            </a:r>
            <a:r>
              <a:rPr lang="de-DE" dirty="0"/>
              <a:t>, </a:t>
            </a:r>
            <a:r>
              <a:rPr lang="de-DE" sz="1400" dirty="0"/>
              <a:t>278</a:t>
            </a:r>
            <a:r>
              <a:rPr lang="de-DE" dirty="0"/>
              <a:t>, </a:t>
            </a:r>
            <a:r>
              <a:rPr lang="de-DE" sz="1200" dirty="0"/>
              <a:t>287</a:t>
            </a:r>
            <a:r>
              <a:rPr lang="de-DE" dirty="0"/>
              <a:t>, </a:t>
            </a:r>
            <a:r>
              <a:rPr lang="de-DE" sz="1000" dirty="0"/>
              <a:t>89</a:t>
            </a:r>
            <a:r>
              <a:rPr lang="de-DE" sz="600" dirty="0"/>
              <a:t>, </a:t>
            </a:r>
            <a:r>
              <a:rPr lang="de-DE" sz="800" dirty="0"/>
              <a:t>98</a:t>
            </a:r>
            <a:r>
              <a:rPr lang="de-DE" sz="600" dirty="0"/>
              <a:t>, 179, 188, 197, 269, 278, 287, 296, 359, 368, 377, 386, 395, 449, 458, 467, 476, 485, 494, 539, 548, 557, 566, 575, 584, 593, 629, 638, 647, 656, 665, 674, 683, 692, 719, 728, 737, 746, 755, 764, 773, 782, 791, 809, 818, 827, 836, 845, 854, 863, 872, 881, 890, 908, 917, 926, 935, 944, 953, 962, 971, 980, 1079, 1088, 1097, 1169, 1178, 1187, 1196, 1259, 1268, 1277, 1286, 1295, 1349, 1358, 1367, 1376, 1385, 1394, 1439, 1448, 1457, 1466, 1475, 1484, 1493, 1529, 1538, 1547, 1556, 1565, 1574, 1583, 1592, 1619, 1628, 1637, 1646, 1655, 1664, 1673, 1682, 1691, 1709, 1718, 1727, 1736, 1745, 1754, 1763, 1772, 1781, 1790, 1808, 1817, 1826, 1835, 1844, 1853, 1862, 1871, 1880, 1907, 1916, 1925, 1934, 1943, 1952, 1961, 1970, 2069, 2078, 2087, 2096, 2159, 2168, 2177, 2186, 2195, 2249, 2258, 2267, 2276, 2285, 2294, 2339, 2348, 2357, 2366, 2375, 2384, 2393, 2429, 2438, 2447, 2456, 2465, 2474, 2483, 2492, 2519, 2528, 2537, 2546, 2555, 2564, 2573, 2582, 2591, 2609, 2618, 2627, 2636, 2645, 2654, 2663, 2672, 2681, 2690, 2708, 2717, 2726, 2735, 2744, 2753, 2762, 2771, 2780, 2807, 2816, 2825, 2834, 2843, 2852, 2861, 2870, 2906, 2915, 2924, 2933, 2942, 2951, 2960, 3059, 3068, 3077, 3086, 3095, 3149, </a:t>
            </a:r>
            <a:r>
              <a:rPr lang="de-DE" sz="1000" dirty="0">
                <a:solidFill>
                  <a:srgbClr val="FF0000"/>
                </a:solidFill>
              </a:rPr>
              <a:t>3158</a:t>
            </a:r>
            <a:r>
              <a:rPr lang="de-DE" sz="600" dirty="0"/>
              <a:t>, 3167, 3176, 3185, 3194, 3239, 3248, 3257, 3266, 3275, 3284, 3293, 3329, 3338, 3347, 3356, 3365, 3374, 3383, 3392, 3419, 3428, 3437, 3446, 3455, 3464, 3473, 3482, 3491, 3509, 3518, 3527, 3536, 3545, 3554, 3563, 3572, 3581, 3590, 3608, 3617, 3626, 3635, 3644, 3653, 3662, 3671, 3680, 3707, 3716, 3725, 3734, 3743, 3752, 3761, 3770, 3806, 3815, 3824, 3833, 3842, 3851, 3860, 3905, 3914, 3923, 3932, 3941, 3950, 4049, 4058, 4067, 4076, 4085, 4094, 4139, 4148, 4157, 4166, 4175, 4184, 4193, 4229, 4238, 4247, 4256, 4265, 4274, 4283, 4292, 4319, 4328, 4337, 4346, 4355, 4364, 4373, 4382, 4391, 4409, 4418, 4427, 4436, 4445, 4454, 4463, 4472, 4481, 4490, 4508, 4517, 4526, 4535, 4544, 4553, 4562, 4571, 4580, 4607, 4616, 4625, 4634, 4643, 4652, 4661, 4670, 4706, 4715, 4724, 4733, 4742, 4751, 4760, 4805, 4814, 4823, 4832, 4841, 4850, 4904, 4913, 4922, 4931, 4940, 5039, 5048, 5057, 5066, 5075, 5084, 5093, 5129, 5138, 5147, 5156, 5165, 5174, 5183, 5192, 5219, 5228, 5237, 5246, 5255, 5264, 5273, 5282, 5291, 5309, 5318, 5327, 5336, 5345, 5354, 5363, 5372, 5381, 5390, 5408, 5417, 5426, 5435, 5444, 5453, 5462, 5471, 5480, 5507, 5516, 5525, 5534, 5543, 5552, 5561, 5570, 5606, 5615, 5624, 5633, 5642, 5651, 5660, 5705, 5714, 5723, 5732, 5741, 5750, 5804, 5813, 5822, 5831, 5840, 5903, 5912, 5921, 5930, 6029, 6038, 6047, 6056, 6065, 6074, 6083, 6092, 6119, 6128, 6137, 6146, 6155, 6164, 6173, 6182, 6191, … </a:t>
            </a:r>
          </a:p>
          <a:p>
            <a:endParaRPr lang="de-DE" sz="600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Hashing</a:t>
            </a:r>
            <a:r>
              <a:rPr lang="de-DE" dirty="0">
                <a:solidFill>
                  <a:srgbClr val="FF0000"/>
                </a:solidFill>
              </a:rPr>
              <a:t> hat GAR NICHTS mit Verschlüsselung gemein!</a:t>
            </a:r>
          </a:p>
        </p:txBody>
      </p:sp>
    </p:spTree>
    <p:extLst>
      <p:ext uri="{BB962C8B-B14F-4D97-AF65-F5344CB8AC3E}">
        <p14:creationId xmlns:p14="http://schemas.microsoft.com/office/powerpoint/2010/main" val="5998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8888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Hashing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Anforderungen an Hashfunktionen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Deterministisch (gleicher Eingabewert = gleicher Ausgabewert)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Einwegfunktion (keine Rückberechnung möglich)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Kollisionsresistenz (wenige Eingaben haben den gleichen Ausgabewert)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Gleichmäßige Verteilung (ähnliche Eingaben haben stark unterschiedliche Hashes, Verteilung der Ausgabewerte über den gesamten Wertebereich)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Effizienz (wenig Rechenleistung, sehr schnell </a:t>
            </a:r>
            <a:r>
              <a:rPr lang="de-DE" dirty="0">
                <a:sym typeface="Wingdings" panose="05000000000000000000" pitchFamily="2" charset="2"/>
              </a:rPr>
              <a:t> mind.</a:t>
            </a:r>
            <a:r>
              <a:rPr lang="de-DE" dirty="0"/>
              <a:t> 10.000 Hashes pro Sekunde)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947D574-B504-AC87-3887-C7BF082C4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2039"/>
              </p:ext>
            </p:extLst>
          </p:nvPr>
        </p:nvGraphicFramePr>
        <p:xfrm>
          <a:off x="442410" y="4259092"/>
          <a:ext cx="7874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2">
                  <a:extLst>
                    <a:ext uri="{9D8B030D-6E8A-4147-A177-3AD203B41FA5}">
                      <a16:colId xmlns:a16="http://schemas.microsoft.com/office/drawing/2014/main" val="2347077650"/>
                    </a:ext>
                  </a:extLst>
                </a:gridCol>
                <a:gridCol w="2161088">
                  <a:extLst>
                    <a:ext uri="{9D8B030D-6E8A-4147-A177-3AD203B41FA5}">
                      <a16:colId xmlns:a16="http://schemas.microsoft.com/office/drawing/2014/main" val="330835302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615531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812876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Prüfsummenlänge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Besonderheit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Sicherheit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Viele Kollisionen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5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SHA-1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PDF-Kollisionen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9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SHA-2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256/384/512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0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224/256/384/512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neue Architektur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0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Blake2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224/256/384/512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sehr effizient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3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5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EE1166F-B561-13E9-FF1D-35B90951E81C}"/>
              </a:ext>
            </a:extLst>
          </p:cNvPr>
          <p:cNvSpPr txBox="1">
            <a:spLocks/>
          </p:cNvSpPr>
          <p:nvPr/>
        </p:nvSpPr>
        <p:spPr>
          <a:xfrm>
            <a:off x="323528" y="1486388"/>
            <a:ext cx="7560842" cy="8888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Hashing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Nutzung in 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015EC5-D9CB-C3DE-9B73-BA2F24386CB5}"/>
              </a:ext>
            </a:extLst>
          </p:cNvPr>
          <p:cNvSpPr txBox="1"/>
          <p:nvPr/>
        </p:nvSpPr>
        <p:spPr>
          <a:xfrm>
            <a:off x="467544" y="2339800"/>
            <a:ext cx="79208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sha256Hash(String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MessageDigest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digest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MessageDigest.</a:t>
            </a:r>
            <a:r>
              <a:rPr lang="de-DE" sz="16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"SHA-256"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sz="16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digest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.digest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.getBytes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(StandardCharsets.</a:t>
            </a:r>
            <a:r>
              <a:rPr lang="de-DE" sz="16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sz="16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de-DE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NoSuchAlgorithmException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.printStackTrace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Legende: mit gebogener Doppellinie 7">
            <a:extLst>
              <a:ext uri="{FF2B5EF4-FFF2-40B4-BE49-F238E27FC236}">
                <a16:creationId xmlns:a16="http://schemas.microsoft.com/office/drawing/2014/main" id="{C6001C42-9EE1-27D7-4ABC-68F7C2E3C2E0}"/>
              </a:ext>
            </a:extLst>
          </p:cNvPr>
          <p:cNvSpPr/>
          <p:nvPr/>
        </p:nvSpPr>
        <p:spPr>
          <a:xfrm flipH="1">
            <a:off x="3707904" y="622748"/>
            <a:ext cx="1224137" cy="1166706"/>
          </a:xfrm>
          <a:prstGeom prst="borderCallout3">
            <a:avLst>
              <a:gd name="adj1" fmla="val 80416"/>
              <a:gd name="adj2" fmla="val -4864"/>
              <a:gd name="adj3" fmla="val 108113"/>
              <a:gd name="adj4" fmla="val -103355"/>
              <a:gd name="adj5" fmla="val 184493"/>
              <a:gd name="adj6" fmla="val -156620"/>
              <a:gd name="adj7" fmla="val 213240"/>
              <a:gd name="adj8" fmla="val -163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MD5</a:t>
            </a:r>
          </a:p>
          <a:p>
            <a:r>
              <a:rPr lang="de-DE" dirty="0"/>
              <a:t>SHA-1</a:t>
            </a:r>
          </a:p>
          <a:p>
            <a:r>
              <a:rPr lang="de-DE" dirty="0"/>
              <a:t>SHA-512</a:t>
            </a:r>
          </a:p>
          <a:p>
            <a:r>
              <a:rPr lang="de-DE" dirty="0"/>
              <a:t>SHA3-256</a:t>
            </a:r>
          </a:p>
        </p:txBody>
      </p:sp>
    </p:spTree>
    <p:extLst>
      <p:ext uri="{BB962C8B-B14F-4D97-AF65-F5344CB8AC3E}">
        <p14:creationId xmlns:p14="http://schemas.microsoft.com/office/powerpoint/2010/main" val="366618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EE1166F-B561-13E9-FF1D-35B90951E81C}"/>
              </a:ext>
            </a:extLst>
          </p:cNvPr>
          <p:cNvSpPr txBox="1">
            <a:spLocks/>
          </p:cNvSpPr>
          <p:nvPr/>
        </p:nvSpPr>
        <p:spPr>
          <a:xfrm>
            <a:off x="323528" y="1486388"/>
            <a:ext cx="7560842" cy="8888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Hashing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Lawineneffekt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5274B9-0DBA-B875-913F-78E0E35D9C72}"/>
              </a:ext>
            </a:extLst>
          </p:cNvPr>
          <p:cNvSpPr txBox="1"/>
          <p:nvPr/>
        </p:nvSpPr>
        <p:spPr>
          <a:xfrm>
            <a:off x="395536" y="2276872"/>
            <a:ext cx="8136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"Hashfunktionen sind cool und total leicht zu benutzen."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sha256Hash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"Eingabe: 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"Ausgabe: 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"Hashfunktionen sind cool und total leicht zu benutzen</a:t>
            </a:r>
            <a:r>
              <a:rPr lang="de-DE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sha256Hash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"Eingabe: 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"Ausgabe: "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de-DE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Zwölfeck 9">
            <a:extLst>
              <a:ext uri="{FF2B5EF4-FFF2-40B4-BE49-F238E27FC236}">
                <a16:creationId xmlns:a16="http://schemas.microsoft.com/office/drawing/2014/main" id="{58585CB2-204F-642D-FDCE-330022508790}"/>
              </a:ext>
            </a:extLst>
          </p:cNvPr>
          <p:cNvSpPr/>
          <p:nvPr/>
        </p:nvSpPr>
        <p:spPr>
          <a:xfrm>
            <a:off x="7389316" y="2780928"/>
            <a:ext cx="612067" cy="561590"/>
          </a:xfrm>
          <a:prstGeom prst="dodec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!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E11C2EC5-C77D-7284-78C3-8CD5B8F4F2A7}"/>
              </a:ext>
            </a:extLst>
          </p:cNvPr>
          <p:cNvCxnSpPr>
            <a:cxnSpLocks/>
            <a:stCxn id="10" idx="7"/>
          </p:cNvCxnSpPr>
          <p:nvPr/>
        </p:nvCxnSpPr>
        <p:spPr>
          <a:xfrm rot="10800000" flipV="1">
            <a:off x="7299306" y="3136965"/>
            <a:ext cx="90010" cy="407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DC10EA2-EB56-8063-4308-AD34331DA98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001383" y="2579382"/>
            <a:ext cx="85509" cy="4070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ECC4238-BED9-4489-665A-B72F3787104B}"/>
              </a:ext>
            </a:extLst>
          </p:cNvPr>
          <p:cNvSpPr txBox="1"/>
          <p:nvPr/>
        </p:nvSpPr>
        <p:spPr>
          <a:xfrm>
            <a:off x="395536" y="4654302"/>
            <a:ext cx="83529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Eingabe: Hashfunktionen sind cool und total leicht zu benutzen.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Ausgabe: ea77c6aca347863861a5bbc43147dd6a241adf92f485b89c59131f62b603ddd2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Eingabe: Hashfunktionen sind cool und total leicht zu benutzen!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Ausgabe: 3dcb9fa142e95954a029cf288f3afb670a7022d72a4a33a1ca16285ac45c9634</a:t>
            </a:r>
          </a:p>
        </p:txBody>
      </p:sp>
    </p:spTree>
    <p:extLst>
      <p:ext uri="{BB962C8B-B14F-4D97-AF65-F5344CB8AC3E}">
        <p14:creationId xmlns:p14="http://schemas.microsoft.com/office/powerpoint/2010/main" val="2982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Verschlüsselung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Sichere Datenübertragung, Signaturen, Zertifikate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mathematische Zweiwegfunktion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verschlüsselt mit einem Schlüsselwert Informationen zu unlesbaren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entschlüsselt den unlesbaren Text mit einem Schlüsselwert </a:t>
            </a:r>
          </a:p>
          <a:p>
            <a:endParaRPr lang="de-DE" dirty="0"/>
          </a:p>
          <a:p>
            <a:r>
              <a:rPr lang="de-DE" dirty="0"/>
              <a:t>z.B. </a:t>
            </a:r>
            <a:r>
              <a:rPr lang="de-DE" dirty="0" err="1"/>
              <a:t>Caesarverschiebung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                     OSZIMT     +       C    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    RVCLPW   -    C     </a:t>
            </a:r>
            <a:r>
              <a:rPr lang="de-DE" dirty="0">
                <a:sym typeface="Wingdings" panose="05000000000000000000" pitchFamily="2" charset="2"/>
              </a:rPr>
              <a:t>    OSZIMT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6C1BB6-54F7-624C-8446-192C09FCD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7" y="4048528"/>
            <a:ext cx="2095500" cy="8858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079275-1134-DB85-E1C9-BC8A693B6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37" y="4040282"/>
            <a:ext cx="2095500" cy="885825"/>
          </a:xfrm>
          <a:prstGeom prst="rect">
            <a:avLst/>
          </a:prstGeom>
        </p:spPr>
      </p:pic>
      <p:pic>
        <p:nvPicPr>
          <p:cNvPr id="9" name="Grafik 8" descr="Schlüssel Silhouette">
            <a:extLst>
              <a:ext uri="{FF2B5EF4-FFF2-40B4-BE49-F238E27FC236}">
                <a16:creationId xmlns:a16="http://schemas.microsoft.com/office/drawing/2014/main" id="{8572CD85-7485-C4FF-E5EC-A2F68F04E6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6687" y="5476734"/>
            <a:ext cx="373695" cy="373695"/>
          </a:xfrm>
          <a:prstGeom prst="rect">
            <a:avLst/>
          </a:prstGeom>
        </p:spPr>
      </p:pic>
      <p:pic>
        <p:nvPicPr>
          <p:cNvPr id="10" name="Grafik 9" descr="Schlüssel Silhouette">
            <a:extLst>
              <a:ext uri="{FF2B5EF4-FFF2-40B4-BE49-F238E27FC236}">
                <a16:creationId xmlns:a16="http://schemas.microsoft.com/office/drawing/2014/main" id="{74D1051B-1808-9B24-DB29-BE725F9194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9189" y="5490632"/>
            <a:ext cx="373695" cy="3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3528" y="1486388"/>
            <a:ext cx="7560842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Symmetrische Verschlüsselung</a:t>
            </a:r>
          </a:p>
          <a:p>
            <a:pPr algn="l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Verfahren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5D7204-116B-AD69-41C6-96911B899A88}"/>
              </a:ext>
            </a:extLst>
          </p:cNvPr>
          <p:cNvSpPr txBox="1"/>
          <p:nvPr/>
        </p:nvSpPr>
        <p:spPr>
          <a:xfrm>
            <a:off x="395536" y="242249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Blockchiffren und Stromchiffren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Schlüssel </a:t>
            </a:r>
            <a:r>
              <a:rPr lang="de-DE" dirty="0" err="1"/>
              <a:t>ver</a:t>
            </a:r>
            <a:r>
              <a:rPr lang="de-DE" dirty="0"/>
              <a:t>- und entschlüsselt Nachricht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beide Parteien müssen den Schüssel kennen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3D9E4C4E-AAA1-73AC-5CD0-85339F20A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308391"/>
              </p:ext>
            </p:extLst>
          </p:nvPr>
        </p:nvGraphicFramePr>
        <p:xfrm>
          <a:off x="395536" y="3358596"/>
          <a:ext cx="7992888" cy="3382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3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Bildschirmpräsentation (4:3)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Tim Tenbusch</cp:lastModifiedBy>
  <cp:revision>350</cp:revision>
  <dcterms:created xsi:type="dcterms:W3CDTF">2012-02-27T15:25:12Z</dcterms:created>
  <dcterms:modified xsi:type="dcterms:W3CDTF">2024-03-18T15:03:01Z</dcterms:modified>
</cp:coreProperties>
</file>