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1" r:id="rId12"/>
    <p:sldId id="269" r:id="rId13"/>
    <p:sldId id="26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563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6581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60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05927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166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91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8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4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8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5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8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6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2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4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57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8963A-923C-4115-8971-B8A242A04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l"/>
            <a:r>
              <a:rPr lang="ru-RU" dirty="0"/>
              <a:t>    Сайт поиска      «</a:t>
            </a:r>
            <a:r>
              <a:rPr lang="ru-RU" dirty="0" err="1"/>
              <a:t>помогаек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D856D9-065E-4B6C-ACF5-1E90F00EF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415" y="5280962"/>
            <a:ext cx="8373358" cy="695768"/>
          </a:xfrm>
        </p:spPr>
        <p:txBody>
          <a:bodyPr/>
          <a:lstStyle/>
          <a:p>
            <a:r>
              <a:rPr lang="en-US" dirty="0"/>
              <a:t>DIPLOM PROJECT</a:t>
            </a:r>
            <a:r>
              <a:rPr lang="ru-RU"/>
              <a:t> </a:t>
            </a:r>
            <a:r>
              <a:rPr lang="en-US"/>
              <a:t>IT </a:t>
            </a:r>
            <a:r>
              <a:rPr lang="en-US" dirty="0"/>
              <a:t>Step University</a:t>
            </a:r>
            <a:r>
              <a:rPr lang="ru-RU" dirty="0"/>
              <a:t> </a:t>
            </a:r>
            <a:r>
              <a:rPr lang="en-US" dirty="0" err="1"/>
              <a:t>Yurij</a:t>
            </a:r>
            <a:r>
              <a:rPr lang="ru-RU" dirty="0"/>
              <a:t> </a:t>
            </a:r>
            <a:r>
              <a:rPr lang="en-US" dirty="0" err="1"/>
              <a:t>Bielousov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1BBC33-510F-4C8F-9AD0-28DC400EC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15" y="1"/>
            <a:ext cx="3204763" cy="24045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C4F592-1AB3-451C-9C4C-6CDBF88DD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093" y="2080620"/>
            <a:ext cx="3357562" cy="251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0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1EC23-CB2B-49A4-A378-15CCEB7B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22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2.2. Телеграм-бот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7735E0-1667-40C6-9B74-4D53BBA0F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59104"/>
            <a:ext cx="8596668" cy="323872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      Раздел Телеграм-бот будет одной из ключевых частей нашего проекта. Это инновационное решение, позволяющее пользователям получать помощь и консультации через мессенджер Telegram.</a:t>
            </a:r>
          </a:p>
          <a:p>
            <a:r>
              <a:rPr lang="ru-RU" dirty="0"/>
              <a:t>Наш </a:t>
            </a:r>
            <a:r>
              <a:rPr lang="ru-RU" dirty="0" err="1"/>
              <a:t>телеграм</a:t>
            </a:r>
            <a:r>
              <a:rPr lang="ru-RU" dirty="0"/>
              <a:t>-бот позволит расширить аудиторию сайта и обеспечивает </a:t>
            </a:r>
            <a:r>
              <a:rPr lang="ru-RU" dirty="0" err="1"/>
              <a:t>мультиплатформенность</a:t>
            </a:r>
            <a:r>
              <a:rPr lang="ru-RU" dirty="0"/>
              <a:t> и масштабируемость проекта. Он предоставляет ссылку на </a:t>
            </a:r>
            <a:r>
              <a:rPr lang="ru-RU" u="sng" dirty="0"/>
              <a:t>сайт</a:t>
            </a:r>
            <a:r>
              <a:rPr lang="ru-RU" dirty="0"/>
              <a:t> и описание его функциональности. Бот также готов к расширению и в будущем может быть дополнен новыми функциями...</a:t>
            </a:r>
          </a:p>
          <a:p>
            <a:r>
              <a:rPr lang="ru-RU" dirty="0"/>
              <a:t>Бот был разработан с использованием современных технологий, что обеспечивает его стабильность, быстродействие и безопасность. Он также будет интегрирован с другими частями нашего проекта, такими как база данных и веб-интерфейс, что позволит пользователям получать максимальную пользу от использования нашего сервиса.</a:t>
            </a:r>
          </a:p>
        </p:txBody>
      </p:sp>
    </p:spTree>
    <p:extLst>
      <p:ext uri="{BB962C8B-B14F-4D97-AF65-F5344CB8AC3E}">
        <p14:creationId xmlns:p14="http://schemas.microsoft.com/office/powerpoint/2010/main" val="181589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22C67-6440-4A1D-8117-E64639CF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43"/>
          </a:xfrm>
        </p:spPr>
        <p:txBody>
          <a:bodyPr>
            <a:normAutofit fontScale="90000"/>
          </a:bodyPr>
          <a:lstStyle/>
          <a:p>
            <a:r>
              <a:rPr lang="ru-RU" dirty="0"/>
              <a:t>Админ-панель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AB5555-CE5C-4A41-86ED-FD28C29A1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2744"/>
            <a:ext cx="8596668" cy="1814286"/>
          </a:xfrm>
        </p:spPr>
        <p:txBody>
          <a:bodyPr>
            <a:normAutofit fontScale="92500"/>
          </a:bodyPr>
          <a:lstStyle/>
          <a:p>
            <a:r>
              <a:rPr lang="ru-RU" dirty="0"/>
              <a:t>        В разделе "Админ-панель" мы имеем удобный </a:t>
            </a:r>
            <a:r>
              <a:rPr lang="ru-RU" u="sng" dirty="0"/>
              <a:t>интерфейс</a:t>
            </a:r>
            <a:r>
              <a:rPr lang="ru-RU" dirty="0"/>
              <a:t> для управления содержимым нашего сайта. Здесь мы можем создавать, редактировать и удалять записи в базе данных, управлять пользователями и группами, настраивать </a:t>
            </a:r>
            <a:r>
              <a:rPr lang="ru-RU" u="sng" dirty="0"/>
              <a:t>права доступа</a:t>
            </a:r>
            <a:r>
              <a:rPr lang="ru-RU" dirty="0"/>
              <a:t> и многое другое. Панель администратора включает в себя множество инструментов, которые облегчают администрирование сайта и позволяют быстро и легко вносить изменения в его содержимое.</a:t>
            </a:r>
          </a:p>
        </p:txBody>
      </p:sp>
    </p:spTree>
    <p:extLst>
      <p:ext uri="{BB962C8B-B14F-4D97-AF65-F5344CB8AC3E}">
        <p14:creationId xmlns:p14="http://schemas.microsoft.com/office/powerpoint/2010/main" val="340707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A23B4-9C06-4471-8191-80CCB982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2852"/>
          </a:xfrm>
        </p:spPr>
        <p:txBody>
          <a:bodyPr>
            <a:normAutofit fontScale="90000"/>
          </a:bodyPr>
          <a:lstStyle/>
          <a:p>
            <a:r>
              <a:rPr lang="ru-RU" dirty="0"/>
              <a:t>		Что умеет приложение: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503266-83D3-4942-9AA2-B66F1599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20" y="1311101"/>
            <a:ext cx="8596668" cy="2996719"/>
          </a:xfrm>
        </p:spPr>
        <p:txBody>
          <a:bodyPr>
            <a:normAutofit/>
          </a:bodyPr>
          <a:lstStyle/>
          <a:p>
            <a:r>
              <a:rPr lang="ru-RU" dirty="0"/>
              <a:t>Создавать и управлять анкетами Помощников.</a:t>
            </a:r>
          </a:p>
          <a:p>
            <a:r>
              <a:rPr lang="ru-RU" dirty="0"/>
              <a:t>Поиск в анкетах Помощников по параметрам(с сортировкой результатов).</a:t>
            </a:r>
          </a:p>
          <a:p>
            <a:r>
              <a:rPr lang="ru-RU" dirty="0"/>
              <a:t>Создавать и управлять Событиями и Статьями(в т.ч. модерация).</a:t>
            </a:r>
          </a:p>
          <a:p>
            <a:r>
              <a:rPr lang="ru-RU" dirty="0"/>
              <a:t>Возможность оставлять отзывы на помощников с сортировкой результатов.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Сохранение в избранное интересующих статей и событий.</a:t>
            </a:r>
          </a:p>
          <a:p>
            <a:r>
              <a:rPr lang="ru-RU" dirty="0"/>
              <a:t>Лайки на отзывы и их учет.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/>
              <a:t>Поддержка монетизации. </a:t>
            </a:r>
          </a:p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1E6C8-DD55-4CB7-8222-B4CC1A461862}"/>
              </a:ext>
            </a:extLst>
          </p:cNvPr>
          <p:cNvSpPr txBox="1"/>
          <p:nvPr/>
        </p:nvSpPr>
        <p:spPr>
          <a:xfrm>
            <a:off x="-170805" y="4015432"/>
            <a:ext cx="78835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			Что еще будет реализовано: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ABD5A-081B-41A3-A1DB-39EFF0CA2A65}"/>
              </a:ext>
            </a:extLst>
          </p:cNvPr>
          <p:cNvSpPr txBox="1"/>
          <p:nvPr/>
        </p:nvSpPr>
        <p:spPr>
          <a:xfrm>
            <a:off x="677334" y="4551755"/>
            <a:ext cx="9023257" cy="199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Поддержка 7 языков(Укр, тайский,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англ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франц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итал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нем, рус.).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ru-RU" dirty="0"/>
              <a:t>Телеграмм-Бот для привлечения новых пользователей на Сайт.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Телеграмм-Бот будет дублировать основные функции сайта.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Авторизация через социальные сети(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Facebook, Twitter, Google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"Часто задаваемые вопросы" (FAQ).</a:t>
            </a:r>
          </a:p>
        </p:txBody>
      </p:sp>
    </p:spTree>
    <p:extLst>
      <p:ext uri="{BB962C8B-B14F-4D97-AF65-F5344CB8AC3E}">
        <p14:creationId xmlns:p14="http://schemas.microsoft.com/office/powerpoint/2010/main" val="210441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9244A-5E50-4DAF-8A2A-02A44590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pPr algn="ctr"/>
            <a:r>
              <a:rPr lang="ru-RU" dirty="0"/>
              <a:t>3. Выводы и перспективы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3B4A1-B44F-4BAA-8E05-0428AC535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165" y="1435653"/>
            <a:ext cx="8266837" cy="5023204"/>
          </a:xfrm>
        </p:spPr>
        <p:txBody>
          <a:bodyPr>
            <a:normAutofit/>
          </a:bodyPr>
          <a:lstStyle/>
          <a:p>
            <a:r>
              <a:rPr lang="ru-RU" dirty="0"/>
              <a:t>      </a:t>
            </a:r>
            <a:r>
              <a:rPr lang="ru-RU" u="sng" dirty="0"/>
              <a:t>Выводы</a:t>
            </a:r>
            <a:r>
              <a:rPr lang="ru-RU" dirty="0"/>
              <a:t>: на основе знаний приобретенных в ходе обучения был создан сайт с функциональностью описанной выше, на основе </a:t>
            </a:r>
            <a:r>
              <a:rPr lang="en-US" dirty="0"/>
              <a:t>Django</a:t>
            </a:r>
            <a:r>
              <a:rPr lang="ru-RU" dirty="0"/>
              <a:t>.             	    Были использованы технологии: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Frontend stack: HTML, CSS, JS: Bootstrap, jQuery,</a:t>
            </a:r>
            <a:r>
              <a:rPr lang="ru-RU" dirty="0"/>
              <a:t> </a:t>
            </a:r>
            <a:r>
              <a:rPr lang="en-US" dirty="0"/>
              <a:t>moment.js</a:t>
            </a:r>
            <a:r>
              <a:rPr lang="ru-RU" dirty="0"/>
              <a:t>.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Backend  stack: Python, Django(i18n), Git, Database (PostgreSQL, MySQL, SQLite)</a:t>
            </a:r>
            <a:r>
              <a:rPr lang="ru-RU" dirty="0"/>
              <a:t>.</a:t>
            </a:r>
          </a:p>
          <a:p>
            <a:r>
              <a:rPr lang="ru-RU" dirty="0"/>
              <a:t>      </a:t>
            </a:r>
            <a:r>
              <a:rPr lang="ru-RU" u="sng" dirty="0"/>
              <a:t>Перспективы</a:t>
            </a:r>
            <a:r>
              <a:rPr lang="ru-RU" dirty="0"/>
              <a:t> нашего проекта связаны с актуальной темой развития </a:t>
            </a:r>
            <a:r>
              <a:rPr lang="ru-RU" u="sng" dirty="0"/>
              <a:t>туризма</a:t>
            </a:r>
            <a:r>
              <a:rPr lang="ru-RU" dirty="0"/>
              <a:t>. Он выделяется тем, что предоставляет </a:t>
            </a:r>
            <a:r>
              <a:rPr lang="ru-RU" u="sng" dirty="0"/>
              <a:t>взаимовыгодные</a:t>
            </a:r>
            <a:r>
              <a:rPr lang="ru-RU" dirty="0"/>
              <a:t> решения для туристов и местных жителей. Путешественники </a:t>
            </a:r>
            <a:r>
              <a:rPr lang="ru-RU" u="sng" dirty="0"/>
              <a:t>экономят время</a:t>
            </a:r>
            <a:r>
              <a:rPr lang="ru-RU" dirty="0"/>
              <a:t>, а местные жители получают возможность предоставлять услуги, что в свою очередь создает дополнительный источник дохода.</a:t>
            </a:r>
          </a:p>
          <a:p>
            <a:r>
              <a:rPr lang="ru-RU" dirty="0"/>
              <a:t>      Мы уверены, что наш проект имеет огромный </a:t>
            </a:r>
            <a:r>
              <a:rPr lang="ru-RU" u="sng" dirty="0"/>
              <a:t>потенциал</a:t>
            </a:r>
            <a:r>
              <a:rPr lang="ru-RU" dirty="0"/>
              <a:t> и сможет привлечь широкую аудиторию туристов и местных жителей, а также способствовать экономическому </a:t>
            </a:r>
            <a:r>
              <a:rPr lang="ru-RU" u="sng" dirty="0"/>
              <a:t>развитию</a:t>
            </a:r>
            <a:r>
              <a:rPr lang="ru-RU" dirty="0"/>
              <a:t> региона.</a:t>
            </a:r>
          </a:p>
          <a:p>
            <a:r>
              <a:rPr lang="ru-RU" dirty="0"/>
              <a:t>     Создано для острова Самуи, Таиланд, но может применяться везде.</a:t>
            </a:r>
          </a:p>
        </p:txBody>
      </p:sp>
    </p:spTree>
    <p:extLst>
      <p:ext uri="{BB962C8B-B14F-4D97-AF65-F5344CB8AC3E}">
        <p14:creationId xmlns:p14="http://schemas.microsoft.com/office/powerpoint/2010/main" val="1466596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E799D-39C1-406A-BA84-D4233B06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105" y="460728"/>
            <a:ext cx="8596668" cy="71120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CBF98B-3416-4631-935B-EADBF447F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8195" y="4074910"/>
            <a:ext cx="3688218" cy="280119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494F2D-A1A3-41A2-AE23-6EA3E54AE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9784"/>
            <a:ext cx="3733438" cy="280119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81785D5-ED54-4F5B-8D05-9ADCB85A1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73" y="4040983"/>
            <a:ext cx="3714951" cy="282427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44FEC7D-C63D-4174-9777-C1FFCBF6E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886" y="1239784"/>
            <a:ext cx="3688628" cy="283512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8FAE91C-B93F-4AF9-B162-79121860E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319" y="1239784"/>
            <a:ext cx="3823876" cy="283512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1C11858-5511-42E5-847F-211949B96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4319" y="4074911"/>
            <a:ext cx="3823876" cy="280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9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425952-CC1F-46B5-8A85-9B1AD400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68" y="609600"/>
            <a:ext cx="5140789" cy="38684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57E42-9C25-4032-A653-B519C737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315580" cy="1320800"/>
          </a:xfrm>
        </p:spPr>
        <p:txBody>
          <a:bodyPr/>
          <a:lstStyle/>
          <a:p>
            <a:pPr algn="ctr"/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6B0373-7F46-4ADF-BD90-165408A3B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9404723" cy="4135230"/>
          </a:xfrm>
        </p:spPr>
        <p:txBody>
          <a:bodyPr>
            <a:normAutofit/>
          </a:bodyPr>
          <a:lstStyle/>
          <a:p>
            <a:r>
              <a:rPr lang="ru-RU" sz="2400" dirty="0"/>
              <a:t>1. Концепция</a:t>
            </a:r>
          </a:p>
          <a:p>
            <a:r>
              <a:rPr lang="ru-RU" sz="2400" dirty="0"/>
              <a:t>2. Состав проекта</a:t>
            </a:r>
          </a:p>
          <a:p>
            <a:r>
              <a:rPr lang="ru-RU" sz="2400" dirty="0"/>
              <a:t>2.1. Сайт</a:t>
            </a:r>
          </a:p>
          <a:p>
            <a:r>
              <a:rPr lang="ru-RU" sz="2400" dirty="0"/>
              <a:t>2.2. Телеграм-бот</a:t>
            </a:r>
          </a:p>
          <a:p>
            <a:r>
              <a:rPr lang="en-US" sz="2400" dirty="0"/>
              <a:t>2.3. </a:t>
            </a:r>
            <a:r>
              <a:rPr lang="ru-RU" sz="2400" dirty="0"/>
              <a:t>Админ-панель</a:t>
            </a:r>
          </a:p>
          <a:p>
            <a:r>
              <a:rPr lang="ru-RU" sz="2400" dirty="0"/>
              <a:t>3. Выводы и перспективы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85503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7067F-5A72-4408-B906-C2CB9B4E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Концепция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E54BC4-4A2F-48C0-9BBC-589233BF4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10087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ru-RU" sz="1600" dirty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ru-RU" sz="1900" dirty="0"/>
              <a:t>Представляю вашему вниманию проект, который </a:t>
            </a:r>
            <a:r>
              <a:rPr lang="ru-RU" sz="1900" u="sng" dirty="0"/>
              <a:t>призван помочь</a:t>
            </a:r>
            <a:r>
              <a:rPr lang="ru-RU" sz="1900" dirty="0"/>
              <a:t> новичкам на острове в решении любых проблем.</a:t>
            </a:r>
          </a:p>
          <a:p>
            <a:pPr algn="l"/>
            <a:r>
              <a:rPr lang="ru-RU" sz="1900" dirty="0"/>
              <a:t>       Как мы знаем, для новичков на острове справиться с какой-либо проблемой может оказаться довольно трудно. Ведь для этого нужно не только потратить </a:t>
            </a:r>
            <a:r>
              <a:rPr lang="ru-RU" sz="1900" u="sng" dirty="0"/>
              <a:t>много времени и сил</a:t>
            </a:r>
            <a:r>
              <a:rPr lang="ru-RU" sz="1900" dirty="0"/>
              <a:t>, но и иногда </a:t>
            </a:r>
            <a:r>
              <a:rPr lang="ru-RU" sz="1900" u="sng" dirty="0"/>
              <a:t>значительные</a:t>
            </a:r>
            <a:r>
              <a:rPr lang="ru-RU" sz="1900" dirty="0"/>
              <a:t> денежные средства.</a:t>
            </a:r>
          </a:p>
          <a:p>
            <a:pPr algn="l"/>
            <a:r>
              <a:rPr lang="ru-RU" sz="1900" dirty="0"/>
              <a:t>       Однако, не отчаивайтесь! Мы здесь, чтобы помочь вам. В нашем проекте мы предлагаем услуги по подбору дружелюбного аборигена, который готов </a:t>
            </a:r>
            <a:r>
              <a:rPr lang="ru-RU" sz="1900" u="sng" dirty="0"/>
              <a:t>помочь вам</a:t>
            </a:r>
            <a:r>
              <a:rPr lang="ru-RU" sz="1900" dirty="0"/>
              <a:t> в решении любых проблем за скромное вознаграждение. Благодаря его </a:t>
            </a:r>
            <a:r>
              <a:rPr lang="ru-RU" sz="1900" u="sng" dirty="0"/>
              <a:t>многолетнему опыту</a:t>
            </a:r>
            <a:r>
              <a:rPr lang="ru-RU" sz="1900" dirty="0"/>
              <a:t> на острове и богатому знанию местной культуры, он сможет предложить вам </a:t>
            </a:r>
            <a:r>
              <a:rPr lang="ru-RU" sz="1900" u="sng" dirty="0"/>
              <a:t>лучшие решения </a:t>
            </a:r>
            <a:r>
              <a:rPr lang="ru-RU" sz="1900" dirty="0"/>
              <a:t>и подсказки для быстрого и эффективного решения любых проблем, включая </a:t>
            </a:r>
            <a:r>
              <a:rPr lang="ru-RU" sz="1900" dirty="0" err="1"/>
              <a:t>мотоаренду</a:t>
            </a:r>
            <a:r>
              <a:rPr lang="ru-RU" sz="1900" dirty="0"/>
              <a:t>, обучение, медицинскую помощь или переводы, а также удобный шопинг по направлениям: одежда, вкусная еда или сувениры, чтобы вы могли наслаждаться всем, что наш остров может предложить.</a:t>
            </a:r>
          </a:p>
          <a:p>
            <a:pPr algn="l"/>
            <a:r>
              <a:rPr lang="ru-RU" sz="1900" dirty="0"/>
              <a:t>      Если вы просто собираетесь заглянуть к нам, мы будем рады приветствовать вас и помочь вам с любыми вопросами, связанными с островной жизнью. Не стесняйтесь </a:t>
            </a:r>
            <a:r>
              <a:rPr lang="ru-RU" sz="1900" u="sng" dirty="0"/>
              <a:t>обращаться к нам</a:t>
            </a:r>
            <a:r>
              <a:rPr lang="ru-RU" sz="1900" dirty="0"/>
              <a:t> в любое время - мы всегда готовы помочь вам!</a:t>
            </a:r>
          </a:p>
          <a:p>
            <a:pPr algn="l"/>
            <a:r>
              <a:rPr lang="ru-RU" sz="1900" dirty="0"/>
              <a:t>     Также вашему вниманию предлагаются </a:t>
            </a:r>
            <a:r>
              <a:rPr lang="ru-RU" sz="1900" u="sng" dirty="0"/>
              <a:t>статьи</a:t>
            </a:r>
            <a:r>
              <a:rPr lang="ru-RU" sz="1900" dirty="0"/>
              <a:t> описывающие жизнь на острове и </a:t>
            </a:r>
            <a:r>
              <a:rPr lang="ru-RU" sz="1900" u="sng" dirty="0"/>
              <a:t>методы решения</a:t>
            </a:r>
            <a:r>
              <a:rPr lang="ru-RU" sz="1900" dirty="0"/>
              <a:t> проблем.</a:t>
            </a:r>
          </a:p>
        </p:txBody>
      </p:sp>
    </p:spTree>
    <p:extLst>
      <p:ext uri="{BB962C8B-B14F-4D97-AF65-F5344CB8AC3E}">
        <p14:creationId xmlns:p14="http://schemas.microsoft.com/office/powerpoint/2010/main" val="169735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0AA40-51A1-45ED-B4AB-3951F664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2. Состав проекта</a:t>
            </a:r>
            <a:br>
              <a:rPr lang="ru-RU" dirty="0"/>
            </a:br>
            <a:r>
              <a:rPr lang="ru-RU" dirty="0"/>
              <a:t>2.1. Сайт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A192B-3DA6-4F1C-B7DA-40D090BDA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930492" cy="4110962"/>
          </a:xfrm>
        </p:spPr>
        <p:txBody>
          <a:bodyPr>
            <a:normAutofit/>
          </a:bodyPr>
          <a:lstStyle/>
          <a:p>
            <a:r>
              <a:rPr lang="ru-RU" dirty="0"/>
              <a:t>      Главная страница - содержит общее описание проекта и предоставляет пользователю возможность выбрать категорию: "Я турист" или "Я помощник". и предоставляет краткую инструкцию по пользованию сайтом.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27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8BD0-C5E1-4E0D-9C0C-CE219024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928"/>
            <a:ext cx="8596668" cy="869372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Страница "В помощь туристу" -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11796-56A1-49A7-808D-CB6D0ECA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1889"/>
            <a:ext cx="8596668" cy="1123631"/>
          </a:xfrm>
        </p:spPr>
        <p:txBody>
          <a:bodyPr/>
          <a:lstStyle/>
          <a:p>
            <a:r>
              <a:rPr lang="ru-RU" dirty="0"/>
              <a:t>     содержит краткую </a:t>
            </a:r>
            <a:r>
              <a:rPr lang="ru-RU" u="sng" dirty="0"/>
              <a:t>анкету</a:t>
            </a:r>
            <a:r>
              <a:rPr lang="ru-RU" dirty="0"/>
              <a:t> по результатам заполнения которой, вам будет подобран помощник или несколько, из которых вы можете </a:t>
            </a:r>
            <a:r>
              <a:rPr lang="ru-RU" u="sng" dirty="0"/>
              <a:t>выбрать</a:t>
            </a:r>
            <a:r>
              <a:rPr lang="ru-RU" dirty="0"/>
              <a:t> подходящего вам.</a:t>
            </a:r>
          </a:p>
        </p:txBody>
      </p:sp>
    </p:spTree>
    <p:extLst>
      <p:ext uri="{BB962C8B-B14F-4D97-AF65-F5344CB8AC3E}">
        <p14:creationId xmlns:p14="http://schemas.microsoft.com/office/powerpoint/2010/main" val="275824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2B263-1472-4DDD-9D0B-F1822F6A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46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Страница "В помощь помощникам" -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59AE8-60AD-4EEC-97C3-A048D56F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2060"/>
            <a:ext cx="8596668" cy="1878011"/>
          </a:xfrm>
        </p:spPr>
        <p:txBody>
          <a:bodyPr/>
          <a:lstStyle/>
          <a:p>
            <a:r>
              <a:rPr lang="ru-RU" dirty="0"/>
              <a:t>      Вы можете </a:t>
            </a:r>
            <a:r>
              <a:rPr lang="ru-RU" u="sng" dirty="0"/>
              <a:t>внести</a:t>
            </a:r>
            <a:r>
              <a:rPr lang="ru-RU" dirty="0"/>
              <a:t> свои </a:t>
            </a:r>
            <a:r>
              <a:rPr lang="ru-RU" u="sng" dirty="0"/>
              <a:t>навыки</a:t>
            </a:r>
            <a:r>
              <a:rPr lang="ru-RU" dirty="0"/>
              <a:t> и возможности в базу данных, отредактировать их, а также установить флажок "готов помочь сейчас", который повышает вашу </a:t>
            </a:r>
            <a:r>
              <a:rPr lang="ru-RU" u="sng" dirty="0"/>
              <a:t>позицию</a:t>
            </a:r>
            <a:r>
              <a:rPr lang="ru-RU" dirty="0"/>
              <a:t> при выдаче результатов поиска, или </a:t>
            </a:r>
            <a:r>
              <a:rPr lang="ru-RU" u="sng" dirty="0"/>
              <a:t>удалить</a:t>
            </a:r>
            <a:r>
              <a:rPr lang="ru-RU" dirty="0"/>
              <a:t> свои данные из нашей базы данных.       </a:t>
            </a:r>
          </a:p>
          <a:p>
            <a:r>
              <a:rPr lang="ru-RU" dirty="0"/>
              <a:t>      Кроме того, пользователи со статусом </a:t>
            </a:r>
            <a:r>
              <a:rPr lang="ru-RU" u="sng" dirty="0"/>
              <a:t>VIP</a:t>
            </a:r>
            <a:r>
              <a:rPr lang="ru-RU" dirty="0"/>
              <a:t> имеют дополнительные </a:t>
            </a:r>
            <a:r>
              <a:rPr lang="ru-RU" u="sng" dirty="0"/>
              <a:t>привилегии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261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2099C-C67F-4E6E-939C-3F25CA52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320"/>
          </a:xfrm>
        </p:spPr>
        <p:txBody>
          <a:bodyPr>
            <a:normAutofit/>
          </a:bodyPr>
          <a:lstStyle/>
          <a:p>
            <a:r>
              <a:rPr lang="ru-RU" dirty="0"/>
              <a:t>Страница "Отзывы о сайте"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27865C-8164-4B60-93EE-34E4EF9B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921"/>
            <a:ext cx="8596668" cy="2415539"/>
          </a:xfrm>
        </p:spPr>
        <p:txBody>
          <a:bodyPr/>
          <a:lstStyle/>
          <a:p>
            <a:r>
              <a:rPr lang="ru-RU" dirty="0"/>
              <a:t>содержит отзывы пользователей о сайте и его функциональности.</a:t>
            </a:r>
            <a:br>
              <a:rPr lang="ru-RU" dirty="0"/>
            </a:br>
            <a:r>
              <a:rPr lang="ru-RU" dirty="0"/>
              <a:t>Отзывы пользователей важны для оценки качества сайта и удобства его использования. </a:t>
            </a:r>
            <a:r>
              <a:rPr lang="ru-RU" u="sng" dirty="0"/>
              <a:t>Сортировка</a:t>
            </a:r>
            <a:r>
              <a:rPr lang="ru-RU" dirty="0"/>
              <a:t> и </a:t>
            </a:r>
            <a:r>
              <a:rPr lang="ru-RU" u="sng" dirty="0"/>
              <a:t>добавление отзывов</a:t>
            </a:r>
            <a:r>
              <a:rPr lang="ru-RU" dirty="0"/>
              <a:t> - важные компоненты пользовательского опыта. Они позволяют пользователям быстро найти информацию об опыте использования сайта и делиться своим мнением о конкретных помощниках. Мы </a:t>
            </a:r>
            <a:r>
              <a:rPr lang="ru-RU" u="sng" dirty="0"/>
              <a:t>обеспечиваем безопасность отзывов</a:t>
            </a:r>
            <a:r>
              <a:rPr lang="ru-RU" dirty="0"/>
              <a:t> путем </a:t>
            </a:r>
            <a:r>
              <a:rPr lang="ru-RU" u="sng" dirty="0"/>
              <a:t>проверки на спам и модерации</a:t>
            </a:r>
            <a:r>
              <a:rPr lang="ru-RU" dirty="0"/>
              <a:t>. Отзывы могут привлечь новых пользователей или предупредить об определенных проблемах.</a:t>
            </a:r>
          </a:p>
        </p:txBody>
      </p:sp>
    </p:spTree>
    <p:extLst>
      <p:ext uri="{BB962C8B-B14F-4D97-AF65-F5344CB8AC3E}">
        <p14:creationId xmlns:p14="http://schemas.microsoft.com/office/powerpoint/2010/main" val="152868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C9D2E-1B94-47B5-A84C-E8F793B4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629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Страницы «Статьи» и «События» содержат: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26B21-7EE6-4EC7-B3A6-2688309F4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8230"/>
            <a:ext cx="8596668" cy="236582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- полезные </a:t>
            </a:r>
            <a:r>
              <a:rPr lang="ru-RU" u="sng" dirty="0"/>
              <a:t>статьи и рекомендации</a:t>
            </a:r>
            <a:r>
              <a:rPr lang="ru-RU" dirty="0"/>
              <a:t> для туристов, а также интересные истории о местных жителях и достопримечательностях.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-информацию о предстоящих </a:t>
            </a:r>
            <a:r>
              <a:rPr lang="ru-RU" u="sng" dirty="0"/>
              <a:t>мероприятиях</a:t>
            </a:r>
            <a:r>
              <a:rPr lang="ru-RU" dirty="0"/>
              <a:t> в регионе, таких как фестивали, концерты, вечерние торговые улицы и т.д.</a:t>
            </a:r>
            <a:br>
              <a:rPr lang="ru-RU" dirty="0"/>
            </a:br>
            <a:endParaRPr lang="ru-RU" dirty="0"/>
          </a:p>
          <a:p>
            <a:r>
              <a:rPr lang="ru-RU" dirty="0"/>
              <a:t>Есть функционал </a:t>
            </a:r>
            <a:r>
              <a:rPr lang="ru-RU" u="sng" dirty="0"/>
              <a:t>добавить</a:t>
            </a:r>
            <a:r>
              <a:rPr lang="ru-RU" dirty="0"/>
              <a:t> свои </a:t>
            </a:r>
            <a:r>
              <a:rPr lang="ru-RU" u="sng" dirty="0"/>
              <a:t>статьи</a:t>
            </a:r>
            <a:r>
              <a:rPr lang="ru-RU" dirty="0"/>
              <a:t> или </a:t>
            </a:r>
            <a:r>
              <a:rPr lang="ru-RU" u="sng" dirty="0"/>
              <a:t>события</a:t>
            </a:r>
            <a:r>
              <a:rPr lang="ru-RU" dirty="0"/>
              <a:t> и они после </a:t>
            </a:r>
            <a:r>
              <a:rPr lang="ru-RU" u="sng" dirty="0"/>
              <a:t>модерации</a:t>
            </a:r>
            <a:r>
              <a:rPr lang="ru-RU" dirty="0"/>
              <a:t> появятся на сайте(в разработке)</a:t>
            </a:r>
          </a:p>
        </p:txBody>
      </p:sp>
    </p:spTree>
    <p:extLst>
      <p:ext uri="{BB962C8B-B14F-4D97-AF65-F5344CB8AC3E}">
        <p14:creationId xmlns:p14="http://schemas.microsoft.com/office/powerpoint/2010/main" val="73380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4DFA1-5950-4B18-ADDA-8BCEF93D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180"/>
          </a:xfrm>
        </p:spPr>
        <p:txBody>
          <a:bodyPr>
            <a:normAutofit/>
          </a:bodyPr>
          <a:lstStyle/>
          <a:p>
            <a:r>
              <a:rPr lang="ru-RU" dirty="0"/>
              <a:t>Страница "О сайте"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5AB75F-9DD3-4B82-8665-A47E3813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7781"/>
            <a:ext cx="8596668" cy="678180"/>
          </a:xfrm>
        </p:spPr>
        <p:txBody>
          <a:bodyPr/>
          <a:lstStyle/>
          <a:p>
            <a:r>
              <a:rPr lang="ru-RU" dirty="0"/>
              <a:t>      содержит общую информацию о проекте, </a:t>
            </a:r>
            <a:r>
              <a:rPr lang="ru-RU" u="sng" dirty="0"/>
              <a:t>историю</a:t>
            </a:r>
            <a:r>
              <a:rPr lang="ru-RU" dirty="0"/>
              <a:t> его создания, а также контактную информацию для </a:t>
            </a:r>
            <a:r>
              <a:rPr lang="ru-RU" u="sng" dirty="0"/>
              <a:t>связи</a:t>
            </a:r>
            <a:r>
              <a:rPr lang="ru-RU" dirty="0"/>
              <a:t> с администрацией сайта. </a:t>
            </a:r>
          </a:p>
        </p:txBody>
      </p:sp>
    </p:spTree>
    <p:extLst>
      <p:ext uri="{BB962C8B-B14F-4D97-AF65-F5344CB8AC3E}">
        <p14:creationId xmlns:p14="http://schemas.microsoft.com/office/powerpoint/2010/main" val="225736898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6016</TotalTime>
  <Words>1025</Words>
  <Application>Microsoft Office PowerPoint</Application>
  <PresentationFormat>Широкоэкранный</PresentationFormat>
  <Paragraphs>61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Аспект</vt:lpstr>
      <vt:lpstr>    Сайт поиска      «помогаек»</vt:lpstr>
      <vt:lpstr>Оглавление</vt:lpstr>
      <vt:lpstr>1. Концепция </vt:lpstr>
      <vt:lpstr>2. Состав проекта 2.1. Сайт </vt:lpstr>
      <vt:lpstr>Страница "В помощь туристу" - </vt:lpstr>
      <vt:lpstr>Страница "В помощь помощникам" - </vt:lpstr>
      <vt:lpstr>Страница "Отзывы о сайте" </vt:lpstr>
      <vt:lpstr>Страницы «Статьи» и «События» содержат:  </vt:lpstr>
      <vt:lpstr>Страница "О сайте" </vt:lpstr>
      <vt:lpstr>2.2. Телеграм-бот </vt:lpstr>
      <vt:lpstr>Админ-панель </vt:lpstr>
      <vt:lpstr>  Что умеет приложение:</vt:lpstr>
      <vt:lpstr>3. Выводы и перспективы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поиска помогаек</dc:title>
  <dc:creator>Бєлоусов Юрій Володимирович</dc:creator>
  <cp:lastModifiedBy>BXlou_kq57@student.itstep.org</cp:lastModifiedBy>
  <cp:revision>11</cp:revision>
  <dcterms:created xsi:type="dcterms:W3CDTF">2023-02-17T09:30:10Z</dcterms:created>
  <dcterms:modified xsi:type="dcterms:W3CDTF">2023-05-06T13:06:31Z</dcterms:modified>
</cp:coreProperties>
</file>