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</p:sldIdLst>
  <p:sldSz cx="9144000" cy="5143500" type="screen16x9"/>
  <p:notesSz cx="6858000" cy="9144000"/>
  <p:embeddedFontLst>
    <p:embeddedFont>
      <p:font typeface="Proxima Nova" panose="020B0600000101010101" charset="0"/>
      <p:regular r:id="rId10"/>
      <p:bold r:id="rId11"/>
      <p:italic r:id="rId12"/>
      <p:boldItalic r:id="rId13"/>
    </p:embeddedFont>
    <p:embeddedFont>
      <p:font typeface="Sandoll 국대떡볶이 01 Light" panose="020B0600000101010101" pitchFamily="34" charset="-127"/>
      <p:regular r:id="rId14"/>
    </p:embeddedFont>
    <p:embeddedFont>
      <p:font typeface="Sandoll 국대떡볶이 02 Bold" panose="020B0600000101010101" pitchFamily="34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0ad938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0ad938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04dfef6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04dfef6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0ad93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0ad938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0ad938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0ad938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11edd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11edd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3A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3A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3A0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47875" y="13134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자라나라 경제경제</a:t>
            </a:r>
            <a:endParaRPr b="1"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양유림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</a:t>
            </a:r>
            <a:r>
              <a:rPr lang="ko-KR" altLang="en-US" dirty="0" err="1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멋사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8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기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</a:t>
            </a:r>
            <a:endParaRPr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1. 아이디어 주제 &amp; 간단 소개</a:t>
            </a:r>
            <a:endParaRPr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경제지식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금융지식을 배우는 앱 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그림과 짧은 동영상으로 간단하게 설명 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실제 사례 접목시키기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신문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경제 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= 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어렵다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”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라는 틀을 깨기 위한 앱 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편견 없는 시각으로 경제를 바라 볼 수 있게 여러 의견을 들을 수 있는 앱</a:t>
            </a: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285750" indent="-285750">
              <a:spcAft>
                <a:spcPts val="1600"/>
              </a:spcAft>
            </a:pP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285750" indent="-285750">
              <a:spcAft>
                <a:spcPts val="1600"/>
              </a:spcAft>
            </a:pPr>
            <a:endParaRPr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2. 선정 배경(문제 제기)</a:t>
            </a:r>
            <a:endParaRPr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경제를 교과서로만 배운 문과 학생들과 경제를 배울 기회가 적었던 이과 학생들을 위한 아이디어</a:t>
            </a: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285750" indent="-285750">
              <a:spcAft>
                <a:spcPts val="1600"/>
              </a:spcAft>
            </a:pP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경제를 배워서 사회를 더 깊이 알고 싶지만 두꺼운 책과 뉴스 등은 이해하기 어려워서 포기했던 학생들</a:t>
            </a: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285750" indent="-285750">
              <a:spcAft>
                <a:spcPts val="1600"/>
              </a:spcAft>
            </a:pP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국민들이 경제의 흐름을 알아야 국가가 더욱 발전할 수 있음</a:t>
            </a: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285750" indent="-285750">
              <a:spcAft>
                <a:spcPts val="1600"/>
              </a:spcAft>
            </a:pP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3. 기대효과(해법 &amp; 이상적 상황)</a:t>
            </a:r>
            <a:endParaRPr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C6153-DD1F-4302-9307-65506BEC8E58}"/>
              </a:ext>
            </a:extLst>
          </p:cNvPr>
          <p:cNvSpPr txBox="1"/>
          <p:nvPr/>
        </p:nvSpPr>
        <p:spPr>
          <a:xfrm>
            <a:off x="445010" y="1141487"/>
            <a:ext cx="352401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현재 플레이스토어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안드로이드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를 들어가면 경제공부 관련 앱들은 거의 대부분 신문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,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강의로만 주를 이룸</a:t>
            </a:r>
            <a:endParaRPr lang="en-US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A4ECC8-897B-4991-89F3-CFAE4EFC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86" y="3632681"/>
            <a:ext cx="1357899" cy="1311378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D446B3F-7DC4-44DD-8F91-8FAA4A59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260" y="1948647"/>
            <a:ext cx="1396889" cy="1371021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ACC858B-DA99-404B-8992-10CD90B2A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10" y="1948648"/>
            <a:ext cx="1342213" cy="1371021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7226989-2E6C-4608-8EAF-3D999800B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11" y="3518260"/>
            <a:ext cx="1272177" cy="1425799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08598CC-DC1D-4B4D-AE9A-DF07EBEBED98}"/>
              </a:ext>
            </a:extLst>
          </p:cNvPr>
          <p:cNvSpPr/>
          <p:nvPr/>
        </p:nvSpPr>
        <p:spPr>
          <a:xfrm>
            <a:off x="3771257" y="2014330"/>
            <a:ext cx="1244692" cy="80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CCDB1-8E1B-4AF5-945C-F9D869929EC3}"/>
              </a:ext>
            </a:extLst>
          </p:cNvPr>
          <p:cNvSpPr txBox="1"/>
          <p:nvPr/>
        </p:nvSpPr>
        <p:spPr>
          <a:xfrm>
            <a:off x="5433390" y="1448365"/>
            <a:ext cx="3028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평소 배우기 어려웠던 경제를 실생활속에서 쉽게 배울 수 있음 </a:t>
            </a:r>
            <a:endParaRPr lang="en-US" altLang="ko-KR" sz="2400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r>
              <a:rPr lang="en-US" sz="2400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+</a:t>
            </a:r>
          </a:p>
          <a:p>
            <a:r>
              <a:rPr lang="ko-KR" altLang="en-US" sz="2400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현재 사회뉴스를 보면서 주관적인 생각을 할 수 있게 됨</a:t>
            </a:r>
            <a:endParaRPr lang="en-US" sz="2400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4. Why me?(강점 &amp; 차별성)</a:t>
            </a:r>
            <a:endParaRPr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대의 눈에서 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대를 대상으로 한 앱을 만드니 더욱 효과적인 지식전달 가능</a:t>
            </a: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285750" indent="-285750">
              <a:spcAft>
                <a:spcPts val="1600"/>
              </a:spcAft>
            </a:pP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아직까지 경제를 쉽게 배울 수 있는 매체가 없음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유튜브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책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블로그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신문 앱 등이 있지만 흥미를 돋구기에는 부족한 느낌을 받음</a:t>
            </a:r>
            <a:r>
              <a:rPr lang="en-US" altLang="ko-KR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0" indent="0"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2D02C-3C29-490E-88D0-3FA46169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5. </a:t>
            </a:r>
            <a:r>
              <a:rPr lang="ko-KR" altLang="en-US" dirty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비즈니스 모델</a:t>
            </a:r>
            <a:endParaRPr lang="en-US"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9077-C221-4B43-AB02-02EF392C0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신문 칸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– 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각 분야별로 매일 올라오는 신문들을 모아 놓음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 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각 신문들 마다 성향이 있으므로 분야별로 같은 내용의 신문들을 모아 놓음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 </a:t>
            </a:r>
          </a:p>
          <a:p>
            <a:pPr>
              <a:buAutoNum type="arabicPeriod"/>
            </a:pP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뉴스 </a:t>
            </a:r>
            <a:r>
              <a:rPr lang="ko-KR" altLang="en-US" dirty="0" err="1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알림칸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– 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이용자가 중요하게 생각하는 뉴스 주제들을 </a:t>
            </a:r>
            <a:r>
              <a:rPr lang="ko-KR" altLang="en-US" dirty="0" err="1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알림서비스로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 받아 볼 수 있는 서비스</a:t>
            </a: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>
              <a:buAutoNum type="arabicPeriod"/>
            </a:pP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모의 주식 칸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– 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가상화폐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앱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으로 주식을 사고 팔고 해 보면서 주식의 기본을 배워 보기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(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 이용자들이 주식을 사고 팔면서 주식의 흐름을 배워 보기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)</a:t>
            </a:r>
          </a:p>
          <a:p>
            <a:pPr>
              <a:buAutoNum type="arabicPeriod"/>
            </a:pP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경제 기본 용어 사전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– 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그림과 영상으로 쉽고 간단하게 배울 수 있는 사전 </a:t>
            </a:r>
            <a:r>
              <a:rPr lang="en-US" altLang="ko-KR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-&gt; </a:t>
            </a:r>
            <a:r>
              <a:rPr lang="ko-KR" altLang="en-US" dirty="0">
                <a:latin typeface="Sandoll 국대떡볶이 01 Light" panose="020B0600000101010101" pitchFamily="34" charset="-127"/>
                <a:ea typeface="Sandoll 국대떡볶이 01 Light" panose="020B0600000101010101" pitchFamily="34" charset="-127"/>
              </a:rPr>
              <a:t>관련 기사들을 나열해서 실제 상황과 연결 지어 배우기 </a:t>
            </a: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 marL="114300" indent="0">
              <a:buNone/>
            </a:pP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>
              <a:buAutoNum type="arabicPeriod"/>
            </a:pPr>
            <a:endParaRPr lang="en-US" altLang="ko-KR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  <a:p>
            <a:pPr>
              <a:buAutoNum type="arabicPeriod"/>
            </a:pPr>
            <a:endParaRPr lang="en-US" dirty="0">
              <a:latin typeface="Sandoll 국대떡볶이 01 Light" panose="020B0600000101010101" pitchFamily="34" charset="-127"/>
              <a:ea typeface="Sandoll 국대떡볶이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7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 피드백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 b="1">
                <a:solidFill>
                  <a:srgbClr val="000000"/>
                </a:solidFill>
              </a:rPr>
              <a:t>피드백 내용 1 (지우고 작성)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295</Words>
  <Application>Microsoft Office PowerPoint</Application>
  <PresentationFormat>화면 슬라이드 쇼(16:9)</PresentationFormat>
  <Paragraphs>28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Sandoll 국대떡볶이 01 Light</vt:lpstr>
      <vt:lpstr>Proxima Nova</vt:lpstr>
      <vt:lpstr>Sandoll 국대떡볶이 02 Bold</vt:lpstr>
      <vt:lpstr>Arial</vt:lpstr>
      <vt:lpstr>Spearmint</vt:lpstr>
      <vt:lpstr>자라나라 경제경제</vt:lpstr>
      <vt:lpstr>1. 아이디어 주제 &amp; 간단 소개 </vt:lpstr>
      <vt:lpstr>2. 선정 배경(문제 제기)</vt:lpstr>
      <vt:lpstr>3. 기대효과(해법 &amp; 이상적 상황)</vt:lpstr>
      <vt:lpstr>4. Why me?(강점 &amp; 차별성)</vt:lpstr>
      <vt:lpstr>5. 비즈니스 모델</vt:lpstr>
      <vt:lpstr>아이디어 피드백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자라나라 경제경제</dc:title>
  <dc:creator>양유림</dc:creator>
  <cp:lastModifiedBy>양유림</cp:lastModifiedBy>
  <cp:revision>44</cp:revision>
  <dcterms:modified xsi:type="dcterms:W3CDTF">2020-05-02T11:14:38Z</dcterms:modified>
</cp:coreProperties>
</file>