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1" d="100"/>
          <a:sy n="41" d="100"/>
        </p:scale>
        <p:origin x="84" y="16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2DEC0-5C49-4F2B-BED4-0D4A0581D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5D43BE-C32C-47DD-A7B3-B26A39270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7C44A5-5991-4E01-9A8A-BF853BF8E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F056-8685-46B7-953C-F5B5C86D2C4D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B6AE14-2BF2-432E-AAA6-92595824C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51945-37B7-4A69-A846-62CECD55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1DA0-8FD3-4F1F-A6A2-44A962E1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7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ED9BF-3FED-4888-AE66-569949A0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B1ED3B-C298-474E-A8D7-BCD98B409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FDAE98-D310-4193-B141-7E4DB9EC6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F056-8685-46B7-953C-F5B5C86D2C4D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FEAB7F-EE15-44B0-B115-AC3EE2AA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E122E5-B4D9-4AA3-9B4E-7FD7C3EA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1DA0-8FD3-4F1F-A6A2-44A962E1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3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74B8F1-980F-4D22-879F-258065B3B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A2BE55-FE46-4D76-8899-206F06373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FEC23-BD50-46F9-9CF5-FC7B24B2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F056-8685-46B7-953C-F5B5C86D2C4D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462D06-1E64-4850-ACD9-4EC291E4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A441C6-1C48-4F95-9CD5-11BCFBBF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1DA0-8FD3-4F1F-A6A2-44A962E1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1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74A18-2ECF-4C8C-83D9-559855BA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F72468-E73F-4A26-9116-0324ABD7C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0BCFFA-BE1E-423F-ACB6-79DF5D87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F056-8685-46B7-953C-F5B5C86D2C4D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9FB57E-BD75-4916-8796-4874E2631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2D3580-DF18-4C55-8559-7A4CB897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1DA0-8FD3-4F1F-A6A2-44A962E1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4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3871B-716F-471A-990B-B8E51FEB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9AC830-B4D1-45AD-8A79-086F7F6D8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FB5AE-A581-4AC4-9601-77EB6398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F056-8685-46B7-953C-F5B5C86D2C4D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432F4-5A97-4A84-A4AF-BB29EF27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6F4565-CD0E-4130-AA94-64ED888A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1DA0-8FD3-4F1F-A6A2-44A962E1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45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A5FFA-E4E4-4328-811B-6A7894C3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9DCC7-ADBE-4C9E-B0C6-0B9C9D56E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88B2FE-943E-4C12-A573-4F02D735B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91C188-C840-446F-A431-D9429771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F056-8685-46B7-953C-F5B5C86D2C4D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179FD0-85BA-4B8D-A502-9B9CF04D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46CF09-7661-4D1B-9FA9-E123C536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1DA0-8FD3-4F1F-A6A2-44A962E1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64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D4515-3A9A-40D1-9F97-8C668FB1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BEB03-FABC-4324-9323-3C360C269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89C83D-BBA9-4637-9996-B77EAAEDA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C060C2-B8B7-428A-B990-D6AC9083E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8463A6-8FD7-4E07-8AF6-1F572AFD4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6D8C73-2A36-44DF-97D5-4DECDAE2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F056-8685-46B7-953C-F5B5C86D2C4D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FB4296-47F8-4EC6-B633-0F2B626B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F2CA5C-CA5A-41E0-89CB-87FDBD65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1DA0-8FD3-4F1F-A6A2-44A962E1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9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2332E-0372-46FA-A800-C53CCED0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C78CB4-3AE6-43FB-BB17-DAFF2DCC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F056-8685-46B7-953C-F5B5C86D2C4D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A1EE43-06F2-4757-BD36-69D0577D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FE9089-97DF-4510-9FBC-1F4EF250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1DA0-8FD3-4F1F-A6A2-44A962E1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F0D2C8-6047-4EBE-91BF-85D2BCFBF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F056-8685-46B7-953C-F5B5C86D2C4D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6BCCC6-74EE-4601-A8E1-9CA7EDB9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C0251B-ECDB-4A30-BB7F-932F1AF6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1DA0-8FD3-4F1F-A6A2-44A962E1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5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4EF98-F5A9-4352-B0A5-5E413E1BE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DA5F2-5AD1-48B3-9414-EDC32F302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BEBF21-5CAB-41B7-B946-4FB8CFC32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566E91-D30F-4771-A906-E4888B68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F056-8685-46B7-953C-F5B5C86D2C4D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3127F7-6C63-4731-B2BF-5C220DAE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0A2A6B-248F-461E-816B-7071949D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1DA0-8FD3-4F1F-A6A2-44A962E1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5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D2FB6-7668-4301-A4DE-E0A76579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70E1BE-61B1-4EE8-9B62-6042B7E39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5A42B2-38D5-4ED4-8F1B-F9C451136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644EC5-6972-4D87-9F72-07FF88F0B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F056-8685-46B7-953C-F5B5C86D2C4D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15DED8-4420-4074-A8A0-6DB7D817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A5E313-D5D9-43E4-BC53-8D12E7FB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1DA0-8FD3-4F1F-A6A2-44A962E1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7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BCE2E0-DDEE-430F-BA2C-2F4D224A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6966EA-C971-4A77-B0E3-8CBFDC4B7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5D383B-E91B-440D-B588-7614B0FFB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3F056-8685-46B7-953C-F5B5C86D2C4D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4FDEF-4C4F-47FA-9306-427AB5BF7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8620D3-6FFB-48F3-8569-A3B26CDA2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31DA0-8FD3-4F1F-A6A2-44A962E13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FF254-AF71-42D7-ACA5-F8AF2A827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홈트레이닝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16C919-7DD5-4D5E-905E-097B46920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7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F7BA9-6F39-4AA8-969B-B0D5681CB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ko-KR" altLang="en-US" dirty="0"/>
              <a:t>아이디어 주제</a:t>
            </a:r>
            <a:r>
              <a:rPr lang="en-US" altLang="ko-KR" dirty="0"/>
              <a:t>&amp;</a:t>
            </a:r>
            <a:r>
              <a:rPr lang="ko-KR" altLang="en-US" dirty="0"/>
              <a:t>간단소개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D535F1-35EF-4196-9D4A-0900650F9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</a:t>
            </a:r>
            <a:r>
              <a:rPr lang="ko-KR" altLang="en-US" dirty="0"/>
              <a:t>주제</a:t>
            </a:r>
            <a:r>
              <a:rPr lang="en-US" altLang="ko-KR" dirty="0"/>
              <a:t>: </a:t>
            </a:r>
            <a:r>
              <a:rPr lang="ko-KR" altLang="en-US" dirty="0"/>
              <a:t>코로나</a:t>
            </a:r>
            <a:r>
              <a:rPr lang="en-US" altLang="ko-KR" dirty="0"/>
              <a:t>19</a:t>
            </a:r>
            <a:r>
              <a:rPr lang="ko-KR" altLang="en-US" dirty="0"/>
              <a:t>사태로 인해 </a:t>
            </a:r>
            <a:r>
              <a:rPr lang="en-US" altLang="ko-KR" dirty="0"/>
              <a:t>PT,</a:t>
            </a:r>
            <a:r>
              <a:rPr lang="ko-KR" altLang="en-US" dirty="0"/>
              <a:t>필라테스</a:t>
            </a:r>
            <a:r>
              <a:rPr lang="en-US" altLang="ko-KR" dirty="0"/>
              <a:t>,</a:t>
            </a:r>
            <a:r>
              <a:rPr lang="ko-KR" altLang="en-US" dirty="0"/>
              <a:t>요가 등 밀폐된 공간에서 운동을 배우던 활동을 하기 꺼려진 사람들을 위한 아이디어</a:t>
            </a:r>
            <a:endParaRPr lang="en-US" altLang="ko-KR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ko-KR" altLang="en-US" dirty="0"/>
              <a:t>정확한 운동자세와 어느 위치에 힘을 </a:t>
            </a:r>
            <a:r>
              <a:rPr lang="ko-KR" altLang="en-US" dirty="0" err="1"/>
              <a:t>줘야하는지와</a:t>
            </a:r>
            <a:r>
              <a:rPr lang="ko-KR" altLang="en-US" dirty="0"/>
              <a:t> 힘을 </a:t>
            </a:r>
            <a:r>
              <a:rPr lang="ko-KR" altLang="en-US" dirty="0" err="1"/>
              <a:t>빼야하는지를</a:t>
            </a:r>
            <a:r>
              <a:rPr lang="ko-KR" altLang="en-US" dirty="0"/>
              <a:t> 안다면 혼자서도 충분히</a:t>
            </a:r>
            <a:r>
              <a:rPr lang="en-US" altLang="ko-KR" dirty="0"/>
              <a:t>,</a:t>
            </a:r>
            <a:r>
              <a:rPr lang="ko-KR" altLang="en-US" dirty="0"/>
              <a:t>그리고 개인적인 공간에서 운동을 지속할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ko-KR" altLang="en-US" dirty="0"/>
              <a:t>학원을 다니기에 금액이 부담스러운 경우</a:t>
            </a:r>
            <a:endParaRPr lang="en-US" altLang="ko-KR" dirty="0"/>
          </a:p>
          <a:p>
            <a:pPr marL="0" indent="0">
              <a:buNone/>
            </a:pPr>
            <a:r>
              <a:rPr lang="en-US" dirty="0"/>
              <a:t>4. </a:t>
            </a:r>
            <a:r>
              <a:rPr lang="ko-KR" altLang="en-US" dirty="0"/>
              <a:t>시간 여유가 없는 경우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251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4852C-03BD-4FF6-B9AC-7FBA65CF7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ko-KR" altLang="en-US" dirty="0"/>
              <a:t>선정 배경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1A609-35AA-4BCA-869E-1777CCA3E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코로나</a:t>
            </a:r>
            <a:r>
              <a:rPr lang="en-US" altLang="ko-KR" dirty="0"/>
              <a:t>19</a:t>
            </a:r>
            <a:r>
              <a:rPr lang="ko-KR" altLang="en-US" dirty="0"/>
              <a:t>사태로 인해 밀폐된 공간에서 운동하는 것이 제한되며 어려워진 상황에 딱 맞는 아이디어라 생각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금액</a:t>
            </a:r>
            <a:r>
              <a:rPr lang="en-US" altLang="ko-KR" dirty="0"/>
              <a:t>, </a:t>
            </a:r>
            <a:r>
              <a:rPr lang="ko-KR" altLang="en-US" dirty="0"/>
              <a:t>시간 부담을 줄일 수 있다고 생각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5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29EDF-A82F-45E9-A774-D60EE010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기대효과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714C81-D446-42D4-B32C-AF7E2FF0C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학원을 다녀도 </a:t>
            </a:r>
            <a:r>
              <a:rPr lang="en-US" altLang="ko-KR" dirty="0"/>
              <a:t>1:1</a:t>
            </a:r>
            <a:r>
              <a:rPr lang="ko-KR" altLang="en-US" dirty="0"/>
              <a:t>이 </a:t>
            </a:r>
            <a:r>
              <a:rPr lang="ko-KR" altLang="en-US" dirty="0" err="1"/>
              <a:t>아닌경우</a:t>
            </a:r>
            <a:r>
              <a:rPr lang="ko-KR" altLang="en-US" dirty="0"/>
              <a:t> 자신의 자세가 맞는지 확인하기 어려울 때가 많은데 </a:t>
            </a:r>
            <a:r>
              <a:rPr lang="en-US" altLang="ko-KR" dirty="0"/>
              <a:t>3D</a:t>
            </a:r>
            <a:r>
              <a:rPr lang="ko-KR" altLang="en-US" dirty="0"/>
              <a:t>로 만들어진 신체를 입체적으로 돌려가면서 자세를 웹</a:t>
            </a:r>
            <a:r>
              <a:rPr lang="en-US" altLang="ko-KR" dirty="0"/>
              <a:t>/</a:t>
            </a:r>
            <a:r>
              <a:rPr lang="ko-KR" altLang="en-US" dirty="0"/>
              <a:t>앱으로 만들어 보고 힘의 세기를 알게 된다면 더 정확한 운동 가능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사회적 거리두기가 시급한 현재 상황에서 개인적으로 계속 운동을 이어 나갈 수 있다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아무 때나 웹</a:t>
            </a:r>
            <a:r>
              <a:rPr lang="en-US" altLang="ko-KR" dirty="0"/>
              <a:t>/</a:t>
            </a:r>
            <a:r>
              <a:rPr lang="ko-KR" altLang="en-US" dirty="0"/>
              <a:t>앱을 통해 운동을 배우고 실천할 수 있다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3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01B29-F49C-475F-B34C-420E8707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ME?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8903E2-32BA-4F48-AEF5-60D65F4B6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전문가들과 협력하여 정확한 자세의 정답을 받고</a:t>
            </a:r>
            <a:r>
              <a:rPr lang="en-US" altLang="ko-KR" dirty="0"/>
              <a:t> </a:t>
            </a:r>
            <a:r>
              <a:rPr lang="ko-KR" altLang="en-US" dirty="0"/>
              <a:t>소비자들이 </a:t>
            </a:r>
            <a:r>
              <a:rPr lang="en-US" altLang="ko-KR" dirty="0"/>
              <a:t>3D</a:t>
            </a:r>
            <a:r>
              <a:rPr lang="ko-KR" altLang="en-US" dirty="0"/>
              <a:t>신체를 돌려가며 자세를 맞춰보는 것을 통해 안전하고 건강한 운동을 실천 가능</a:t>
            </a:r>
            <a:endParaRPr lang="en-US" altLang="ko-K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481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9AF08-0848-472E-B422-63EEEAFC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F54707-B677-4BB0-9FAD-66312D201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3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172</Words>
  <Application>Microsoft Office PowerPoint</Application>
  <PresentationFormat>와이드스크린</PresentationFormat>
  <Paragraphs>15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홈트레이닝 </vt:lpstr>
      <vt:lpstr>1.아이디어 주제&amp;간단소개</vt:lpstr>
      <vt:lpstr>2. 선정 배경</vt:lpstr>
      <vt:lpstr>기대효과</vt:lpstr>
      <vt:lpstr>WHY ME?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홈트레이닝 </dc:title>
  <dc:creator>양유림</dc:creator>
  <cp:lastModifiedBy>양유림</cp:lastModifiedBy>
  <cp:revision>2</cp:revision>
  <dcterms:created xsi:type="dcterms:W3CDTF">2020-04-24T05:20:27Z</dcterms:created>
  <dcterms:modified xsi:type="dcterms:W3CDTF">2020-04-24T05:43:24Z</dcterms:modified>
</cp:coreProperties>
</file>