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1"/>
  </p:notesMasterIdLst>
  <p:sldIdLst>
    <p:sldId id="256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278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8B1D44-112A-437C-BDE3-141E4F90274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B7E6F0-9823-40B6-AE8C-9C76E1456124}">
      <dgm:prSet phldrT="[Texto]"/>
      <dgm:spPr/>
      <dgm:t>
        <a:bodyPr/>
        <a:lstStyle/>
        <a:p>
          <a:r>
            <a:rPr lang="en-US" dirty="0"/>
            <a:t>Rest Testing Tools Review</a:t>
          </a:r>
        </a:p>
      </dgm:t>
    </dgm:pt>
    <dgm:pt modelId="{99417817-E40C-405B-AEFE-126E14F469EB}" type="parTrans" cxnId="{97D277CA-6035-4B25-BBF5-E149CC4CE554}">
      <dgm:prSet/>
      <dgm:spPr/>
      <dgm:t>
        <a:bodyPr/>
        <a:lstStyle/>
        <a:p>
          <a:endParaRPr lang="en-US"/>
        </a:p>
      </dgm:t>
    </dgm:pt>
    <dgm:pt modelId="{115259BA-7E35-494F-A1E1-2F10B154C81C}" type="sibTrans" cxnId="{97D277CA-6035-4B25-BBF5-E149CC4CE554}">
      <dgm:prSet/>
      <dgm:spPr/>
      <dgm:t>
        <a:bodyPr/>
        <a:lstStyle/>
        <a:p>
          <a:endParaRPr lang="en-US"/>
        </a:p>
      </dgm:t>
    </dgm:pt>
    <dgm:pt modelId="{A4D41CB6-684E-4261-B68B-A34070558795}">
      <dgm:prSet phldrT="[Texto]"/>
      <dgm:spPr/>
      <dgm:t>
        <a:bodyPr/>
        <a:lstStyle/>
        <a:p>
          <a:r>
            <a:rPr lang="en-US" dirty="0" err="1"/>
            <a:t>RestAssured</a:t>
          </a:r>
          <a:r>
            <a:rPr lang="en-US" dirty="0"/>
            <a:t> Intro</a:t>
          </a:r>
        </a:p>
      </dgm:t>
    </dgm:pt>
    <dgm:pt modelId="{4CEF1923-CF8A-41DF-8153-61782B23580F}" type="parTrans" cxnId="{5077B7B2-7A29-4949-9425-9706CAEDB66C}">
      <dgm:prSet/>
      <dgm:spPr/>
      <dgm:t>
        <a:bodyPr/>
        <a:lstStyle/>
        <a:p>
          <a:endParaRPr lang="en-US"/>
        </a:p>
      </dgm:t>
    </dgm:pt>
    <dgm:pt modelId="{D56C7FE1-891D-40BE-88BC-2FD2D0607F2B}" type="sibTrans" cxnId="{5077B7B2-7A29-4949-9425-9706CAEDB66C}">
      <dgm:prSet/>
      <dgm:spPr/>
      <dgm:t>
        <a:bodyPr/>
        <a:lstStyle/>
        <a:p>
          <a:endParaRPr lang="en-US"/>
        </a:p>
      </dgm:t>
    </dgm:pt>
    <dgm:pt modelId="{FE52E6DD-4A30-496D-9720-49E55BCD51EF}">
      <dgm:prSet phldrT="[Texto]"/>
      <dgm:spPr/>
      <dgm:t>
        <a:bodyPr/>
        <a:lstStyle/>
        <a:p>
          <a:r>
            <a:rPr lang="en-US" dirty="0"/>
            <a:t>Demo</a:t>
          </a:r>
        </a:p>
      </dgm:t>
    </dgm:pt>
    <dgm:pt modelId="{983923E5-9AB6-4581-B65F-2840E0DE00C0}" type="parTrans" cxnId="{E6159865-BB72-4B3E-9ACE-A44725D034C9}">
      <dgm:prSet/>
      <dgm:spPr/>
      <dgm:t>
        <a:bodyPr/>
        <a:lstStyle/>
        <a:p>
          <a:endParaRPr lang="en-US"/>
        </a:p>
      </dgm:t>
    </dgm:pt>
    <dgm:pt modelId="{BB56EE1B-D0E7-4B49-A899-B34D525D8F8F}" type="sibTrans" cxnId="{E6159865-BB72-4B3E-9ACE-A44725D034C9}">
      <dgm:prSet/>
      <dgm:spPr/>
      <dgm:t>
        <a:bodyPr/>
        <a:lstStyle/>
        <a:p>
          <a:endParaRPr lang="en-US"/>
        </a:p>
      </dgm:t>
    </dgm:pt>
    <dgm:pt modelId="{A2CF7BFE-BA23-4A28-B69F-9A24511EC124}">
      <dgm:prSet phldrT="[Texto]"/>
      <dgm:spPr/>
      <dgm:t>
        <a:bodyPr/>
        <a:lstStyle/>
        <a:p>
          <a:r>
            <a:rPr lang="en-US" dirty="0"/>
            <a:t>Features</a:t>
          </a:r>
        </a:p>
      </dgm:t>
    </dgm:pt>
    <dgm:pt modelId="{B07F94CB-0B17-4A8C-9EDA-6619121DE856}" type="parTrans" cxnId="{708E7D7D-4626-4CF4-9D27-C806D06F5059}">
      <dgm:prSet/>
      <dgm:spPr/>
      <dgm:t>
        <a:bodyPr/>
        <a:lstStyle/>
        <a:p>
          <a:endParaRPr lang="en-US"/>
        </a:p>
      </dgm:t>
    </dgm:pt>
    <dgm:pt modelId="{59F4C369-3FC2-4C76-8B34-E1C423940CD3}" type="sibTrans" cxnId="{708E7D7D-4626-4CF4-9D27-C806D06F5059}">
      <dgm:prSet/>
      <dgm:spPr/>
      <dgm:t>
        <a:bodyPr/>
        <a:lstStyle/>
        <a:p>
          <a:endParaRPr lang="en-US"/>
        </a:p>
      </dgm:t>
    </dgm:pt>
    <dgm:pt modelId="{3E78A51F-334E-4B31-B730-E2B66501F6FB}" type="pres">
      <dgm:prSet presAssocID="{F28B1D44-112A-437C-BDE3-141E4F902749}" presName="diagram" presStyleCnt="0">
        <dgm:presLayoutVars>
          <dgm:dir/>
          <dgm:resizeHandles val="exact"/>
        </dgm:presLayoutVars>
      </dgm:prSet>
      <dgm:spPr/>
    </dgm:pt>
    <dgm:pt modelId="{07406480-B542-49FD-A5D3-2E0D1F4BEAC9}" type="pres">
      <dgm:prSet presAssocID="{C1B7E6F0-9823-40B6-AE8C-9C76E1456124}" presName="node" presStyleLbl="node1" presStyleIdx="0" presStyleCnt="4">
        <dgm:presLayoutVars>
          <dgm:bulletEnabled val="1"/>
        </dgm:presLayoutVars>
      </dgm:prSet>
      <dgm:spPr/>
    </dgm:pt>
    <dgm:pt modelId="{0BA7C17C-B4D5-46B8-A651-6B386A1CEED0}" type="pres">
      <dgm:prSet presAssocID="{115259BA-7E35-494F-A1E1-2F10B154C81C}" presName="sibTrans" presStyleCnt="0"/>
      <dgm:spPr/>
    </dgm:pt>
    <dgm:pt modelId="{3D1ADC4D-9BD8-4A3E-A154-96EB1BBF22E8}" type="pres">
      <dgm:prSet presAssocID="{A4D41CB6-684E-4261-B68B-A34070558795}" presName="node" presStyleLbl="node1" presStyleIdx="1" presStyleCnt="4">
        <dgm:presLayoutVars>
          <dgm:bulletEnabled val="1"/>
        </dgm:presLayoutVars>
      </dgm:prSet>
      <dgm:spPr/>
    </dgm:pt>
    <dgm:pt modelId="{66241132-4440-40D6-8649-19E9C45A98AE}" type="pres">
      <dgm:prSet presAssocID="{D56C7FE1-891D-40BE-88BC-2FD2D0607F2B}" presName="sibTrans" presStyleCnt="0"/>
      <dgm:spPr/>
    </dgm:pt>
    <dgm:pt modelId="{2C6DC5A5-F4FC-4366-9C1E-33B78865945F}" type="pres">
      <dgm:prSet presAssocID="{FE52E6DD-4A30-496D-9720-49E55BCD51EF}" presName="node" presStyleLbl="node1" presStyleIdx="2" presStyleCnt="4">
        <dgm:presLayoutVars>
          <dgm:bulletEnabled val="1"/>
        </dgm:presLayoutVars>
      </dgm:prSet>
      <dgm:spPr/>
    </dgm:pt>
    <dgm:pt modelId="{5C0185B7-CC21-4F7F-845C-B0E25592F84F}" type="pres">
      <dgm:prSet presAssocID="{BB56EE1B-D0E7-4B49-A899-B34D525D8F8F}" presName="sibTrans" presStyleCnt="0"/>
      <dgm:spPr/>
    </dgm:pt>
    <dgm:pt modelId="{5DEAF7DB-D564-4677-B585-5A3514851649}" type="pres">
      <dgm:prSet presAssocID="{A2CF7BFE-BA23-4A28-B69F-9A24511EC124}" presName="node" presStyleLbl="node1" presStyleIdx="3" presStyleCnt="4">
        <dgm:presLayoutVars>
          <dgm:bulletEnabled val="1"/>
        </dgm:presLayoutVars>
      </dgm:prSet>
      <dgm:spPr/>
    </dgm:pt>
  </dgm:ptLst>
  <dgm:cxnLst>
    <dgm:cxn modelId="{E6159865-BB72-4B3E-9ACE-A44725D034C9}" srcId="{F28B1D44-112A-437C-BDE3-141E4F902749}" destId="{FE52E6DD-4A30-496D-9720-49E55BCD51EF}" srcOrd="2" destOrd="0" parTransId="{983923E5-9AB6-4581-B65F-2840E0DE00C0}" sibTransId="{BB56EE1B-D0E7-4B49-A899-B34D525D8F8F}"/>
    <dgm:cxn modelId="{3CC52179-A4FC-40BE-8284-D5F0A6A5DCA0}" type="presOf" srcId="{A4D41CB6-684E-4261-B68B-A34070558795}" destId="{3D1ADC4D-9BD8-4A3E-A154-96EB1BBF22E8}" srcOrd="0" destOrd="0" presId="urn:microsoft.com/office/officeart/2005/8/layout/default"/>
    <dgm:cxn modelId="{708E7D7D-4626-4CF4-9D27-C806D06F5059}" srcId="{F28B1D44-112A-437C-BDE3-141E4F902749}" destId="{A2CF7BFE-BA23-4A28-B69F-9A24511EC124}" srcOrd="3" destOrd="0" parTransId="{B07F94CB-0B17-4A8C-9EDA-6619121DE856}" sibTransId="{59F4C369-3FC2-4C76-8B34-E1C423940CD3}"/>
    <dgm:cxn modelId="{5077B7B2-7A29-4949-9425-9706CAEDB66C}" srcId="{F28B1D44-112A-437C-BDE3-141E4F902749}" destId="{A4D41CB6-684E-4261-B68B-A34070558795}" srcOrd="1" destOrd="0" parTransId="{4CEF1923-CF8A-41DF-8153-61782B23580F}" sibTransId="{D56C7FE1-891D-40BE-88BC-2FD2D0607F2B}"/>
    <dgm:cxn modelId="{97D277CA-6035-4B25-BBF5-E149CC4CE554}" srcId="{F28B1D44-112A-437C-BDE3-141E4F902749}" destId="{C1B7E6F0-9823-40B6-AE8C-9C76E1456124}" srcOrd="0" destOrd="0" parTransId="{99417817-E40C-405B-AEFE-126E14F469EB}" sibTransId="{115259BA-7E35-494F-A1E1-2F10B154C81C}"/>
    <dgm:cxn modelId="{824022DB-59D7-40F8-8EE9-B362CA371FD7}" type="presOf" srcId="{A2CF7BFE-BA23-4A28-B69F-9A24511EC124}" destId="{5DEAF7DB-D564-4677-B585-5A3514851649}" srcOrd="0" destOrd="0" presId="urn:microsoft.com/office/officeart/2005/8/layout/default"/>
    <dgm:cxn modelId="{AE5FF7E2-4432-4A82-8272-A3F2ED508D70}" type="presOf" srcId="{C1B7E6F0-9823-40B6-AE8C-9C76E1456124}" destId="{07406480-B542-49FD-A5D3-2E0D1F4BEAC9}" srcOrd="0" destOrd="0" presId="urn:microsoft.com/office/officeart/2005/8/layout/default"/>
    <dgm:cxn modelId="{D6682EEB-C3D8-401A-B34E-C873EA913708}" type="presOf" srcId="{F28B1D44-112A-437C-BDE3-141E4F902749}" destId="{3E78A51F-334E-4B31-B730-E2B66501F6FB}" srcOrd="0" destOrd="0" presId="urn:microsoft.com/office/officeart/2005/8/layout/default"/>
    <dgm:cxn modelId="{CF6B34F5-0164-455F-B526-00576B6AF21D}" type="presOf" srcId="{FE52E6DD-4A30-496D-9720-49E55BCD51EF}" destId="{2C6DC5A5-F4FC-4366-9C1E-33B78865945F}" srcOrd="0" destOrd="0" presId="urn:microsoft.com/office/officeart/2005/8/layout/default"/>
    <dgm:cxn modelId="{B0D1574A-FD3E-4746-9C66-258C57AE8B6B}" type="presParOf" srcId="{3E78A51F-334E-4B31-B730-E2B66501F6FB}" destId="{07406480-B542-49FD-A5D3-2E0D1F4BEAC9}" srcOrd="0" destOrd="0" presId="urn:microsoft.com/office/officeart/2005/8/layout/default"/>
    <dgm:cxn modelId="{4D82E848-0000-4E52-846F-1FFF4023DEB4}" type="presParOf" srcId="{3E78A51F-334E-4B31-B730-E2B66501F6FB}" destId="{0BA7C17C-B4D5-46B8-A651-6B386A1CEED0}" srcOrd="1" destOrd="0" presId="urn:microsoft.com/office/officeart/2005/8/layout/default"/>
    <dgm:cxn modelId="{379B804E-30ED-4394-8AB0-A6BB2760036B}" type="presParOf" srcId="{3E78A51F-334E-4B31-B730-E2B66501F6FB}" destId="{3D1ADC4D-9BD8-4A3E-A154-96EB1BBF22E8}" srcOrd="2" destOrd="0" presId="urn:microsoft.com/office/officeart/2005/8/layout/default"/>
    <dgm:cxn modelId="{31E33BE7-7E76-4A04-9810-2E3A9D9644C1}" type="presParOf" srcId="{3E78A51F-334E-4B31-B730-E2B66501F6FB}" destId="{66241132-4440-40D6-8649-19E9C45A98AE}" srcOrd="3" destOrd="0" presId="urn:microsoft.com/office/officeart/2005/8/layout/default"/>
    <dgm:cxn modelId="{029EFF53-7FA6-466A-B754-B9EA39DF538E}" type="presParOf" srcId="{3E78A51F-334E-4B31-B730-E2B66501F6FB}" destId="{2C6DC5A5-F4FC-4366-9C1E-33B78865945F}" srcOrd="4" destOrd="0" presId="urn:microsoft.com/office/officeart/2005/8/layout/default"/>
    <dgm:cxn modelId="{70CDC831-D89F-48C1-BB88-84804F9A1C31}" type="presParOf" srcId="{3E78A51F-334E-4B31-B730-E2B66501F6FB}" destId="{5C0185B7-CC21-4F7F-845C-B0E25592F84F}" srcOrd="5" destOrd="0" presId="urn:microsoft.com/office/officeart/2005/8/layout/default"/>
    <dgm:cxn modelId="{8629DED0-3A4D-4D62-8EF7-8C5E7D38150B}" type="presParOf" srcId="{3E78A51F-334E-4B31-B730-E2B66501F6FB}" destId="{5DEAF7DB-D564-4677-B585-5A351485164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EA2AE9-C9E2-42CA-B4C7-E1483F55CF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60C006-D6B9-48F7-99D9-34EEEE051985}">
      <dgm:prSet phldrT="[Texto]"/>
      <dgm:spPr/>
      <dgm:t>
        <a:bodyPr/>
        <a:lstStyle/>
        <a:p>
          <a:r>
            <a:rPr lang="en-US" dirty="0"/>
            <a:t>given()</a:t>
          </a:r>
        </a:p>
      </dgm:t>
    </dgm:pt>
    <dgm:pt modelId="{2A57EF25-D0DF-4086-9FD1-51652D37B928}" type="parTrans" cxnId="{997EF479-7303-4CD8-95C4-5F1920D8F935}">
      <dgm:prSet/>
      <dgm:spPr/>
      <dgm:t>
        <a:bodyPr/>
        <a:lstStyle/>
        <a:p>
          <a:endParaRPr lang="en-US"/>
        </a:p>
      </dgm:t>
    </dgm:pt>
    <dgm:pt modelId="{82768561-5B18-4CE7-A3D9-6C29C78CE43B}" type="sibTrans" cxnId="{997EF479-7303-4CD8-95C4-5F1920D8F935}">
      <dgm:prSet/>
      <dgm:spPr/>
      <dgm:t>
        <a:bodyPr/>
        <a:lstStyle/>
        <a:p>
          <a:endParaRPr lang="en-US"/>
        </a:p>
      </dgm:t>
    </dgm:pt>
    <dgm:pt modelId="{D137E169-861A-43A8-903B-5E36B6A6A80E}">
      <dgm:prSet phldrT="[Texto]"/>
      <dgm:spPr/>
      <dgm:t>
        <a:bodyPr/>
        <a:lstStyle/>
        <a:p>
          <a:r>
            <a:rPr lang="en-US" dirty="0" err="1"/>
            <a:t>Configuracion</a:t>
          </a:r>
          <a:r>
            <a:rPr lang="en-US" dirty="0"/>
            <a:t> de la </a:t>
          </a:r>
          <a:r>
            <a:rPr lang="en-US" dirty="0" err="1"/>
            <a:t>prueba</a:t>
          </a:r>
          <a:r>
            <a:rPr lang="en-US" dirty="0"/>
            <a:t>:</a:t>
          </a:r>
        </a:p>
      </dgm:t>
    </dgm:pt>
    <dgm:pt modelId="{CB30FF6E-2399-4559-9BA6-3408FAD4E1CC}" type="parTrans" cxnId="{ABDC4175-2634-41BB-A5C8-8B9C3DA9C27B}">
      <dgm:prSet/>
      <dgm:spPr/>
      <dgm:t>
        <a:bodyPr/>
        <a:lstStyle/>
        <a:p>
          <a:endParaRPr lang="en-US"/>
        </a:p>
      </dgm:t>
    </dgm:pt>
    <dgm:pt modelId="{565BE4EC-599A-415C-8CF1-4F54FDEBD88C}" type="sibTrans" cxnId="{ABDC4175-2634-41BB-A5C8-8B9C3DA9C27B}">
      <dgm:prSet/>
      <dgm:spPr/>
      <dgm:t>
        <a:bodyPr/>
        <a:lstStyle/>
        <a:p>
          <a:endParaRPr lang="en-US"/>
        </a:p>
      </dgm:t>
    </dgm:pt>
    <dgm:pt modelId="{25FD94CC-8C54-4A81-BC3A-BEE9F976D4EC}">
      <dgm:prSet phldrT="[Texto]"/>
      <dgm:spPr/>
      <dgm:t>
        <a:bodyPr/>
        <a:lstStyle/>
        <a:p>
          <a:r>
            <a:rPr lang="en-US" dirty="0"/>
            <a:t>when()</a:t>
          </a:r>
        </a:p>
      </dgm:t>
    </dgm:pt>
    <dgm:pt modelId="{7100F70C-0C02-47FD-906A-3E155A20B5E5}" type="parTrans" cxnId="{807B8B7C-1561-442F-AEF6-EAEF7F557D66}">
      <dgm:prSet/>
      <dgm:spPr/>
      <dgm:t>
        <a:bodyPr/>
        <a:lstStyle/>
        <a:p>
          <a:endParaRPr lang="en-US"/>
        </a:p>
      </dgm:t>
    </dgm:pt>
    <dgm:pt modelId="{1EB4EF14-775F-4772-A6BB-BFA1FF46FA16}" type="sibTrans" cxnId="{807B8B7C-1561-442F-AEF6-EAEF7F557D66}">
      <dgm:prSet/>
      <dgm:spPr/>
      <dgm:t>
        <a:bodyPr/>
        <a:lstStyle/>
        <a:p>
          <a:endParaRPr lang="en-US"/>
        </a:p>
      </dgm:t>
    </dgm:pt>
    <dgm:pt modelId="{BBE17241-2DD5-4302-8FA7-8F5A57C69AB7}">
      <dgm:prSet phldrT="[Texto]"/>
      <dgm:spPr/>
      <dgm:t>
        <a:bodyPr/>
        <a:lstStyle/>
        <a:p>
          <a:r>
            <a:rPr lang="en-US" dirty="0" err="1"/>
            <a:t>Peticion</a:t>
          </a:r>
          <a:endParaRPr lang="en-US" dirty="0"/>
        </a:p>
      </dgm:t>
    </dgm:pt>
    <dgm:pt modelId="{4ACB1293-E379-4B8D-9D35-5B75672BA67F}" type="parTrans" cxnId="{40B53595-9107-47B3-BD26-D5D5E81AA634}">
      <dgm:prSet/>
      <dgm:spPr/>
      <dgm:t>
        <a:bodyPr/>
        <a:lstStyle/>
        <a:p>
          <a:endParaRPr lang="en-US"/>
        </a:p>
      </dgm:t>
    </dgm:pt>
    <dgm:pt modelId="{AADDBF9E-82B1-41B0-AEFF-F1103AFFE9BC}" type="sibTrans" cxnId="{40B53595-9107-47B3-BD26-D5D5E81AA634}">
      <dgm:prSet/>
      <dgm:spPr/>
      <dgm:t>
        <a:bodyPr/>
        <a:lstStyle/>
        <a:p>
          <a:endParaRPr lang="en-US"/>
        </a:p>
      </dgm:t>
    </dgm:pt>
    <dgm:pt modelId="{4535B455-73CC-4A79-AD10-46AC163603BD}">
      <dgm:prSet phldrT="[Texto]"/>
      <dgm:spPr/>
      <dgm:t>
        <a:bodyPr/>
        <a:lstStyle/>
        <a:p>
          <a:r>
            <a:rPr lang="en-US" dirty="0"/>
            <a:t>then()</a:t>
          </a:r>
        </a:p>
      </dgm:t>
    </dgm:pt>
    <dgm:pt modelId="{85E6BAEE-06F4-4F07-8B53-21826AC7C52E}" type="parTrans" cxnId="{C4CF60C8-A81C-419D-B8F2-0D0DA29D4A99}">
      <dgm:prSet/>
      <dgm:spPr/>
      <dgm:t>
        <a:bodyPr/>
        <a:lstStyle/>
        <a:p>
          <a:endParaRPr lang="en-US"/>
        </a:p>
      </dgm:t>
    </dgm:pt>
    <dgm:pt modelId="{A1054668-7036-443E-AD5A-314EC43FCE47}" type="sibTrans" cxnId="{C4CF60C8-A81C-419D-B8F2-0D0DA29D4A99}">
      <dgm:prSet/>
      <dgm:spPr/>
      <dgm:t>
        <a:bodyPr/>
        <a:lstStyle/>
        <a:p>
          <a:endParaRPr lang="en-US"/>
        </a:p>
      </dgm:t>
    </dgm:pt>
    <dgm:pt modelId="{C4780480-ADBC-4693-95C9-48A51802CF0E}">
      <dgm:prSet phldrT="[Texto]"/>
      <dgm:spPr/>
      <dgm:t>
        <a:bodyPr/>
        <a:lstStyle/>
        <a:p>
          <a:r>
            <a:rPr lang="en-US" dirty="0" err="1"/>
            <a:t>Verificaciones</a:t>
          </a:r>
          <a:endParaRPr lang="en-US" dirty="0"/>
        </a:p>
      </dgm:t>
    </dgm:pt>
    <dgm:pt modelId="{B41B9425-A9B0-4548-9E16-5470AE1FCD84}" type="parTrans" cxnId="{4D03BE3C-0036-4D7F-B67A-31F07CD9A9C2}">
      <dgm:prSet/>
      <dgm:spPr/>
      <dgm:t>
        <a:bodyPr/>
        <a:lstStyle/>
        <a:p>
          <a:endParaRPr lang="en-US"/>
        </a:p>
      </dgm:t>
    </dgm:pt>
    <dgm:pt modelId="{D757202F-8AB3-416F-ADFC-A965BEB79C44}" type="sibTrans" cxnId="{4D03BE3C-0036-4D7F-B67A-31F07CD9A9C2}">
      <dgm:prSet/>
      <dgm:spPr/>
      <dgm:t>
        <a:bodyPr/>
        <a:lstStyle/>
        <a:p>
          <a:endParaRPr lang="en-US"/>
        </a:p>
      </dgm:t>
    </dgm:pt>
    <dgm:pt modelId="{C30D2114-5AD9-4255-9F23-3DC5D7B60C56}">
      <dgm:prSet phldrT="[Texto]"/>
      <dgm:spPr/>
      <dgm:t>
        <a:bodyPr/>
        <a:lstStyle/>
        <a:p>
          <a:r>
            <a:rPr lang="en-US" dirty="0" err="1"/>
            <a:t>Autenticacion</a:t>
          </a:r>
          <a:endParaRPr lang="en-US" dirty="0"/>
        </a:p>
      </dgm:t>
    </dgm:pt>
    <dgm:pt modelId="{4D35D8E6-B966-4E97-BEC0-EAEBC089D6C5}" type="parTrans" cxnId="{EAC5C5FD-1799-4071-9D0E-1B594269E39F}">
      <dgm:prSet/>
      <dgm:spPr/>
      <dgm:t>
        <a:bodyPr/>
        <a:lstStyle/>
        <a:p>
          <a:endParaRPr lang="en-US"/>
        </a:p>
      </dgm:t>
    </dgm:pt>
    <dgm:pt modelId="{55A5F832-0CA6-493B-A66E-2E585C141AB6}" type="sibTrans" cxnId="{EAC5C5FD-1799-4071-9D0E-1B594269E39F}">
      <dgm:prSet/>
      <dgm:spPr/>
      <dgm:t>
        <a:bodyPr/>
        <a:lstStyle/>
        <a:p>
          <a:endParaRPr lang="en-US"/>
        </a:p>
      </dgm:t>
    </dgm:pt>
    <dgm:pt modelId="{43EF99BB-DD4E-4F74-B9D8-48C23C6650B9}">
      <dgm:prSet phldrT="[Texto]"/>
      <dgm:spPr/>
      <dgm:t>
        <a:bodyPr/>
        <a:lstStyle/>
        <a:p>
          <a:r>
            <a:rPr lang="en-US" dirty="0"/>
            <a:t>Headers</a:t>
          </a:r>
        </a:p>
      </dgm:t>
    </dgm:pt>
    <dgm:pt modelId="{502C4B64-11FB-4626-8B15-F7F5DE22C7B9}" type="parTrans" cxnId="{1A2A3616-D638-4FAB-A2ED-F32578445691}">
      <dgm:prSet/>
      <dgm:spPr/>
      <dgm:t>
        <a:bodyPr/>
        <a:lstStyle/>
        <a:p>
          <a:endParaRPr lang="en-US"/>
        </a:p>
      </dgm:t>
    </dgm:pt>
    <dgm:pt modelId="{174A1E19-4F64-4CBC-A49A-DB81D9EA4069}" type="sibTrans" cxnId="{1A2A3616-D638-4FAB-A2ED-F32578445691}">
      <dgm:prSet/>
      <dgm:spPr/>
      <dgm:t>
        <a:bodyPr/>
        <a:lstStyle/>
        <a:p>
          <a:endParaRPr lang="en-US"/>
        </a:p>
      </dgm:t>
    </dgm:pt>
    <dgm:pt modelId="{5341DDAA-BFD0-4446-A596-1EE7A8BE92D8}">
      <dgm:prSet phldrT="[Texto]"/>
      <dgm:spPr/>
      <dgm:t>
        <a:bodyPr/>
        <a:lstStyle/>
        <a:p>
          <a:r>
            <a:rPr lang="en-US" dirty="0" err="1"/>
            <a:t>Parametros</a:t>
          </a:r>
          <a:r>
            <a:rPr lang="en-US" dirty="0"/>
            <a:t> </a:t>
          </a:r>
          <a:r>
            <a:rPr lang="en-US" dirty="0" err="1"/>
            <a:t>url</a:t>
          </a:r>
          <a:endParaRPr lang="en-US" dirty="0"/>
        </a:p>
      </dgm:t>
    </dgm:pt>
    <dgm:pt modelId="{882A7881-4F48-46F0-9132-83CB0F1C3CDF}" type="parTrans" cxnId="{31B6A30F-D4B4-4EFA-AE42-905E56480B52}">
      <dgm:prSet/>
      <dgm:spPr/>
      <dgm:t>
        <a:bodyPr/>
        <a:lstStyle/>
        <a:p>
          <a:endParaRPr lang="en-US"/>
        </a:p>
      </dgm:t>
    </dgm:pt>
    <dgm:pt modelId="{2CA05127-A063-4D6C-9BA2-028B76DB47DD}" type="sibTrans" cxnId="{31B6A30F-D4B4-4EFA-AE42-905E56480B52}">
      <dgm:prSet/>
      <dgm:spPr/>
      <dgm:t>
        <a:bodyPr/>
        <a:lstStyle/>
        <a:p>
          <a:endParaRPr lang="en-US"/>
        </a:p>
      </dgm:t>
    </dgm:pt>
    <dgm:pt modelId="{78BDEEEA-8A5E-4033-9BB0-BEC6EB75A58E}">
      <dgm:prSet phldrT="[Texto]"/>
      <dgm:spPr/>
      <dgm:t>
        <a:bodyPr/>
        <a:lstStyle/>
        <a:p>
          <a:r>
            <a:rPr lang="en-US" dirty="0"/>
            <a:t>body</a:t>
          </a:r>
        </a:p>
      </dgm:t>
    </dgm:pt>
    <dgm:pt modelId="{B6A27A1C-B7B1-49E7-A6F9-B6B9077B1609}" type="parTrans" cxnId="{9E2CF1E6-E996-4FBE-8A9E-29EC826261E4}">
      <dgm:prSet/>
      <dgm:spPr/>
      <dgm:t>
        <a:bodyPr/>
        <a:lstStyle/>
        <a:p>
          <a:endParaRPr lang="en-US"/>
        </a:p>
      </dgm:t>
    </dgm:pt>
    <dgm:pt modelId="{4DE216E2-A160-461B-A1A6-D6237FA4A1A8}" type="sibTrans" cxnId="{9E2CF1E6-E996-4FBE-8A9E-29EC826261E4}">
      <dgm:prSet/>
      <dgm:spPr/>
      <dgm:t>
        <a:bodyPr/>
        <a:lstStyle/>
        <a:p>
          <a:endParaRPr lang="en-US"/>
        </a:p>
      </dgm:t>
    </dgm:pt>
    <dgm:pt modelId="{F9C040B7-DA3C-49A7-841A-FBA33BAFC2C2}">
      <dgm:prSet phldrT="[Texto]"/>
      <dgm:spPr/>
      <dgm:t>
        <a:bodyPr/>
        <a:lstStyle/>
        <a:p>
          <a:r>
            <a:rPr lang="en-US" dirty="0" err="1"/>
            <a:t>Metodo</a:t>
          </a:r>
          <a:r>
            <a:rPr lang="en-US" dirty="0"/>
            <a:t> HTTP (GET, POST, PUT, DELETE, </a:t>
          </a:r>
          <a:r>
            <a:rPr lang="en-US" dirty="0" err="1"/>
            <a:t>etc</a:t>
          </a:r>
          <a:r>
            <a:rPr lang="en-US" dirty="0"/>
            <a:t>)</a:t>
          </a:r>
        </a:p>
      </dgm:t>
    </dgm:pt>
    <dgm:pt modelId="{EE56D1AA-8DC2-4D1C-8BC8-6AE9AF904D78}" type="parTrans" cxnId="{47232457-FBD1-4CD4-BE9A-65FED43E7EDB}">
      <dgm:prSet/>
      <dgm:spPr/>
      <dgm:t>
        <a:bodyPr/>
        <a:lstStyle/>
        <a:p>
          <a:endParaRPr lang="en-US"/>
        </a:p>
      </dgm:t>
    </dgm:pt>
    <dgm:pt modelId="{159542B5-8340-485F-9AB7-DC9DDBA5A8DE}" type="sibTrans" cxnId="{47232457-FBD1-4CD4-BE9A-65FED43E7EDB}">
      <dgm:prSet/>
      <dgm:spPr/>
      <dgm:t>
        <a:bodyPr/>
        <a:lstStyle/>
        <a:p>
          <a:endParaRPr lang="en-US"/>
        </a:p>
      </dgm:t>
    </dgm:pt>
    <dgm:pt modelId="{964BA777-9929-45C8-8C64-F407843D13CB}">
      <dgm:prSet phldrT="[Texto]"/>
      <dgm:spPr/>
      <dgm:t>
        <a:bodyPr/>
        <a:lstStyle/>
        <a:p>
          <a:r>
            <a:rPr lang="en-US" dirty="0"/>
            <a:t>URL</a:t>
          </a:r>
        </a:p>
      </dgm:t>
    </dgm:pt>
    <dgm:pt modelId="{9D78A8B7-7930-418D-937D-AEC080629032}" type="parTrans" cxnId="{C0454636-70C8-48C8-86D3-BD13988F51D4}">
      <dgm:prSet/>
      <dgm:spPr/>
      <dgm:t>
        <a:bodyPr/>
        <a:lstStyle/>
        <a:p>
          <a:endParaRPr lang="en-US"/>
        </a:p>
      </dgm:t>
    </dgm:pt>
    <dgm:pt modelId="{258E0AD0-2F03-4B00-9371-E144572F11D6}" type="sibTrans" cxnId="{C0454636-70C8-48C8-86D3-BD13988F51D4}">
      <dgm:prSet/>
      <dgm:spPr/>
      <dgm:t>
        <a:bodyPr/>
        <a:lstStyle/>
        <a:p>
          <a:endParaRPr lang="en-US"/>
        </a:p>
      </dgm:t>
    </dgm:pt>
    <dgm:pt modelId="{103686B7-0793-42C8-96D5-D67F1347F8AE}">
      <dgm:prSet phldrT="[Texto]"/>
      <dgm:spPr/>
      <dgm:t>
        <a:bodyPr/>
        <a:lstStyle/>
        <a:p>
          <a:r>
            <a:rPr lang="en-US" dirty="0" err="1"/>
            <a:t>Codigo</a:t>
          </a:r>
          <a:r>
            <a:rPr lang="en-US" dirty="0"/>
            <a:t> de </a:t>
          </a:r>
          <a:r>
            <a:rPr lang="en-US" dirty="0" err="1"/>
            <a:t>respuesta</a:t>
          </a:r>
          <a:endParaRPr lang="en-US" dirty="0"/>
        </a:p>
      </dgm:t>
    </dgm:pt>
    <dgm:pt modelId="{02337CC2-19D0-4BAC-9FC6-0FB15D524BB9}" type="parTrans" cxnId="{AEDE15CF-449E-43F3-B890-51CE2F5D45F5}">
      <dgm:prSet/>
      <dgm:spPr/>
      <dgm:t>
        <a:bodyPr/>
        <a:lstStyle/>
        <a:p>
          <a:endParaRPr lang="en-US"/>
        </a:p>
      </dgm:t>
    </dgm:pt>
    <dgm:pt modelId="{6C752BB9-A58D-421C-85DA-FBA9A8CED813}" type="sibTrans" cxnId="{AEDE15CF-449E-43F3-B890-51CE2F5D45F5}">
      <dgm:prSet/>
      <dgm:spPr/>
      <dgm:t>
        <a:bodyPr/>
        <a:lstStyle/>
        <a:p>
          <a:endParaRPr lang="en-US"/>
        </a:p>
      </dgm:t>
    </dgm:pt>
    <dgm:pt modelId="{1A145F5B-728D-40B2-85DF-17291BCCBA30}">
      <dgm:prSet phldrT="[Texto]"/>
      <dgm:spPr/>
      <dgm:t>
        <a:bodyPr/>
        <a:lstStyle/>
        <a:p>
          <a:r>
            <a:rPr lang="en-US" dirty="0"/>
            <a:t>Cuerpo de la </a:t>
          </a:r>
          <a:r>
            <a:rPr lang="en-US" dirty="0" err="1"/>
            <a:t>respuesta</a:t>
          </a:r>
          <a:endParaRPr lang="en-US" dirty="0"/>
        </a:p>
      </dgm:t>
    </dgm:pt>
    <dgm:pt modelId="{E6DD601A-51B9-4A51-B687-E94C2E88ECBE}" type="parTrans" cxnId="{E371CBCD-7E39-41D7-A285-66F7D574F6F0}">
      <dgm:prSet/>
      <dgm:spPr/>
      <dgm:t>
        <a:bodyPr/>
        <a:lstStyle/>
        <a:p>
          <a:endParaRPr lang="en-US"/>
        </a:p>
      </dgm:t>
    </dgm:pt>
    <dgm:pt modelId="{96201644-ED19-495D-8B02-F0DEC0CCFE4C}" type="sibTrans" cxnId="{E371CBCD-7E39-41D7-A285-66F7D574F6F0}">
      <dgm:prSet/>
      <dgm:spPr/>
      <dgm:t>
        <a:bodyPr/>
        <a:lstStyle/>
        <a:p>
          <a:endParaRPr lang="en-US"/>
        </a:p>
      </dgm:t>
    </dgm:pt>
    <dgm:pt modelId="{5B52EE0D-50FE-438D-A15B-94A5F9A4E57E}">
      <dgm:prSet phldrT="[Texto]"/>
      <dgm:spPr/>
      <dgm:t>
        <a:bodyPr/>
        <a:lstStyle/>
        <a:p>
          <a:r>
            <a:rPr lang="en-US" dirty="0" err="1"/>
            <a:t>Encabezados</a:t>
          </a:r>
          <a:endParaRPr lang="en-US" dirty="0"/>
        </a:p>
      </dgm:t>
    </dgm:pt>
    <dgm:pt modelId="{7FC2D1BC-4D01-49E8-922B-25A523B07A21}" type="parTrans" cxnId="{D23958ED-D5F3-4BCC-9749-653CEC50CDBC}">
      <dgm:prSet/>
      <dgm:spPr/>
      <dgm:t>
        <a:bodyPr/>
        <a:lstStyle/>
        <a:p>
          <a:endParaRPr lang="en-US"/>
        </a:p>
      </dgm:t>
    </dgm:pt>
    <dgm:pt modelId="{71B666DC-2169-4B18-9473-AB502AAF8FCC}" type="sibTrans" cxnId="{D23958ED-D5F3-4BCC-9749-653CEC50CDBC}">
      <dgm:prSet/>
      <dgm:spPr/>
      <dgm:t>
        <a:bodyPr/>
        <a:lstStyle/>
        <a:p>
          <a:endParaRPr lang="en-US"/>
        </a:p>
      </dgm:t>
    </dgm:pt>
    <dgm:pt modelId="{4F87627D-C059-4A64-8148-F315E80077C8}">
      <dgm:prSet phldrT="[Texto]"/>
      <dgm:spPr/>
      <dgm:t>
        <a:bodyPr/>
        <a:lstStyle/>
        <a:p>
          <a:r>
            <a:rPr lang="en-US" dirty="0" err="1"/>
            <a:t>Tiempo</a:t>
          </a:r>
          <a:r>
            <a:rPr lang="en-US" dirty="0"/>
            <a:t> de </a:t>
          </a:r>
          <a:r>
            <a:rPr lang="en-US" dirty="0" err="1"/>
            <a:t>respuesta</a:t>
          </a:r>
          <a:endParaRPr lang="en-US" dirty="0"/>
        </a:p>
      </dgm:t>
    </dgm:pt>
    <dgm:pt modelId="{E58FFEDB-87FB-4C76-8685-799ED9064513}" type="parTrans" cxnId="{EE6DA5E8-C607-4844-B9B7-1AC402EFEF8F}">
      <dgm:prSet/>
      <dgm:spPr/>
      <dgm:t>
        <a:bodyPr/>
        <a:lstStyle/>
        <a:p>
          <a:endParaRPr lang="en-US"/>
        </a:p>
      </dgm:t>
    </dgm:pt>
    <dgm:pt modelId="{E789B642-D011-4D5C-B229-16145C76B7FF}" type="sibTrans" cxnId="{EE6DA5E8-C607-4844-B9B7-1AC402EFEF8F}">
      <dgm:prSet/>
      <dgm:spPr/>
      <dgm:t>
        <a:bodyPr/>
        <a:lstStyle/>
        <a:p>
          <a:endParaRPr lang="en-US"/>
        </a:p>
      </dgm:t>
    </dgm:pt>
    <dgm:pt modelId="{83B1E78C-B316-4754-8A45-E54A5363C621}" type="pres">
      <dgm:prSet presAssocID="{9BEA2AE9-C9E2-42CA-B4C7-E1483F55CFF2}" presName="linearFlow" presStyleCnt="0">
        <dgm:presLayoutVars>
          <dgm:dir/>
          <dgm:animLvl val="lvl"/>
          <dgm:resizeHandles val="exact"/>
        </dgm:presLayoutVars>
      </dgm:prSet>
      <dgm:spPr/>
    </dgm:pt>
    <dgm:pt modelId="{779CB20F-216F-4ED6-9367-C6C31D96D069}" type="pres">
      <dgm:prSet presAssocID="{B160C006-D6B9-48F7-99D9-34EEEE051985}" presName="composite" presStyleCnt="0"/>
      <dgm:spPr/>
    </dgm:pt>
    <dgm:pt modelId="{A42AC923-D14A-497F-9E82-BAC45DA19400}" type="pres">
      <dgm:prSet presAssocID="{B160C006-D6B9-48F7-99D9-34EEEE05198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8605183-085C-48D2-BD84-617969250C7B}" type="pres">
      <dgm:prSet presAssocID="{B160C006-D6B9-48F7-99D9-34EEEE051985}" presName="descendantText" presStyleLbl="alignAcc1" presStyleIdx="0" presStyleCnt="3">
        <dgm:presLayoutVars>
          <dgm:bulletEnabled val="1"/>
        </dgm:presLayoutVars>
      </dgm:prSet>
      <dgm:spPr/>
    </dgm:pt>
    <dgm:pt modelId="{F42FDB6F-9102-4BB8-98F1-D77A5D4F5D41}" type="pres">
      <dgm:prSet presAssocID="{82768561-5B18-4CE7-A3D9-6C29C78CE43B}" presName="sp" presStyleCnt="0"/>
      <dgm:spPr/>
    </dgm:pt>
    <dgm:pt modelId="{5044E684-6D29-42FB-89A9-8D4CEB88A4B9}" type="pres">
      <dgm:prSet presAssocID="{25FD94CC-8C54-4A81-BC3A-BEE9F976D4EC}" presName="composite" presStyleCnt="0"/>
      <dgm:spPr/>
    </dgm:pt>
    <dgm:pt modelId="{4CE90349-DC86-48C3-AFFE-FC25FA1661C6}" type="pres">
      <dgm:prSet presAssocID="{25FD94CC-8C54-4A81-BC3A-BEE9F976D4E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5F4161BC-B9C4-49F3-99C1-5AADED88545B}" type="pres">
      <dgm:prSet presAssocID="{25FD94CC-8C54-4A81-BC3A-BEE9F976D4EC}" presName="descendantText" presStyleLbl="alignAcc1" presStyleIdx="1" presStyleCnt="3">
        <dgm:presLayoutVars>
          <dgm:bulletEnabled val="1"/>
        </dgm:presLayoutVars>
      </dgm:prSet>
      <dgm:spPr/>
    </dgm:pt>
    <dgm:pt modelId="{339F8069-5D26-4D25-A009-C8323FB7DE2C}" type="pres">
      <dgm:prSet presAssocID="{1EB4EF14-775F-4772-A6BB-BFA1FF46FA16}" presName="sp" presStyleCnt="0"/>
      <dgm:spPr/>
    </dgm:pt>
    <dgm:pt modelId="{68167EDA-BA1E-431F-8D0C-3AAC80273A26}" type="pres">
      <dgm:prSet presAssocID="{4535B455-73CC-4A79-AD10-46AC163603BD}" presName="composite" presStyleCnt="0"/>
      <dgm:spPr/>
    </dgm:pt>
    <dgm:pt modelId="{A85CC829-9947-49D3-8ECA-A2DEF187716C}" type="pres">
      <dgm:prSet presAssocID="{4535B455-73CC-4A79-AD10-46AC163603B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C05CD09-96B8-4C3A-A122-46F04C52ECDB}" type="pres">
      <dgm:prSet presAssocID="{4535B455-73CC-4A79-AD10-46AC163603BD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4F08F01-3A25-4D96-AC04-8B73AB6997DB}" type="presOf" srcId="{4F87627D-C059-4A64-8148-F315E80077C8}" destId="{8C05CD09-96B8-4C3A-A122-46F04C52ECDB}" srcOrd="0" destOrd="4" presId="urn:microsoft.com/office/officeart/2005/8/layout/chevron2"/>
    <dgm:cxn modelId="{055AF304-B6AD-4B57-9144-E0232DEFED07}" type="presOf" srcId="{D137E169-861A-43A8-903B-5E36B6A6A80E}" destId="{88605183-085C-48D2-BD84-617969250C7B}" srcOrd="0" destOrd="0" presId="urn:microsoft.com/office/officeart/2005/8/layout/chevron2"/>
    <dgm:cxn modelId="{B7F80205-BC14-4CF5-BBE9-03C18779495F}" type="presOf" srcId="{103686B7-0793-42C8-96D5-D67F1347F8AE}" destId="{8C05CD09-96B8-4C3A-A122-46F04C52ECDB}" srcOrd="0" destOrd="1" presId="urn:microsoft.com/office/officeart/2005/8/layout/chevron2"/>
    <dgm:cxn modelId="{5F81660E-74A9-48BB-B95D-0F57B9C793A1}" type="presOf" srcId="{25FD94CC-8C54-4A81-BC3A-BEE9F976D4EC}" destId="{4CE90349-DC86-48C3-AFFE-FC25FA1661C6}" srcOrd="0" destOrd="0" presId="urn:microsoft.com/office/officeart/2005/8/layout/chevron2"/>
    <dgm:cxn modelId="{31B6A30F-D4B4-4EFA-AE42-905E56480B52}" srcId="{D137E169-861A-43A8-903B-5E36B6A6A80E}" destId="{5341DDAA-BFD0-4446-A596-1EE7A8BE92D8}" srcOrd="2" destOrd="0" parTransId="{882A7881-4F48-46F0-9132-83CB0F1C3CDF}" sibTransId="{2CA05127-A063-4D6C-9BA2-028B76DB47DD}"/>
    <dgm:cxn modelId="{1A2A3616-D638-4FAB-A2ED-F32578445691}" srcId="{D137E169-861A-43A8-903B-5E36B6A6A80E}" destId="{43EF99BB-DD4E-4F74-B9D8-48C23C6650B9}" srcOrd="1" destOrd="0" parTransId="{502C4B64-11FB-4626-8B15-F7F5DE22C7B9}" sibTransId="{174A1E19-4F64-4CBC-A49A-DB81D9EA4069}"/>
    <dgm:cxn modelId="{C2296F30-E6ED-44B2-84D4-9E2C73199A9C}" type="presOf" srcId="{78BDEEEA-8A5E-4033-9BB0-BEC6EB75A58E}" destId="{88605183-085C-48D2-BD84-617969250C7B}" srcOrd="0" destOrd="4" presId="urn:microsoft.com/office/officeart/2005/8/layout/chevron2"/>
    <dgm:cxn modelId="{C0454636-70C8-48C8-86D3-BD13988F51D4}" srcId="{BBE17241-2DD5-4302-8FA7-8F5A57C69AB7}" destId="{964BA777-9929-45C8-8C64-F407843D13CB}" srcOrd="1" destOrd="0" parTransId="{9D78A8B7-7930-418D-937D-AEC080629032}" sibTransId="{258E0AD0-2F03-4B00-9371-E144572F11D6}"/>
    <dgm:cxn modelId="{124E6538-5FAA-4005-8EC8-E71D02A56DA9}" type="presOf" srcId="{B160C006-D6B9-48F7-99D9-34EEEE051985}" destId="{A42AC923-D14A-497F-9E82-BAC45DA19400}" srcOrd="0" destOrd="0" presId="urn:microsoft.com/office/officeart/2005/8/layout/chevron2"/>
    <dgm:cxn modelId="{4D03BE3C-0036-4D7F-B67A-31F07CD9A9C2}" srcId="{4535B455-73CC-4A79-AD10-46AC163603BD}" destId="{C4780480-ADBC-4693-95C9-48A51802CF0E}" srcOrd="0" destOrd="0" parTransId="{B41B9425-A9B0-4548-9E16-5470AE1FCD84}" sibTransId="{D757202F-8AB3-416F-ADFC-A965BEB79C44}"/>
    <dgm:cxn modelId="{B5F5C56C-A29C-433D-BCF7-F6C1E66B9E24}" type="presOf" srcId="{BBE17241-2DD5-4302-8FA7-8F5A57C69AB7}" destId="{5F4161BC-B9C4-49F3-99C1-5AADED88545B}" srcOrd="0" destOrd="0" presId="urn:microsoft.com/office/officeart/2005/8/layout/chevron2"/>
    <dgm:cxn modelId="{ABDC4175-2634-41BB-A5C8-8B9C3DA9C27B}" srcId="{B160C006-D6B9-48F7-99D9-34EEEE051985}" destId="{D137E169-861A-43A8-903B-5E36B6A6A80E}" srcOrd="0" destOrd="0" parTransId="{CB30FF6E-2399-4559-9BA6-3408FAD4E1CC}" sibTransId="{565BE4EC-599A-415C-8CF1-4F54FDEBD88C}"/>
    <dgm:cxn modelId="{47232457-FBD1-4CD4-BE9A-65FED43E7EDB}" srcId="{BBE17241-2DD5-4302-8FA7-8F5A57C69AB7}" destId="{F9C040B7-DA3C-49A7-841A-FBA33BAFC2C2}" srcOrd="0" destOrd="0" parTransId="{EE56D1AA-8DC2-4D1C-8BC8-6AE9AF904D78}" sibTransId="{159542B5-8340-485F-9AB7-DC9DDBA5A8DE}"/>
    <dgm:cxn modelId="{997EF479-7303-4CD8-95C4-5F1920D8F935}" srcId="{9BEA2AE9-C9E2-42CA-B4C7-E1483F55CFF2}" destId="{B160C006-D6B9-48F7-99D9-34EEEE051985}" srcOrd="0" destOrd="0" parTransId="{2A57EF25-D0DF-4086-9FD1-51652D37B928}" sibTransId="{82768561-5B18-4CE7-A3D9-6C29C78CE43B}"/>
    <dgm:cxn modelId="{807B8B7C-1561-442F-AEF6-EAEF7F557D66}" srcId="{9BEA2AE9-C9E2-42CA-B4C7-E1483F55CFF2}" destId="{25FD94CC-8C54-4A81-BC3A-BEE9F976D4EC}" srcOrd="1" destOrd="0" parTransId="{7100F70C-0C02-47FD-906A-3E155A20B5E5}" sibTransId="{1EB4EF14-775F-4772-A6BB-BFA1FF46FA16}"/>
    <dgm:cxn modelId="{44A0E993-53F1-4151-9499-04B5ECD5E838}" type="presOf" srcId="{964BA777-9929-45C8-8C64-F407843D13CB}" destId="{5F4161BC-B9C4-49F3-99C1-5AADED88545B}" srcOrd="0" destOrd="2" presId="urn:microsoft.com/office/officeart/2005/8/layout/chevron2"/>
    <dgm:cxn modelId="{40B53595-9107-47B3-BD26-D5D5E81AA634}" srcId="{25FD94CC-8C54-4A81-BC3A-BEE9F976D4EC}" destId="{BBE17241-2DD5-4302-8FA7-8F5A57C69AB7}" srcOrd="0" destOrd="0" parTransId="{4ACB1293-E379-4B8D-9D35-5B75672BA67F}" sibTransId="{AADDBF9E-82B1-41B0-AEFF-F1103AFFE9BC}"/>
    <dgm:cxn modelId="{A16A4795-0F02-48D3-99AA-065F6930B7DE}" type="presOf" srcId="{F9C040B7-DA3C-49A7-841A-FBA33BAFC2C2}" destId="{5F4161BC-B9C4-49F3-99C1-5AADED88545B}" srcOrd="0" destOrd="1" presId="urn:microsoft.com/office/officeart/2005/8/layout/chevron2"/>
    <dgm:cxn modelId="{FD6A3D9D-8BB4-48A7-886B-D65C0C5BDA36}" type="presOf" srcId="{C4780480-ADBC-4693-95C9-48A51802CF0E}" destId="{8C05CD09-96B8-4C3A-A122-46F04C52ECDB}" srcOrd="0" destOrd="0" presId="urn:microsoft.com/office/officeart/2005/8/layout/chevron2"/>
    <dgm:cxn modelId="{6769A3A0-5306-43BB-AED5-248B29295D9B}" type="presOf" srcId="{9BEA2AE9-C9E2-42CA-B4C7-E1483F55CFF2}" destId="{83B1E78C-B316-4754-8A45-E54A5363C621}" srcOrd="0" destOrd="0" presId="urn:microsoft.com/office/officeart/2005/8/layout/chevron2"/>
    <dgm:cxn modelId="{9A394AB4-167B-4AA5-99AD-FF5C7F75915D}" type="presOf" srcId="{C30D2114-5AD9-4255-9F23-3DC5D7B60C56}" destId="{88605183-085C-48D2-BD84-617969250C7B}" srcOrd="0" destOrd="1" presId="urn:microsoft.com/office/officeart/2005/8/layout/chevron2"/>
    <dgm:cxn modelId="{C4CF60C8-A81C-419D-B8F2-0D0DA29D4A99}" srcId="{9BEA2AE9-C9E2-42CA-B4C7-E1483F55CFF2}" destId="{4535B455-73CC-4A79-AD10-46AC163603BD}" srcOrd="2" destOrd="0" parTransId="{85E6BAEE-06F4-4F07-8B53-21826AC7C52E}" sibTransId="{A1054668-7036-443E-AD5A-314EC43FCE47}"/>
    <dgm:cxn modelId="{4F128ACB-03F5-45EB-A1E1-380FFD68992E}" type="presOf" srcId="{1A145F5B-728D-40B2-85DF-17291BCCBA30}" destId="{8C05CD09-96B8-4C3A-A122-46F04C52ECDB}" srcOrd="0" destOrd="2" presId="urn:microsoft.com/office/officeart/2005/8/layout/chevron2"/>
    <dgm:cxn modelId="{E371CBCD-7E39-41D7-A285-66F7D574F6F0}" srcId="{C4780480-ADBC-4693-95C9-48A51802CF0E}" destId="{1A145F5B-728D-40B2-85DF-17291BCCBA30}" srcOrd="1" destOrd="0" parTransId="{E6DD601A-51B9-4A51-B687-E94C2E88ECBE}" sibTransId="{96201644-ED19-495D-8B02-F0DEC0CCFE4C}"/>
    <dgm:cxn modelId="{AEDE15CF-449E-43F3-B890-51CE2F5D45F5}" srcId="{C4780480-ADBC-4693-95C9-48A51802CF0E}" destId="{103686B7-0793-42C8-96D5-D67F1347F8AE}" srcOrd="0" destOrd="0" parTransId="{02337CC2-19D0-4BAC-9FC6-0FB15D524BB9}" sibTransId="{6C752BB9-A58D-421C-85DA-FBA9A8CED813}"/>
    <dgm:cxn modelId="{6D8F9BCF-FF1B-4614-B91C-22FED2858ED9}" type="presOf" srcId="{4535B455-73CC-4A79-AD10-46AC163603BD}" destId="{A85CC829-9947-49D3-8ECA-A2DEF187716C}" srcOrd="0" destOrd="0" presId="urn:microsoft.com/office/officeart/2005/8/layout/chevron2"/>
    <dgm:cxn modelId="{BCD2BFD2-8808-467E-A6DF-B3C952A6B13F}" type="presOf" srcId="{5341DDAA-BFD0-4446-A596-1EE7A8BE92D8}" destId="{88605183-085C-48D2-BD84-617969250C7B}" srcOrd="0" destOrd="3" presId="urn:microsoft.com/office/officeart/2005/8/layout/chevron2"/>
    <dgm:cxn modelId="{9E2CF1E6-E996-4FBE-8A9E-29EC826261E4}" srcId="{D137E169-861A-43A8-903B-5E36B6A6A80E}" destId="{78BDEEEA-8A5E-4033-9BB0-BEC6EB75A58E}" srcOrd="3" destOrd="0" parTransId="{B6A27A1C-B7B1-49E7-A6F9-B6B9077B1609}" sibTransId="{4DE216E2-A160-461B-A1A6-D6237FA4A1A8}"/>
    <dgm:cxn modelId="{EE6DA5E8-C607-4844-B9B7-1AC402EFEF8F}" srcId="{C4780480-ADBC-4693-95C9-48A51802CF0E}" destId="{4F87627D-C059-4A64-8148-F315E80077C8}" srcOrd="3" destOrd="0" parTransId="{E58FFEDB-87FB-4C76-8685-799ED9064513}" sibTransId="{E789B642-D011-4D5C-B229-16145C76B7FF}"/>
    <dgm:cxn modelId="{D23958ED-D5F3-4BCC-9749-653CEC50CDBC}" srcId="{C4780480-ADBC-4693-95C9-48A51802CF0E}" destId="{5B52EE0D-50FE-438D-A15B-94A5F9A4E57E}" srcOrd="2" destOrd="0" parTransId="{7FC2D1BC-4D01-49E8-922B-25A523B07A21}" sibTransId="{71B666DC-2169-4B18-9473-AB502AAF8FCC}"/>
    <dgm:cxn modelId="{5C9DC8EE-03D6-46BB-B67D-EFCB944B2C0D}" type="presOf" srcId="{5B52EE0D-50FE-438D-A15B-94A5F9A4E57E}" destId="{8C05CD09-96B8-4C3A-A122-46F04C52ECDB}" srcOrd="0" destOrd="3" presId="urn:microsoft.com/office/officeart/2005/8/layout/chevron2"/>
    <dgm:cxn modelId="{C3650AF6-3F69-451B-B0E5-47245816012D}" type="presOf" srcId="{43EF99BB-DD4E-4F74-B9D8-48C23C6650B9}" destId="{88605183-085C-48D2-BD84-617969250C7B}" srcOrd="0" destOrd="2" presId="urn:microsoft.com/office/officeart/2005/8/layout/chevron2"/>
    <dgm:cxn modelId="{EAC5C5FD-1799-4071-9D0E-1B594269E39F}" srcId="{D137E169-861A-43A8-903B-5E36B6A6A80E}" destId="{C30D2114-5AD9-4255-9F23-3DC5D7B60C56}" srcOrd="0" destOrd="0" parTransId="{4D35D8E6-B966-4E97-BEC0-EAEBC089D6C5}" sibTransId="{55A5F832-0CA6-493B-A66E-2E585C141AB6}"/>
    <dgm:cxn modelId="{DE2050F2-E60A-4D3D-BE4E-ECD7764536E7}" type="presParOf" srcId="{83B1E78C-B316-4754-8A45-E54A5363C621}" destId="{779CB20F-216F-4ED6-9367-C6C31D96D069}" srcOrd="0" destOrd="0" presId="urn:microsoft.com/office/officeart/2005/8/layout/chevron2"/>
    <dgm:cxn modelId="{2B3F1A10-B5E4-4E56-BCE6-3E7105408252}" type="presParOf" srcId="{779CB20F-216F-4ED6-9367-C6C31D96D069}" destId="{A42AC923-D14A-497F-9E82-BAC45DA19400}" srcOrd="0" destOrd="0" presId="urn:microsoft.com/office/officeart/2005/8/layout/chevron2"/>
    <dgm:cxn modelId="{2526E424-E5BF-4530-980F-A454D046B97C}" type="presParOf" srcId="{779CB20F-216F-4ED6-9367-C6C31D96D069}" destId="{88605183-085C-48D2-BD84-617969250C7B}" srcOrd="1" destOrd="0" presId="urn:microsoft.com/office/officeart/2005/8/layout/chevron2"/>
    <dgm:cxn modelId="{28B848CB-7F88-496C-A369-20C0219BE21F}" type="presParOf" srcId="{83B1E78C-B316-4754-8A45-E54A5363C621}" destId="{F42FDB6F-9102-4BB8-98F1-D77A5D4F5D41}" srcOrd="1" destOrd="0" presId="urn:microsoft.com/office/officeart/2005/8/layout/chevron2"/>
    <dgm:cxn modelId="{B676265B-EFE0-4DD9-AEA8-7FD751CD73B2}" type="presParOf" srcId="{83B1E78C-B316-4754-8A45-E54A5363C621}" destId="{5044E684-6D29-42FB-89A9-8D4CEB88A4B9}" srcOrd="2" destOrd="0" presId="urn:microsoft.com/office/officeart/2005/8/layout/chevron2"/>
    <dgm:cxn modelId="{2A5E3D58-3701-440F-AEF9-FFA9C2AA7B3A}" type="presParOf" srcId="{5044E684-6D29-42FB-89A9-8D4CEB88A4B9}" destId="{4CE90349-DC86-48C3-AFFE-FC25FA1661C6}" srcOrd="0" destOrd="0" presId="urn:microsoft.com/office/officeart/2005/8/layout/chevron2"/>
    <dgm:cxn modelId="{6703CD6A-89D3-4FAA-878D-B37121B4F9A0}" type="presParOf" srcId="{5044E684-6D29-42FB-89A9-8D4CEB88A4B9}" destId="{5F4161BC-B9C4-49F3-99C1-5AADED88545B}" srcOrd="1" destOrd="0" presId="urn:microsoft.com/office/officeart/2005/8/layout/chevron2"/>
    <dgm:cxn modelId="{A0E1A5A7-4933-4CF8-8615-CFB52A56344B}" type="presParOf" srcId="{83B1E78C-B316-4754-8A45-E54A5363C621}" destId="{339F8069-5D26-4D25-A009-C8323FB7DE2C}" srcOrd="3" destOrd="0" presId="urn:microsoft.com/office/officeart/2005/8/layout/chevron2"/>
    <dgm:cxn modelId="{5E9A2473-94FD-43FF-8439-02E32545D8E3}" type="presParOf" srcId="{83B1E78C-B316-4754-8A45-E54A5363C621}" destId="{68167EDA-BA1E-431F-8D0C-3AAC80273A26}" srcOrd="4" destOrd="0" presId="urn:microsoft.com/office/officeart/2005/8/layout/chevron2"/>
    <dgm:cxn modelId="{4B25C27D-E85B-4399-8C11-8C84F3834EF2}" type="presParOf" srcId="{68167EDA-BA1E-431F-8D0C-3AAC80273A26}" destId="{A85CC829-9947-49D3-8ECA-A2DEF187716C}" srcOrd="0" destOrd="0" presId="urn:microsoft.com/office/officeart/2005/8/layout/chevron2"/>
    <dgm:cxn modelId="{47843B98-ED4B-4B96-8F39-D7FDB7D848F0}" type="presParOf" srcId="{68167EDA-BA1E-431F-8D0C-3AAC80273A26}" destId="{8C05CD09-96B8-4C3A-A122-46F04C52ECD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06480-B542-49FD-A5D3-2E0D1F4BEAC9}">
      <dsp:nvSpPr>
        <dsp:cNvPr id="0" name=""/>
        <dsp:cNvSpPr/>
      </dsp:nvSpPr>
      <dsp:spPr>
        <a:xfrm>
          <a:off x="759" y="15294"/>
          <a:ext cx="2961679" cy="1777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Rest Testing Tools Review</a:t>
          </a:r>
        </a:p>
      </dsp:txBody>
      <dsp:txXfrm>
        <a:off x="759" y="15294"/>
        <a:ext cx="2961679" cy="1777007"/>
      </dsp:txXfrm>
    </dsp:sp>
    <dsp:sp modelId="{3D1ADC4D-9BD8-4A3E-A154-96EB1BBF22E8}">
      <dsp:nvSpPr>
        <dsp:cNvPr id="0" name=""/>
        <dsp:cNvSpPr/>
      </dsp:nvSpPr>
      <dsp:spPr>
        <a:xfrm>
          <a:off x="3258606" y="15294"/>
          <a:ext cx="2961679" cy="1777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RestAssured</a:t>
          </a:r>
          <a:r>
            <a:rPr lang="en-US" sz="3600" kern="1200" dirty="0"/>
            <a:t> Intro</a:t>
          </a:r>
        </a:p>
      </dsp:txBody>
      <dsp:txXfrm>
        <a:off x="3258606" y="15294"/>
        <a:ext cx="2961679" cy="1777007"/>
      </dsp:txXfrm>
    </dsp:sp>
    <dsp:sp modelId="{2C6DC5A5-F4FC-4366-9C1E-33B78865945F}">
      <dsp:nvSpPr>
        <dsp:cNvPr id="0" name=""/>
        <dsp:cNvSpPr/>
      </dsp:nvSpPr>
      <dsp:spPr>
        <a:xfrm>
          <a:off x="759" y="2088470"/>
          <a:ext cx="2961679" cy="1777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Demo</a:t>
          </a:r>
        </a:p>
      </dsp:txBody>
      <dsp:txXfrm>
        <a:off x="759" y="2088470"/>
        <a:ext cx="2961679" cy="1777007"/>
      </dsp:txXfrm>
    </dsp:sp>
    <dsp:sp modelId="{5DEAF7DB-D564-4677-B585-5A3514851649}">
      <dsp:nvSpPr>
        <dsp:cNvPr id="0" name=""/>
        <dsp:cNvSpPr/>
      </dsp:nvSpPr>
      <dsp:spPr>
        <a:xfrm>
          <a:off x="3258606" y="2088470"/>
          <a:ext cx="2961679" cy="1777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Features</a:t>
          </a:r>
        </a:p>
      </dsp:txBody>
      <dsp:txXfrm>
        <a:off x="3258606" y="2088470"/>
        <a:ext cx="2961679" cy="17770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C923-D14A-497F-9E82-BAC45DA19400}">
      <dsp:nvSpPr>
        <dsp:cNvPr id="0" name=""/>
        <dsp:cNvSpPr/>
      </dsp:nvSpPr>
      <dsp:spPr>
        <a:xfrm rot="5400000">
          <a:off x="-249739" y="252659"/>
          <a:ext cx="1664929" cy="11654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given()</a:t>
          </a:r>
        </a:p>
      </dsp:txBody>
      <dsp:txXfrm rot="-5400000">
        <a:off x="1" y="585644"/>
        <a:ext cx="1165450" cy="499479"/>
      </dsp:txXfrm>
    </dsp:sp>
    <dsp:sp modelId="{88605183-085C-48D2-BD84-617969250C7B}">
      <dsp:nvSpPr>
        <dsp:cNvPr id="0" name=""/>
        <dsp:cNvSpPr/>
      </dsp:nvSpPr>
      <dsp:spPr>
        <a:xfrm rot="5400000">
          <a:off x="2732271" y="-1563899"/>
          <a:ext cx="1082204" cy="42158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Configuracion</a:t>
          </a:r>
          <a:r>
            <a:rPr lang="en-US" sz="1200" kern="1200" dirty="0"/>
            <a:t> de la </a:t>
          </a:r>
          <a:r>
            <a:rPr lang="en-US" sz="1200" kern="1200" dirty="0" err="1"/>
            <a:t>prueba</a:t>
          </a:r>
          <a:r>
            <a:rPr lang="en-US" sz="1200" kern="1200" dirty="0"/>
            <a:t>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Autenticacion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Headers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Parametros</a:t>
          </a:r>
          <a:r>
            <a:rPr lang="en-US" sz="1200" kern="1200" dirty="0"/>
            <a:t> </a:t>
          </a:r>
          <a:r>
            <a:rPr lang="en-US" sz="1200" kern="1200" dirty="0" err="1"/>
            <a:t>url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body</a:t>
          </a:r>
        </a:p>
      </dsp:txBody>
      <dsp:txXfrm rot="-5400000">
        <a:off x="1165451" y="55750"/>
        <a:ext cx="4163016" cy="976546"/>
      </dsp:txXfrm>
    </dsp:sp>
    <dsp:sp modelId="{4CE90349-DC86-48C3-AFFE-FC25FA1661C6}">
      <dsp:nvSpPr>
        <dsp:cNvPr id="0" name=""/>
        <dsp:cNvSpPr/>
      </dsp:nvSpPr>
      <dsp:spPr>
        <a:xfrm rot="5400000">
          <a:off x="-249739" y="1724295"/>
          <a:ext cx="1664929" cy="11654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when()</a:t>
          </a:r>
        </a:p>
      </dsp:txBody>
      <dsp:txXfrm rot="-5400000">
        <a:off x="1" y="2057280"/>
        <a:ext cx="1165450" cy="499479"/>
      </dsp:txXfrm>
    </dsp:sp>
    <dsp:sp modelId="{5F4161BC-B9C4-49F3-99C1-5AADED88545B}">
      <dsp:nvSpPr>
        <dsp:cNvPr id="0" name=""/>
        <dsp:cNvSpPr/>
      </dsp:nvSpPr>
      <dsp:spPr>
        <a:xfrm rot="5400000">
          <a:off x="2732271" y="-92264"/>
          <a:ext cx="1082204" cy="42158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Peticion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Metodo</a:t>
          </a:r>
          <a:r>
            <a:rPr lang="en-US" sz="1200" kern="1200" dirty="0"/>
            <a:t> HTTP (GET, POST, PUT, DELETE, </a:t>
          </a:r>
          <a:r>
            <a:rPr lang="en-US" sz="1200" kern="1200" dirty="0" err="1"/>
            <a:t>etc</a:t>
          </a:r>
          <a:r>
            <a:rPr lang="en-US" sz="1200" kern="1200" dirty="0"/>
            <a:t>)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URL</a:t>
          </a:r>
        </a:p>
      </dsp:txBody>
      <dsp:txXfrm rot="-5400000">
        <a:off x="1165451" y="1527385"/>
        <a:ext cx="4163016" cy="976546"/>
      </dsp:txXfrm>
    </dsp:sp>
    <dsp:sp modelId="{A85CC829-9947-49D3-8ECA-A2DEF187716C}">
      <dsp:nvSpPr>
        <dsp:cNvPr id="0" name=""/>
        <dsp:cNvSpPr/>
      </dsp:nvSpPr>
      <dsp:spPr>
        <a:xfrm rot="5400000">
          <a:off x="-249739" y="3195930"/>
          <a:ext cx="1664929" cy="11654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then()</a:t>
          </a:r>
        </a:p>
      </dsp:txBody>
      <dsp:txXfrm rot="-5400000">
        <a:off x="1" y="3528915"/>
        <a:ext cx="1165450" cy="499479"/>
      </dsp:txXfrm>
    </dsp:sp>
    <dsp:sp modelId="{8C05CD09-96B8-4C3A-A122-46F04C52ECDB}">
      <dsp:nvSpPr>
        <dsp:cNvPr id="0" name=""/>
        <dsp:cNvSpPr/>
      </dsp:nvSpPr>
      <dsp:spPr>
        <a:xfrm rot="5400000">
          <a:off x="2732271" y="1379370"/>
          <a:ext cx="1082204" cy="42158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Verificaciones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Codigo</a:t>
          </a:r>
          <a:r>
            <a:rPr lang="en-US" sz="1200" kern="1200" dirty="0"/>
            <a:t> de </a:t>
          </a:r>
          <a:r>
            <a:rPr lang="en-US" sz="1200" kern="1200" dirty="0" err="1"/>
            <a:t>respuesta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Cuerpo de la </a:t>
          </a:r>
          <a:r>
            <a:rPr lang="en-US" sz="1200" kern="1200" dirty="0" err="1"/>
            <a:t>respuesta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Encabezados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Tiempo</a:t>
          </a:r>
          <a:r>
            <a:rPr lang="en-US" sz="1200" kern="1200" dirty="0"/>
            <a:t> de </a:t>
          </a:r>
          <a:r>
            <a:rPr lang="en-US" sz="1200" kern="1200" dirty="0" err="1"/>
            <a:t>respuesta</a:t>
          </a:r>
          <a:endParaRPr lang="en-US" sz="1200" kern="1200" dirty="0"/>
        </a:p>
      </dsp:txBody>
      <dsp:txXfrm rot="-5400000">
        <a:off x="1165451" y="2999020"/>
        <a:ext cx="4163016" cy="976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83267" y="24807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54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API </a:t>
            </a:r>
            <a:r>
              <a:rPr lang="es-ES" sz="54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Testing</a:t>
            </a:r>
            <a:endParaRPr sz="54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s-ES" sz="1800" b="0" i="0" u="none" strike="noStrike" cap="none" dirty="0" err="1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Rest</a:t>
            </a:r>
            <a:r>
              <a:rPr lang="es-ES" sz="18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s-ES" sz="1800" b="0" i="0" u="none" strike="noStrike" cap="none" dirty="0" err="1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Assured</a:t>
            </a:r>
            <a:r>
              <a:rPr lang="es-ES" sz="18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s-ES" sz="1800" b="0" i="0" u="none" strike="noStrike" cap="none" dirty="0" err="1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Basics</a:t>
            </a:r>
            <a:endParaRPr sz="1800" b="0" i="0" u="none" strike="noStrike" cap="none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878" y="1307638"/>
            <a:ext cx="17621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06A7A-10B5-4306-B568-ABB93E32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D9A64D93-6A76-4D0B-B968-47FF753160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9122628"/>
              </p:ext>
            </p:extLst>
          </p:nvPr>
        </p:nvGraphicFramePr>
        <p:xfrm>
          <a:off x="1802423" y="2231183"/>
          <a:ext cx="6221046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468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28523-2936-42C8-902E-6AA2CD2F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Testing, </a:t>
            </a:r>
            <a:r>
              <a:rPr lang="en-US" dirty="0" err="1"/>
              <a:t>descripcion</a:t>
            </a:r>
            <a:r>
              <a:rPr lang="en-US" dirty="0"/>
              <a:t> </a:t>
            </a:r>
            <a:r>
              <a:rPr lang="en-US" dirty="0" err="1"/>
              <a:t>grafica</a:t>
            </a:r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7A54E01-6D5A-4E98-94C6-483B7CD7D731}"/>
              </a:ext>
            </a:extLst>
          </p:cNvPr>
          <p:cNvSpPr/>
          <p:nvPr/>
        </p:nvSpPr>
        <p:spPr>
          <a:xfrm>
            <a:off x="3657600" y="2101361"/>
            <a:ext cx="2438400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Tool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8D0BD1F-C935-4FE5-BD9F-2F28F0ECB5F3}"/>
              </a:ext>
            </a:extLst>
          </p:cNvPr>
          <p:cNvSpPr/>
          <p:nvPr/>
        </p:nvSpPr>
        <p:spPr>
          <a:xfrm>
            <a:off x="3969725" y="4334607"/>
            <a:ext cx="1814146" cy="78251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CB9AE69-49A5-44F6-887A-0B262D90A04E}"/>
              </a:ext>
            </a:extLst>
          </p:cNvPr>
          <p:cNvSpPr/>
          <p:nvPr/>
        </p:nvSpPr>
        <p:spPr>
          <a:xfrm>
            <a:off x="3613637" y="4927601"/>
            <a:ext cx="2526323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Servicio</a:t>
            </a:r>
            <a:r>
              <a:rPr lang="en-US" dirty="0"/>
              <a:t> </a:t>
            </a:r>
            <a:r>
              <a:rPr lang="en-US" dirty="0" err="1"/>
              <a:t>Aerolinea</a:t>
            </a:r>
            <a:endParaRPr lang="en-US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E699A3D-9F99-4324-BB53-3B788D6F9ED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189533" y="2821840"/>
            <a:ext cx="45868" cy="1627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EA40E6A-E1AD-4F18-91D2-9D38BD45D5D5}"/>
              </a:ext>
            </a:extLst>
          </p:cNvPr>
          <p:cNvCxnSpPr>
            <a:stCxn id="5" idx="7"/>
          </p:cNvCxnSpPr>
          <p:nvPr/>
        </p:nvCxnSpPr>
        <p:spPr>
          <a:xfrm flipH="1" flipV="1">
            <a:off x="5507421" y="2821840"/>
            <a:ext cx="10774" cy="1627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D503079B-F34F-4E84-808D-A0F6449A7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4" y="3234082"/>
            <a:ext cx="3860955" cy="52717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C6FF723-01FB-4A6C-AE55-498E38F44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609" y="2988398"/>
            <a:ext cx="2631863" cy="146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3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A5FF5-0E96-4A02-8B09-90BEAD79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Test Tools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2808A3-6E6B-47E1-A622-6A5FE7C6E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6000" dirty="0"/>
              <a:t>Manual</a:t>
            </a:r>
          </a:p>
          <a:p>
            <a:r>
              <a:rPr lang="en-US" sz="6000" dirty="0"/>
              <a:t>Postman</a:t>
            </a:r>
          </a:p>
          <a:p>
            <a:r>
              <a:rPr lang="en-US" sz="6000" dirty="0" err="1"/>
              <a:t>RestAssured</a:t>
            </a:r>
            <a:endParaRPr lang="en-US" sz="6000" dirty="0"/>
          </a:p>
          <a:p>
            <a:endParaRPr lang="en-US" dirty="0"/>
          </a:p>
        </p:txBody>
      </p:sp>
      <p:pic>
        <p:nvPicPr>
          <p:cNvPr id="11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A56CDCF-D386-4A3C-B6EC-53CDE6041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285" y="2393541"/>
            <a:ext cx="1905000" cy="723900"/>
          </a:xfrm>
          <a:prstGeom prst="rect">
            <a:avLst/>
          </a:prstGeom>
        </p:spPr>
      </p:pic>
      <p:pic>
        <p:nvPicPr>
          <p:cNvPr id="13" name="Imagen 1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F15882D1-B634-4342-A225-CAA961380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330" y="3350393"/>
            <a:ext cx="1009867" cy="1009867"/>
          </a:xfrm>
          <a:prstGeom prst="rect">
            <a:avLst/>
          </a:prstGeom>
        </p:spPr>
      </p:pic>
      <p:pic>
        <p:nvPicPr>
          <p:cNvPr id="15" name="Imagen 14" descr="Imagen que contiene reloj&#10;&#10;Descripción generada automáticamente">
            <a:extLst>
              <a:ext uri="{FF2B5EF4-FFF2-40B4-BE49-F238E27FC236}">
                <a16:creationId xmlns:a16="http://schemas.microsoft.com/office/drawing/2014/main" id="{CCA171BC-E6F4-4BC3-90A4-1ABABD1C9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285" y="4354014"/>
            <a:ext cx="1301196" cy="130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02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1A878-C89D-4A8C-B268-A12FC4DE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BDD para Front End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AA451F-6C42-4C55-AD1C-438E3B410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656093"/>
            <a:ext cx="8596668" cy="3880773"/>
          </a:xfrm>
        </p:spPr>
        <p:txBody>
          <a:bodyPr/>
          <a:lstStyle/>
          <a:p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definir</a:t>
            </a:r>
            <a:r>
              <a:rPr lang="en-US" dirty="0"/>
              <a:t> el scenario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lenguaje</a:t>
            </a:r>
            <a:r>
              <a:rPr lang="en-US" dirty="0"/>
              <a:t> natural</a:t>
            </a:r>
          </a:p>
          <a:p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JUnit</a:t>
            </a:r>
          </a:p>
          <a:p>
            <a:pPr lvl="1"/>
            <a:r>
              <a:rPr lang="en-US" dirty="0"/>
              <a:t>Before (@Before Hook/Given)</a:t>
            </a:r>
          </a:p>
          <a:p>
            <a:pPr lvl="1"/>
            <a:r>
              <a:rPr lang="en-US" dirty="0"/>
              <a:t>Test (When/Then)</a:t>
            </a:r>
          </a:p>
          <a:p>
            <a:pPr lvl="1"/>
            <a:r>
              <a:rPr lang="en-US" dirty="0"/>
              <a:t>After (@After Hook)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DE6D2C8-E021-46D0-AB16-8A236BC89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677" y="2374044"/>
            <a:ext cx="5215899" cy="27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7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A1E29-775A-485E-8C10-70320321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RestAssured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25E25D-688C-4013-AD4D-41A4E9402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DSL (Domain Specific Language) para Java</a:t>
            </a:r>
          </a:p>
          <a:p>
            <a:r>
              <a:rPr lang="en-US" sz="2400" dirty="0"/>
              <a:t>Se </a:t>
            </a:r>
            <a:r>
              <a:rPr lang="en-US" sz="2400" dirty="0" err="1"/>
              <a:t>utiliza</a:t>
            </a:r>
            <a:r>
              <a:rPr lang="en-US" sz="2400" dirty="0"/>
              <a:t> para </a:t>
            </a:r>
            <a:r>
              <a:rPr lang="en-US" sz="2400" dirty="0" err="1"/>
              <a:t>probar</a:t>
            </a:r>
            <a:r>
              <a:rPr lang="en-US" sz="2400" dirty="0"/>
              <a:t> </a:t>
            </a:r>
            <a:r>
              <a:rPr lang="en-US" sz="2400" dirty="0" err="1"/>
              <a:t>Servicios</a:t>
            </a:r>
            <a:r>
              <a:rPr lang="en-US" sz="2400" dirty="0"/>
              <a:t> REST</a:t>
            </a:r>
          </a:p>
          <a:p>
            <a:r>
              <a:rPr lang="en-US" sz="2400" dirty="0" err="1"/>
              <a:t>Soporta</a:t>
            </a:r>
            <a:r>
              <a:rPr lang="en-US" sz="2400" dirty="0"/>
              <a:t> </a:t>
            </a:r>
            <a:r>
              <a:rPr lang="en-US" sz="2400" dirty="0" err="1"/>
              <a:t>Sintaxis</a:t>
            </a:r>
            <a:r>
              <a:rPr lang="en-US" sz="2400" dirty="0"/>
              <a:t> </a:t>
            </a:r>
            <a:r>
              <a:rPr lang="en-US" sz="2400" dirty="0" err="1"/>
              <a:t>tipo</a:t>
            </a:r>
            <a:r>
              <a:rPr lang="en-US" sz="2400" dirty="0"/>
              <a:t> BDD</a:t>
            </a:r>
          </a:p>
          <a:p>
            <a:r>
              <a:rPr lang="en-US" sz="2400" dirty="0" err="1"/>
              <a:t>Permite</a:t>
            </a:r>
            <a:r>
              <a:rPr lang="en-US" sz="2400" dirty="0"/>
              <a:t> </a:t>
            </a:r>
            <a:r>
              <a:rPr lang="en-US" sz="2400" dirty="0" err="1"/>
              <a:t>simplificar</a:t>
            </a:r>
            <a:r>
              <a:rPr lang="en-US" sz="2400" dirty="0"/>
              <a:t> la </a:t>
            </a:r>
            <a:r>
              <a:rPr lang="en-US" sz="2400" dirty="0" err="1"/>
              <a:t>manipulacion</a:t>
            </a:r>
            <a:r>
              <a:rPr lang="en-US" sz="2400" dirty="0"/>
              <a:t> de </a:t>
            </a:r>
            <a:r>
              <a:rPr lang="en-US" sz="2400" dirty="0" err="1"/>
              <a:t>validacion</a:t>
            </a:r>
            <a:r>
              <a:rPr lang="en-US" sz="2400" dirty="0"/>
              <a:t> de </a:t>
            </a:r>
            <a:r>
              <a:rPr lang="en-US" sz="2400" dirty="0" err="1"/>
              <a:t>respuestas</a:t>
            </a:r>
            <a:endParaRPr lang="en-US" sz="2400" dirty="0"/>
          </a:p>
          <a:p>
            <a:r>
              <a:rPr lang="en-US" sz="2400" dirty="0" err="1"/>
              <a:t>Utiliza</a:t>
            </a:r>
            <a:r>
              <a:rPr lang="en-US" sz="2400" dirty="0"/>
              <a:t> </a:t>
            </a:r>
            <a:r>
              <a:rPr lang="en-US" sz="2400" dirty="0" err="1"/>
              <a:t>librerias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HTTPBuilder</a:t>
            </a:r>
            <a:r>
              <a:rPr lang="en-US" sz="2400" dirty="0"/>
              <a:t> para </a:t>
            </a:r>
            <a:r>
              <a:rPr lang="en-US" sz="2400" dirty="0" err="1"/>
              <a:t>manejar</a:t>
            </a:r>
            <a:r>
              <a:rPr lang="en-US" sz="2400" dirty="0"/>
              <a:t> las </a:t>
            </a:r>
            <a:r>
              <a:rPr lang="en-US" sz="2400" dirty="0" err="1"/>
              <a:t>peticiones</a:t>
            </a:r>
            <a:r>
              <a:rPr lang="en-US" sz="2400" dirty="0"/>
              <a:t> HTTP</a:t>
            </a:r>
          </a:p>
        </p:txBody>
      </p:sp>
      <p:pic>
        <p:nvPicPr>
          <p:cNvPr id="5" name="Imagen 4" descr="Imagen que contiene reloj&#10;&#10;Descripción generada automáticamente">
            <a:extLst>
              <a:ext uri="{FF2B5EF4-FFF2-40B4-BE49-F238E27FC236}">
                <a16:creationId xmlns:a16="http://schemas.microsoft.com/office/drawing/2014/main" id="{74B40EE6-D419-40EB-9E6E-18AB52D3F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608" y="543830"/>
            <a:ext cx="1001110" cy="100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22BFF-59A1-44D4-8893-6C265889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RestAssured</a:t>
            </a:r>
            <a:r>
              <a:rPr lang="en-US" dirty="0"/>
              <a:t> visto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lenguaje</a:t>
            </a:r>
            <a:r>
              <a:rPr lang="en-US" dirty="0"/>
              <a:t> BDD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DD35849-E4F4-45EA-95F1-1239AF813C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6605944"/>
              </p:ext>
            </p:extLst>
          </p:nvPr>
        </p:nvGraphicFramePr>
        <p:xfrm>
          <a:off x="1912884" y="1634359"/>
          <a:ext cx="5381296" cy="4614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658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466AF-9427-477A-A118-B3CA93E5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RestAssured</a:t>
            </a:r>
            <a:r>
              <a:rPr lang="en-US" dirty="0"/>
              <a:t> - </a:t>
            </a:r>
            <a:r>
              <a:rPr lang="en-US" dirty="0" err="1"/>
              <a:t>Ejemplo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5F2E46-127A-49B1-AA67-BF45E816A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996" y="2417379"/>
            <a:ext cx="6812850" cy="341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1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4C968-E775-43CB-8F13-C474953E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2EDDEA-5DA9-432C-B00C-3B53142F6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Convertir Peticiones a </a:t>
            </a:r>
            <a:r>
              <a:rPr lang="es-MX" sz="2000" dirty="0" err="1"/>
              <a:t>RestAssured</a:t>
            </a:r>
            <a:r>
              <a:rPr lang="es-MX" sz="2000" dirty="0"/>
              <a:t>:</a:t>
            </a:r>
          </a:p>
          <a:p>
            <a:r>
              <a:rPr lang="es-MX" sz="2000" dirty="0" err="1"/>
              <a:t>Airline</a:t>
            </a:r>
            <a:r>
              <a:rPr lang="es-MX" sz="2000" dirty="0"/>
              <a:t>-Docker</a:t>
            </a:r>
          </a:p>
          <a:p>
            <a:r>
              <a:rPr lang="es-MX" sz="2000" dirty="0" err="1"/>
              <a:t>Tracks</a:t>
            </a:r>
            <a:endParaRPr lang="es-MX" sz="20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437522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159</Words>
  <Application>Microsoft Office PowerPoint</Application>
  <PresentationFormat>Panorámica</PresentationFormat>
  <Paragraphs>49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Noto Sans Symbols</vt:lpstr>
      <vt:lpstr>Trebuchet MS</vt:lpstr>
      <vt:lpstr>Faceta</vt:lpstr>
      <vt:lpstr>API Testing</vt:lpstr>
      <vt:lpstr>Agenda</vt:lpstr>
      <vt:lpstr>Rest Testing, descripcion grafica</vt:lpstr>
      <vt:lpstr>REST API Test Tools</vt:lpstr>
      <vt:lpstr>BDD para Front End</vt:lpstr>
      <vt:lpstr>RestAssured</vt:lpstr>
      <vt:lpstr>RestAssured visto como lenguaje BDD</vt:lpstr>
      <vt:lpstr>RestAssured - Ejemplo</vt:lpstr>
      <vt:lpstr>Ejercicios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OmarPapa</dc:creator>
  <cp:lastModifiedBy>Omar Navarro</cp:lastModifiedBy>
  <cp:revision>41</cp:revision>
  <dcterms:modified xsi:type="dcterms:W3CDTF">2020-02-22T04:14:40Z</dcterms:modified>
</cp:coreProperties>
</file>