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2CA7-4457-B709-6E8B-6279C7D92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A6A07-607A-B26E-458E-79DB2A795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4AA23-8550-7FA1-85DE-69AE6FBA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374D5-027C-0774-1FA6-23073A80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952EF-F31E-A7D9-0578-E89EA4EA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385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85F0C-20CE-29D6-850E-A3F2F13E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A5A46-EC0C-3031-3268-A4B6AE9DE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E28C1-A95A-E1E8-BFBC-3A99A70C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25DAA-4C7A-5E3D-345A-D9458DC1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B214E-F7B9-2E3D-3419-430692CF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4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0CCB45-657E-1520-F949-8ECEC839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1FCB1-0F09-F7E5-DB67-098C63FFA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47FED-6309-DB70-6586-137FFE49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7685B-22F9-DE51-5C9A-4170425D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B40B5-66C8-6305-7C2B-9B62A6F4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6814-016F-3AD0-2165-175AEE08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3B2-151C-B682-AC6D-340669F4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3ADFF-C3B8-CFC4-CD6C-8328D132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C58F9-D54E-458B-F6C0-C25A1D0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68B23-CC52-0DE2-1FBF-69092E5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4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E0029-0125-D6D6-35AB-8EC4FFC0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76105-68B9-D8D8-0689-95984E9B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75459-3F1C-DA94-1495-473F8C7D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2D866-5EE1-527E-4128-D257296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F4B22-B134-86DB-B0FC-A54C52C0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75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8BAA-502E-FC5F-8005-71C98233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F3F59-E3CB-4DDA-5AC3-D7EDD3FF3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28493-6545-D08E-64E6-1039AF97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6992D-EC4E-CB47-41FF-5E8D038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372B9-51DC-514F-B76A-215DCE6D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AE0C8-170C-6745-D932-1D845AC8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62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3BB2A-6327-E4B6-7195-F9EFF949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56358-BC2E-7648-03E5-FC1785FB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2CEEF-AEB2-8FFB-F9CE-595F11EDC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4E19E-87F4-D39C-7157-CA5049FE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76E3A-CB21-AA15-8451-A7FD22C1B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9BCBA4-8410-C682-B965-FAF524F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C1877C-28C9-2E22-F3BE-32AFA8F2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13E1A6-1001-7698-865C-F3299EFA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7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D2DD7-9FFC-7604-2D41-EB2B2C5B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A8CAE5-22EA-7BDB-6DA6-E475BEE4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2E586-BEB8-668D-0820-2FF9C5A3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6E240F-E1F9-27EA-F5B1-D549ED4A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686BA0-FF61-877E-44AA-0722A476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FB2F15-7FFF-A120-4913-F515D73C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02660-D724-FACD-8589-B462E92F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73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F8BD-C94E-16B4-A923-45B93E78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60C49-1AAE-DECD-8C93-2A2365EA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1407A-45B8-3E4A-7F42-DEE62C56A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8E580-5404-77DB-E6D9-B76DB4FB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7A46-A7AB-9527-BB97-A269AD0D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F3918-52D6-B1E0-45A6-FF45C7D7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DC318-9E3C-BF9B-B0BB-BA75EE6B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D033C0-AFAA-8415-31EF-EFC533F50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87162-44BA-9499-6F8D-B12361DF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957A6-CA13-4BC8-BC03-B0601085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D2C63-9045-5C0C-5B5B-0BEA9B1D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A30B2-4923-8FA5-CE54-1A457D8B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39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628628-6850-1548-A5E9-1933559D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2E24A-A295-25E2-A643-5483D36A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926FD-2260-107A-E140-F2DDA69C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0EA81-7747-1A48-9E30-866CF4057607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EAC5A-3C1F-ED55-8F0E-3CD37EE8E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57920-BCEB-006A-ACC1-AE88D9040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30D2B-E9D7-7C42-96A7-F4A29ECF89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00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C41F2C-49CC-2AAB-7DC3-83A8E90D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15104" y="-1227509"/>
            <a:ext cx="6533149" cy="9333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B12E2E-2848-C101-4170-C14280571C57}"/>
                  </a:ext>
                </a:extLst>
              </p:cNvPr>
              <p:cNvSpPr txBox="1"/>
              <p:nvPr/>
            </p:nvSpPr>
            <p:spPr>
              <a:xfrm rot="16200000">
                <a:off x="674232" y="1276425"/>
                <a:ext cx="27712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&lt;2.2×</m:t>
                      </m:r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kumimoji="1"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=0.213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B12E2E-2848-C101-4170-C14280571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4232" y="1276425"/>
                <a:ext cx="27712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B7A01-5D18-86D0-F2B9-914A6937DDC4}"/>
                  </a:ext>
                </a:extLst>
              </p:cNvPr>
              <p:cNvSpPr txBox="1"/>
              <p:nvPr/>
            </p:nvSpPr>
            <p:spPr>
              <a:xfrm rot="16200000">
                <a:off x="5405883" y="1276425"/>
                <a:ext cx="27712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=1.96×</m:t>
                      </m:r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=0.017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B7A01-5D18-86D0-F2B9-914A6937D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05883" y="1276425"/>
                <a:ext cx="27712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37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Xie, Xinyu Y</dc:creator>
  <cp:lastModifiedBy>Xie, Xinyu Y</cp:lastModifiedBy>
  <cp:revision>2</cp:revision>
  <dcterms:created xsi:type="dcterms:W3CDTF">2024-08-20T15:20:58Z</dcterms:created>
  <dcterms:modified xsi:type="dcterms:W3CDTF">2024-08-20T16:11:48Z</dcterms:modified>
</cp:coreProperties>
</file>