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72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YuriyPelykh/DevOps_online_Kyiv_2021Q4/blob/master/final_task/shell_srcipts/dev_configuring_job.s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yPelykh/DevOps_online_Kyiv_2021Q4/blob/master/final_task/shell_srcipts/dev_delivery_job.s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YuriyPelykh/DevOps_online_Kyiv_2021Q4/tree/master/final_task/prod_provision_terra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yPelykh/DevOps_online_Kyiv_2021Q4/blob/master/final_task/shell_srcipts/dev_provisioning_job.s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7"/>
            <a:ext cx="7848600" cy="1008113"/>
          </a:xfrm>
        </p:spPr>
        <p:txBody>
          <a:bodyPr/>
          <a:lstStyle/>
          <a:p>
            <a:r>
              <a:rPr lang="en-US" sz="4800" cap="none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4800" cap="none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800" cap="none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4800" cap="none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800" cap="none" dirty="0" smtClean="0">
                <a:solidFill>
                  <a:schemeClr val="accent1">
                    <a:lumMod val="50000"/>
                  </a:schemeClr>
                </a:solidFill>
              </a:rPr>
              <a:t>CI/CD pipeline for java app</a:t>
            </a:r>
            <a:endParaRPr lang="ru-RU" sz="4800" cap="non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789040"/>
            <a:ext cx="6400800" cy="146876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DevOps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External</a:t>
            </a:r>
            <a:r>
              <a:rPr lang="en-US" sz="1800" dirty="0" smtClean="0"/>
              <a:t> Online Course</a:t>
            </a:r>
          </a:p>
          <a:p>
            <a:r>
              <a:rPr lang="en-US" sz="1800" dirty="0" smtClean="0"/>
              <a:t>Final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4248" y="5805264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Yurii Pelykh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8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Dev Environment  Configuration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052736"/>
            <a:ext cx="410445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 smtClean="0"/>
              <a:t>Dev_Configuring_Job</a:t>
            </a:r>
            <a:r>
              <a:rPr lang="en-US" sz="1400" dirty="0" smtClean="0"/>
              <a:t>  </a:t>
            </a:r>
            <a:r>
              <a:rPr lang="en-US" sz="1400" dirty="0"/>
              <a:t>steps</a:t>
            </a:r>
            <a:r>
              <a:rPr lang="en-US" sz="1400" dirty="0" smtClean="0"/>
              <a:t>: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Reads </a:t>
            </a:r>
            <a:r>
              <a:rPr lang="en-US" sz="1400" b="1" i="1" dirty="0" err="1" smtClean="0"/>
              <a:t>instance_ips</a:t>
            </a:r>
            <a:r>
              <a:rPr lang="en-US" sz="1400" dirty="0" smtClean="0"/>
              <a:t>  file created by </a:t>
            </a:r>
            <a:r>
              <a:rPr lang="en-US" sz="1400" dirty="0" err="1" smtClean="0"/>
              <a:t>Terraform</a:t>
            </a:r>
            <a:endParaRPr lang="en-US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Makes </a:t>
            </a:r>
            <a:r>
              <a:rPr lang="en-US" sz="1400" b="1" i="1" dirty="0" smtClean="0"/>
              <a:t>hosts </a:t>
            </a:r>
            <a:r>
              <a:rPr lang="en-US" sz="1400" dirty="0" smtClean="0"/>
              <a:t>file for </a:t>
            </a:r>
            <a:r>
              <a:rPr lang="en-US" sz="1400" dirty="0" err="1" smtClean="0"/>
              <a:t>Ansible</a:t>
            </a:r>
            <a:r>
              <a:rPr lang="en-US" sz="1400" dirty="0" smtClean="0"/>
              <a:t> </a:t>
            </a:r>
            <a:endParaRPr lang="en-US" sz="14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Makes </a:t>
            </a:r>
            <a:r>
              <a:rPr lang="en-US" sz="1400" b="1" i="1" dirty="0" err="1" smtClean="0"/>
              <a:t>ubuntu_cred</a:t>
            </a:r>
            <a:r>
              <a:rPr lang="en-US" sz="1400" dirty="0"/>
              <a:t> and </a:t>
            </a:r>
            <a:r>
              <a:rPr lang="en-US" sz="1400" b="1" i="1" dirty="0" err="1" smtClean="0"/>
              <a:t>playbook.yml</a:t>
            </a:r>
            <a:r>
              <a:rPr lang="en-US" sz="1400" dirty="0" smtClean="0"/>
              <a:t>, with tasks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and </a:t>
            </a:r>
            <a:r>
              <a:rPr lang="en-US" sz="1400" dirty="0" err="1" smtClean="0"/>
              <a:t>doker</a:t>
            </a:r>
            <a:r>
              <a:rPr lang="en-US" sz="1400" dirty="0" smtClean="0"/>
              <a:t>-compose to be installed.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Starts </a:t>
            </a:r>
            <a:r>
              <a:rPr lang="en-US" sz="1400" dirty="0" err="1" smtClean="0"/>
              <a:t>Ansible</a:t>
            </a:r>
            <a:r>
              <a:rPr lang="en-US" sz="1400" dirty="0" smtClean="0"/>
              <a:t> playbook to apply configuration on all instances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Triggers </a:t>
            </a:r>
            <a:r>
              <a:rPr lang="en-US" sz="1400" dirty="0" err="1" smtClean="0"/>
              <a:t>Dev_Delivery_Job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6447819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2"/>
              </a:rPr>
              <a:t>Link to full script on </a:t>
            </a:r>
            <a:r>
              <a:rPr lang="en-US" sz="1200" dirty="0" err="1" smtClean="0">
                <a:hlinkClick r:id="rId2"/>
              </a:rPr>
              <a:t>GitHub</a:t>
            </a:r>
            <a:endParaRPr lang="ru-RU" sz="1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620688"/>
            <a:ext cx="38481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739341"/>
            <a:ext cx="42862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747" y="4437112"/>
            <a:ext cx="6006253" cy="24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94" y="5702192"/>
            <a:ext cx="3371106" cy="115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49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Deploy To Dev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 descr="D:\Dev\DevOps\DevOps_online_Kyiv_2021Q4\final_task\task_images\Screenshot_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4451"/>
            <a:ext cx="7613684" cy="539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627784" y="1052736"/>
            <a:ext cx="6408712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023827" y="1556792"/>
            <a:ext cx="5616626" cy="33239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	</a:t>
            </a:r>
            <a:r>
              <a:rPr lang="en-US" sz="1400" b="1" dirty="0" err="1" smtClean="0"/>
              <a:t>Dev_Delivery_Job</a:t>
            </a:r>
            <a:r>
              <a:rPr lang="en-US" sz="1400" dirty="0" smtClean="0"/>
              <a:t>  </a:t>
            </a:r>
            <a:r>
              <a:rPr lang="en-US" sz="1400" dirty="0"/>
              <a:t>steps</a:t>
            </a:r>
            <a:r>
              <a:rPr lang="en-US" sz="1400" dirty="0" smtClean="0"/>
              <a:t>: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Checks if infrastructure exists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err="1" smtClean="0"/>
              <a:t>Copys</a:t>
            </a:r>
            <a:r>
              <a:rPr lang="en-US" sz="1400" dirty="0" smtClean="0"/>
              <a:t> artifact </a:t>
            </a:r>
            <a:r>
              <a:rPr lang="en-US" sz="1400" dirty="0" err="1" smtClean="0"/>
              <a:t>fom</a:t>
            </a:r>
            <a:r>
              <a:rPr lang="en-US" sz="1400" dirty="0" smtClean="0"/>
              <a:t> </a:t>
            </a:r>
            <a:r>
              <a:rPr lang="en-US" sz="1400" dirty="0" err="1" smtClean="0"/>
              <a:t>Build_Artifact_Job</a:t>
            </a:r>
            <a:r>
              <a:rPr lang="en-US" sz="1400" dirty="0" smtClean="0"/>
              <a:t> project via Copy Artifact plugin.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Makes </a:t>
            </a:r>
            <a:r>
              <a:rPr lang="en-US" sz="1400" b="1" i="1" dirty="0" err="1" smtClean="0"/>
              <a:t>Dockerfile</a:t>
            </a:r>
            <a:r>
              <a:rPr lang="en-US" sz="1400" b="1" i="1" dirty="0" smtClean="0"/>
              <a:t> </a:t>
            </a:r>
            <a:r>
              <a:rPr lang="en-US" sz="1400" dirty="0" smtClean="0"/>
              <a:t>with </a:t>
            </a:r>
            <a:r>
              <a:rPr lang="en-US" sz="1400" dirty="0" err="1" smtClean="0"/>
              <a:t>artifarc</a:t>
            </a:r>
            <a:r>
              <a:rPr lang="en-US" sz="1400" dirty="0" smtClean="0"/>
              <a:t> jar-file specified in it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Makes </a:t>
            </a:r>
            <a:r>
              <a:rPr lang="en-US" sz="1400" b="1" i="1" dirty="0" err="1" smtClean="0"/>
              <a:t>docker</a:t>
            </a:r>
            <a:r>
              <a:rPr lang="en-US" sz="1400" b="1" i="1" dirty="0" smtClean="0"/>
              <a:t>-compose</a:t>
            </a:r>
            <a:r>
              <a:rPr lang="en-US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Sends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files and artifact to all created instances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Sends on instances a command to build an image and to launch the containers (app and </a:t>
            </a:r>
            <a:r>
              <a:rPr lang="en-US" sz="1400" dirty="0" err="1" smtClean="0"/>
              <a:t>db</a:t>
            </a:r>
            <a:r>
              <a:rPr lang="en-US" sz="1400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4128" y="5583723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3"/>
              </a:rPr>
              <a:t>Link to full script on </a:t>
            </a:r>
            <a:r>
              <a:rPr lang="en-US" sz="1200" dirty="0" err="1" smtClean="0">
                <a:hlinkClick r:id="rId3"/>
              </a:rPr>
              <a:t>GitHub</a:t>
            </a:r>
            <a:endParaRPr lang="ru-RU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89930"/>
            <a:ext cx="2448089" cy="72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09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Deploy to Dev Result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5" y="1052736"/>
            <a:ext cx="4356760" cy="210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96752"/>
            <a:ext cx="5423318" cy="77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64732"/>
            <a:ext cx="5046340" cy="370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78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0" y="3284984"/>
            <a:ext cx="3387567" cy="172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Pipeline in Action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8" name="Picture 2" descr="D:\Dev\DevOps\DevOps_online_Kyiv_2021Q4\final_task\task_images\Screenshot_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980728"/>
            <a:ext cx="172133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Dev\DevOps\DevOps_online_Kyiv_2021Q4\final_task\task_images\Screenshot_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111" y="980728"/>
            <a:ext cx="4320479" cy="57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Dev\DevOps\DevOps_online_Kyiv_2021Q4\final_task\task_images\Screenshot_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2520280" cy="86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07" y="2551149"/>
            <a:ext cx="2420849" cy="75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 descr="D:\Dev\DevOps\DevOps_online_Kyiv_2021Q4\final_task\task_images\Screenshot_1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111" y="3789040"/>
            <a:ext cx="5443710" cy="297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 стрелкой 3"/>
          <p:cNvCxnSpPr>
            <a:stCxn id="9218" idx="3"/>
            <a:endCxn id="9220" idx="1"/>
          </p:cNvCxnSpPr>
          <p:nvPr/>
        </p:nvCxnSpPr>
        <p:spPr>
          <a:xfrm flipV="1">
            <a:off x="2044863" y="1267244"/>
            <a:ext cx="1658248" cy="361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9220" idx="2"/>
          </p:cNvCxnSpPr>
          <p:nvPr/>
        </p:nvCxnSpPr>
        <p:spPr>
          <a:xfrm flipH="1">
            <a:off x="4788024" y="1553760"/>
            <a:ext cx="1075327" cy="651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9222" idx="1"/>
            <a:endCxn id="9223" idx="0"/>
          </p:cNvCxnSpPr>
          <p:nvPr/>
        </p:nvCxnSpPr>
        <p:spPr>
          <a:xfrm flipH="1">
            <a:off x="1811544" y="2927203"/>
            <a:ext cx="937963" cy="357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9223" idx="2"/>
          </p:cNvCxnSpPr>
          <p:nvPr/>
        </p:nvCxnSpPr>
        <p:spPr>
          <a:xfrm>
            <a:off x="1811544" y="5011861"/>
            <a:ext cx="1891567" cy="433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1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40152" y="6381328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2"/>
              </a:rPr>
              <a:t>Link to all </a:t>
            </a:r>
            <a:r>
              <a:rPr lang="en-US" sz="1200" dirty="0" err="1" smtClean="0">
                <a:hlinkClick r:id="rId2"/>
              </a:rPr>
              <a:t>terraform</a:t>
            </a:r>
            <a:r>
              <a:rPr lang="en-US" sz="1200" dirty="0" smtClean="0">
                <a:hlinkClick r:id="rId2"/>
              </a:rPr>
              <a:t> scripts on </a:t>
            </a:r>
            <a:r>
              <a:rPr lang="en-US" sz="1200" dirty="0" err="1" smtClean="0">
                <a:hlinkClick r:id="rId2"/>
              </a:rPr>
              <a:t>GitHub</a:t>
            </a:r>
            <a:endParaRPr lang="ru-RU" sz="12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11" y="476673"/>
            <a:ext cx="608738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Prod Environment  Architecture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340768"/>
            <a:ext cx="295232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Prod__</a:t>
            </a:r>
            <a:r>
              <a:rPr lang="en-US" sz="1400" b="1" dirty="0" err="1" smtClean="0"/>
              <a:t>Provisioning_Job</a:t>
            </a:r>
            <a:r>
              <a:rPr lang="en-US" sz="1400" dirty="0" smtClean="0"/>
              <a:t>:</a:t>
            </a:r>
          </a:p>
          <a:p>
            <a:endParaRPr lang="en-US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smtClean="0"/>
              <a:t>Takes already wrote </a:t>
            </a:r>
            <a:r>
              <a:rPr lang="en-US" sz="1200" dirty="0" err="1" smtClean="0"/>
              <a:t>config</a:t>
            </a:r>
            <a:r>
              <a:rPr lang="en-US" sz="1200" dirty="0" smtClean="0"/>
              <a:t> </a:t>
            </a:r>
            <a:r>
              <a:rPr lang="en-US" sz="1200" b="1" i="1" dirty="0" smtClean="0"/>
              <a:t>.</a:t>
            </a:r>
            <a:r>
              <a:rPr lang="en-US" sz="1200" b="1" i="1" dirty="0" err="1" smtClean="0"/>
              <a:t>tf</a:t>
            </a:r>
            <a:r>
              <a:rPr lang="en-US" sz="1200" b="1" i="1" dirty="0" smtClean="0"/>
              <a:t> </a:t>
            </a:r>
            <a:r>
              <a:rPr lang="en-US" sz="1200" dirty="0" smtClean="0"/>
              <a:t>– files from repo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smtClean="0"/>
              <a:t>Creates instances with </a:t>
            </a:r>
            <a:r>
              <a:rPr lang="en-US" sz="1200" dirty="0" err="1" smtClean="0"/>
              <a:t>Terraform</a:t>
            </a:r>
            <a:endParaRPr lang="en-US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smtClean="0"/>
              <a:t>Creates </a:t>
            </a:r>
            <a:r>
              <a:rPr lang="en-US" sz="1200" b="1" i="1" dirty="0" err="1" smtClean="0"/>
              <a:t>instance_ips</a:t>
            </a:r>
            <a:r>
              <a:rPr lang="en-US" sz="1200" dirty="0" smtClean="0"/>
              <a:t> file for </a:t>
            </a:r>
            <a:r>
              <a:rPr lang="en-US" sz="1200" dirty="0" err="1" smtClean="0"/>
              <a:t>Ansible</a:t>
            </a:r>
            <a:endParaRPr lang="en-US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smtClean="0"/>
              <a:t>Saves </a:t>
            </a:r>
            <a:r>
              <a:rPr lang="en-US" sz="1200" b="1" i="1" dirty="0" err="1"/>
              <a:t>terraform.tfstate</a:t>
            </a:r>
            <a:r>
              <a:rPr lang="en-US" sz="1200" dirty="0"/>
              <a:t> file in environment </a:t>
            </a:r>
            <a:r>
              <a:rPr lang="en-US" sz="1200" dirty="0" smtClean="0"/>
              <a:t>repo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smtClean="0"/>
              <a:t>Triggers </a:t>
            </a:r>
            <a:r>
              <a:rPr lang="en-US" sz="1200" dirty="0" err="1" smtClean="0"/>
              <a:t>Prod_Configuring_Job</a:t>
            </a:r>
            <a:endParaRPr lang="en-US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b="1" dirty="0"/>
              <a:t>Prod</a:t>
            </a:r>
            <a:r>
              <a:rPr lang="en-US" sz="1200" b="1" dirty="0" smtClean="0"/>
              <a:t>__</a:t>
            </a:r>
            <a:r>
              <a:rPr lang="en-US" sz="1200" b="1" dirty="0" err="1" smtClean="0"/>
              <a:t>Configuring_Job</a:t>
            </a:r>
            <a:r>
              <a:rPr lang="en-US" sz="1200" dirty="0" smtClean="0"/>
              <a:t>: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sz="1200" dirty="0"/>
              <a:t>Reads </a:t>
            </a:r>
            <a:r>
              <a:rPr lang="en-US" sz="1200" b="1" i="1" dirty="0" err="1"/>
              <a:t>instance_ips</a:t>
            </a:r>
            <a:r>
              <a:rPr lang="en-US" sz="1200" dirty="0"/>
              <a:t>  file created by </a:t>
            </a:r>
            <a:r>
              <a:rPr lang="en-US" sz="1200" dirty="0" err="1"/>
              <a:t>Terraform</a:t>
            </a:r>
            <a:endParaRPr lang="en-US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 smtClean="0"/>
              <a:t>Configures instances with </a:t>
            </a:r>
            <a:r>
              <a:rPr lang="en-US" sz="1200" dirty="0" err="1" smtClean="0"/>
              <a:t>Ansible</a:t>
            </a:r>
            <a:r>
              <a:rPr lang="en-US" sz="1200" dirty="0" smtClean="0"/>
              <a:t> (java runtime environment installation)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 smtClean="0"/>
              <a:t>Triggers job for application deploy</a:t>
            </a:r>
          </a:p>
          <a:p>
            <a:pPr marL="342900" indent="-342900">
              <a:buAutoNum type="arabicPeriod"/>
            </a:pPr>
            <a:endParaRPr lang="en-US" sz="1400" b="1" i="1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3409916" y="4293097"/>
            <a:ext cx="259228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Entities were created: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 smtClean="0"/>
              <a:t>aws_vpc</a:t>
            </a:r>
            <a:endParaRPr lang="en-US" sz="12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200" dirty="0" err="1" smtClean="0"/>
              <a:t>aws_subnet</a:t>
            </a:r>
            <a:endParaRPr lang="en-US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 smtClean="0"/>
              <a:t>aws_internet_gateway</a:t>
            </a:r>
            <a:endParaRPr lang="en-US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 smtClean="0"/>
              <a:t>aws_route_table</a:t>
            </a:r>
            <a:endParaRPr lang="en-US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/>
              <a:t>aws_route_table_association</a:t>
            </a:r>
            <a:endParaRPr lang="en-US" sz="1400" b="1" i="1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0112" y="4797152"/>
            <a:ext cx="2592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6. </a:t>
            </a:r>
            <a:r>
              <a:rPr lang="en-US" sz="1200" dirty="0" err="1" smtClean="0"/>
              <a:t>aws_vpc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/>
              <a:t>7. </a:t>
            </a:r>
            <a:r>
              <a:rPr lang="en-US" sz="1200" dirty="0" err="1" smtClean="0"/>
              <a:t>aws_db_instance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/>
              <a:t>8. </a:t>
            </a:r>
            <a:r>
              <a:rPr lang="en-US" sz="1200" dirty="0" err="1"/>
              <a:t>aws_db_subnet_group</a:t>
            </a:r>
            <a:endParaRPr lang="en-US" sz="1400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212" y="4599891"/>
            <a:ext cx="11906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99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17880"/>
            <a:ext cx="4299578" cy="188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Deploy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 Prod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8632" y="908720"/>
            <a:ext cx="4767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 smtClean="0"/>
              <a:t>Prod_Deploy_Job</a:t>
            </a:r>
            <a:r>
              <a:rPr lang="en-US" sz="1400" dirty="0" smtClean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Reads </a:t>
            </a:r>
            <a:r>
              <a:rPr lang="en-US" sz="1400" b="1" i="1" dirty="0" err="1" smtClean="0"/>
              <a:t>instance_ips</a:t>
            </a:r>
            <a:r>
              <a:rPr lang="en-US" sz="1400" dirty="0" smtClean="0"/>
              <a:t>  file created by </a:t>
            </a:r>
            <a:r>
              <a:rPr lang="en-US" sz="1400" dirty="0" err="1" smtClean="0"/>
              <a:t>Terraform</a:t>
            </a:r>
            <a:endParaRPr lang="en-US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Sends .jar file to each instance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Makes export to environment variables of MySQL DB address, got from </a:t>
            </a:r>
            <a:r>
              <a:rPr lang="en-US" sz="1400" dirty="0" err="1" smtClean="0"/>
              <a:t>Terraform’s</a:t>
            </a:r>
            <a:r>
              <a:rPr lang="en-US" sz="1400" dirty="0" smtClean="0"/>
              <a:t> outputs earlier.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Starts Java application on remote </a:t>
            </a:r>
            <a:r>
              <a:rPr lang="en-US" sz="1400" dirty="0" err="1" smtClean="0"/>
              <a:t>instsnce</a:t>
            </a:r>
            <a:r>
              <a:rPr lang="en-US" sz="1400" dirty="0" smtClean="0"/>
              <a:t>(s)</a:t>
            </a:r>
          </a:p>
        </p:txBody>
      </p:sp>
      <p:pic>
        <p:nvPicPr>
          <p:cNvPr id="12292" name="Picture 4" descr="D:\Dev\DevOps\DevOps_online_Kyiv_2021Q4\final_task\task_images\Screenshot_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779" y="3861048"/>
            <a:ext cx="6307086" cy="299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D:\Dev\DevOps\DevOps_online_Kyiv_2021Q4\final_task\task_images\Screenshot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55" y="3068960"/>
            <a:ext cx="9153355" cy="7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53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13091"/>
            <a:ext cx="7560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final project an automated </a:t>
            </a:r>
            <a:r>
              <a:rPr lang="en-US" dirty="0"/>
              <a:t>conveyor </a:t>
            </a:r>
            <a:r>
              <a:rPr lang="en-US" dirty="0" smtClean="0"/>
              <a:t>of </a:t>
            </a:r>
            <a:r>
              <a:rPr lang="en-US" dirty="0"/>
              <a:t>new </a:t>
            </a:r>
            <a:r>
              <a:rPr lang="en-US" dirty="0" smtClean="0"/>
              <a:t>code</a:t>
            </a:r>
            <a:r>
              <a:rPr lang="uk-UA" dirty="0" smtClean="0"/>
              <a:t> </a:t>
            </a:r>
            <a:r>
              <a:rPr lang="en-US" dirty="0" smtClean="0"/>
              <a:t>continuou</a:t>
            </a: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integration and </a:t>
            </a:r>
            <a:r>
              <a:rPr lang="en-US" dirty="0" smtClean="0"/>
              <a:t>deploy was configured on a basis of Jenkins.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Got </a:t>
            </a:r>
            <a:r>
              <a:rPr lang="en-US" dirty="0"/>
              <a:t>acquaintance </a:t>
            </a:r>
            <a:r>
              <a:rPr lang="en-US" dirty="0" smtClean="0"/>
              <a:t>with main </a:t>
            </a:r>
            <a:r>
              <a:rPr lang="en-US" dirty="0"/>
              <a:t>CI/CD </a:t>
            </a:r>
            <a:r>
              <a:rPr lang="en-US" dirty="0" smtClean="0"/>
              <a:t>tools and technologies, their  configuration and usage.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Were </a:t>
            </a:r>
            <a:r>
              <a:rPr lang="en-US" dirty="0"/>
              <a:t>learned </a:t>
            </a:r>
            <a:r>
              <a:rPr lang="en-US" dirty="0" smtClean="0"/>
              <a:t>a principles of automated cloud infrastructure creation with </a:t>
            </a:r>
            <a:r>
              <a:rPr lang="en-US" dirty="0" err="1" smtClean="0"/>
              <a:t>Terraform</a:t>
            </a:r>
            <a:r>
              <a:rPr lang="en-US" dirty="0" smtClean="0"/>
              <a:t>, its’ configuration management with </a:t>
            </a:r>
            <a:r>
              <a:rPr lang="en-US" dirty="0" err="1" smtClean="0"/>
              <a:t>Ansible</a:t>
            </a:r>
            <a:r>
              <a:rPr lang="en-US" dirty="0" smtClean="0"/>
              <a:t> and got a practical experience of work with this tools.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56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419872" y="2170810"/>
            <a:ext cx="5482952" cy="9561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System engineer in middle company, providing outsourcing contact-center services</a:t>
            </a:r>
          </a:p>
        </p:txBody>
      </p:sp>
      <p:pic>
        <p:nvPicPr>
          <p:cNvPr id="1026" name="Picture 2" descr="C:\Users\Rocca\Desktop\DSC_2779y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5" y="2170810"/>
            <a:ext cx="232894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59280" y="3238309"/>
            <a:ext cx="4392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Experience of system administration for </a:t>
            </a:r>
            <a:r>
              <a:rPr lang="en-US" sz="1600" dirty="0" smtClean="0"/>
              <a:t>over</a:t>
            </a:r>
            <a:r>
              <a:rPr lang="ru-RU" sz="1600" dirty="0" smtClean="0"/>
              <a:t> </a:t>
            </a:r>
            <a:r>
              <a:rPr lang="en-US" sz="1600" dirty="0" smtClean="0"/>
              <a:t>than 6 </a:t>
            </a:r>
            <a:r>
              <a:rPr lang="en-US" sz="1600" dirty="0"/>
              <a:t>years</a:t>
            </a:r>
          </a:p>
          <a:p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459280" y="4346305"/>
            <a:ext cx="2180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Mostly </a:t>
            </a:r>
            <a:r>
              <a:rPr lang="en-US" sz="1600" dirty="0" smtClean="0"/>
              <a:t>work </a:t>
            </a:r>
            <a:r>
              <a:rPr lang="en-US" sz="1600" dirty="0"/>
              <a:t>with </a:t>
            </a:r>
            <a:r>
              <a:rPr lang="en-US" sz="1600" dirty="0" smtClean="0"/>
              <a:t>VoIP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5378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591" y="1124744"/>
            <a:ext cx="8229600" cy="79208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7658" y="3001308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Goal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167738" y="3793396"/>
            <a:ext cx="7200800" cy="18318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Provide an automated continuous way of code’s changes integration and its deploy to required environments. Get </a:t>
            </a:r>
            <a:r>
              <a:rPr lang="en-US" sz="1600" dirty="0"/>
              <a:t>acquaintance with </a:t>
            </a:r>
            <a:r>
              <a:rPr lang="en-US" sz="1600" dirty="0" smtClean="0"/>
              <a:t>constant </a:t>
            </a:r>
            <a:r>
              <a:rPr lang="en-US" sz="1600" dirty="0"/>
              <a:t>code integration and </a:t>
            </a:r>
            <a:r>
              <a:rPr lang="en-US" sz="1600" dirty="0" smtClean="0"/>
              <a:t>constant </a:t>
            </a:r>
            <a:r>
              <a:rPr lang="en-US" sz="1600" dirty="0"/>
              <a:t>delivery/deployment processes in a context of Java </a:t>
            </a:r>
            <a:r>
              <a:rPr lang="en-US" sz="1600" dirty="0" smtClean="0"/>
              <a:t>applications development. </a:t>
            </a:r>
            <a:r>
              <a:rPr lang="en-US" sz="1600" dirty="0"/>
              <a:t>Get practical experience of work with main CI/CD </a:t>
            </a:r>
            <a:r>
              <a:rPr lang="en-US" sz="1600" dirty="0" smtClean="0"/>
              <a:t>tools.</a:t>
            </a:r>
            <a:endParaRPr lang="ru-RU" sz="16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176540" y="1844825"/>
            <a:ext cx="72008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I've always wondered what happens next with tons of code that programmers write and push to storages like </a:t>
            </a:r>
            <a:r>
              <a:rPr lang="en-US" sz="1600" dirty="0" err="1"/>
              <a:t>GitHub</a:t>
            </a:r>
            <a:r>
              <a:rPr lang="en-US" sz="1600" dirty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8165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Tasks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63688" y="980728"/>
            <a:ext cx="72008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1600" dirty="0" smtClean="0"/>
              <a:t>Build </a:t>
            </a:r>
            <a:r>
              <a:rPr lang="en-US" sz="1600" dirty="0" smtClean="0"/>
              <a:t>artifact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Infrastructure provision and configuration for:</a:t>
            </a:r>
          </a:p>
          <a:p>
            <a:pPr marL="617220" lvl="1" indent="-342900">
              <a:lnSpc>
                <a:spcPct val="150000"/>
              </a:lnSpc>
              <a:buAutoNum type="arabicPeriod"/>
            </a:pPr>
            <a:r>
              <a:rPr lang="en-US" sz="1200" dirty="0" smtClean="0"/>
              <a:t>Development (Dev) and Test environments</a:t>
            </a:r>
            <a:endParaRPr lang="en-US" sz="1000" dirty="0" smtClean="0"/>
          </a:p>
          <a:p>
            <a:pPr marL="617220" lvl="1" indent="-342900">
              <a:lnSpc>
                <a:spcPct val="150000"/>
              </a:lnSpc>
              <a:buAutoNum type="arabicPeriod"/>
            </a:pPr>
            <a:r>
              <a:rPr lang="en-US" sz="1200" dirty="0" smtClean="0"/>
              <a:t>Production (Prod) environment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Delivery to </a:t>
            </a:r>
            <a:r>
              <a:rPr lang="en-US" sz="1600" dirty="0" err="1" smtClean="0"/>
              <a:t>dev</a:t>
            </a:r>
            <a:r>
              <a:rPr lang="en-US" sz="1600" dirty="0" smtClean="0"/>
              <a:t>/test environment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Deploy to production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18143" y="3645024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Technology Stack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766045" y="4293096"/>
            <a:ext cx="7200800" cy="19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Jenkins – tasks automation and management tool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Terraform</a:t>
            </a:r>
            <a:r>
              <a:rPr lang="en-US" sz="1600" dirty="0" smtClean="0"/>
              <a:t> – infrastructure provisioning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Ansible</a:t>
            </a:r>
            <a:r>
              <a:rPr lang="en-US" sz="1600" dirty="0" smtClean="0"/>
              <a:t> – infrastructure configuration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Docker</a:t>
            </a:r>
            <a:r>
              <a:rPr lang="en-US" sz="1600" dirty="0" smtClean="0"/>
              <a:t> – services containerization on Dev/Test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508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3356992"/>
            <a:ext cx="51845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 smtClean="0"/>
              <a:t>Build_Artifact_Job</a:t>
            </a:r>
            <a:r>
              <a:rPr lang="en-US" sz="1400" dirty="0" smtClean="0"/>
              <a:t>  steps: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Poll changed files from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Creates a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container with MySQL DB for testing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Builds jar with Maven Integration plugin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Destroys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 container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Packages an artifact to be sent to other jobs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Triggers </a:t>
            </a:r>
            <a:r>
              <a:rPr lang="en-US" sz="1400" dirty="0" err="1" smtClean="0"/>
              <a:t>Dev_Delivery_Job</a:t>
            </a:r>
            <a:endParaRPr lang="en-US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endParaRPr lang="en-US" sz="1400" dirty="0"/>
          </a:p>
          <a:p>
            <a:endParaRPr lang="ru-RU" sz="1400" dirty="0"/>
          </a:p>
        </p:txBody>
      </p:sp>
      <p:pic>
        <p:nvPicPr>
          <p:cNvPr id="3074" name="Picture 2" descr="C:\Users\Rocca\Desktop\Build_Artifact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31863"/>
            <a:ext cx="6960468" cy="483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99620" y="602128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Jenkins Build Agent was moved from Cloud to local PC for better productivity (than on t2.micro) and save costs.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4102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Build Artifact Job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966010"/>
            <a:ext cx="756084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Default DB in Spring </a:t>
            </a:r>
            <a:r>
              <a:rPr lang="en-US" sz="1400" dirty="0" err="1" smtClean="0"/>
              <a:t>Petclinic</a:t>
            </a:r>
            <a:r>
              <a:rPr lang="en-US" sz="1400" dirty="0" smtClean="0"/>
              <a:t> – h2. If switch it to external BD usage, part of integration </a:t>
            </a:r>
            <a:r>
              <a:rPr lang="en-US" sz="1400" dirty="0" smtClean="0"/>
              <a:t>tests failed </a:t>
            </a:r>
            <a:r>
              <a:rPr lang="en-US" sz="1400" dirty="0" smtClean="0"/>
              <a:t>because of database </a:t>
            </a:r>
            <a:r>
              <a:rPr lang="en-US" sz="1400" dirty="0" smtClean="0"/>
              <a:t>can not be </a:t>
            </a:r>
            <a:r>
              <a:rPr lang="en-US" sz="1400" dirty="0" smtClean="0"/>
              <a:t>found: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4038600"/>
            <a:ext cx="30765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D:\Dev\DevOps\DevOps_online_Kyiv_2021Q4\final_task\task_images\Screenshot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9" y="2060848"/>
            <a:ext cx="51625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4485" y="4659569"/>
            <a:ext cx="4680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Solution – to use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and run a container with</a:t>
            </a:r>
            <a:r>
              <a:rPr lang="ru-RU" sz="1400" dirty="0" smtClean="0"/>
              <a:t> </a:t>
            </a:r>
            <a:r>
              <a:rPr lang="en-US" sz="1400" dirty="0" smtClean="0"/>
              <a:t>MySQL DB in it.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89" y="1916832"/>
            <a:ext cx="26098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99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Infrastructure Design and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Jobs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Required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1" name="Picture 3" descr="C:\Users\Rocca\Desktop\Untitled Diagram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80"/>
            <a:ext cx="8100664" cy="792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ev\DevOps\DevOps_online_Kyiv_2021Q4\final_task\task_images\Screenshot_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365104"/>
            <a:ext cx="4475709" cy="213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37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Jobs  relations  scheme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266" name="Picture 2" descr="C:\Users\Rocca\Desktop\Jobs Relations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395413"/>
            <a:ext cx="75152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13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Dev Environment  Provisioning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196752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 smtClean="0"/>
              <a:t>Dev_Provisioning_Job</a:t>
            </a:r>
            <a:r>
              <a:rPr lang="en-US" sz="1400" dirty="0" smtClean="0"/>
              <a:t>  </a:t>
            </a:r>
            <a:r>
              <a:rPr lang="en-US" sz="1400" dirty="0"/>
              <a:t>steps</a:t>
            </a:r>
            <a:r>
              <a:rPr lang="en-US" sz="1400" dirty="0" smtClean="0"/>
              <a:t>: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Creates a </a:t>
            </a:r>
            <a:r>
              <a:rPr lang="en-US" sz="1400" dirty="0" err="1" smtClean="0"/>
              <a:t>Terraform</a:t>
            </a:r>
            <a:r>
              <a:rPr lang="en-US" sz="1400" dirty="0" smtClean="0"/>
              <a:t> file</a:t>
            </a:r>
            <a:endParaRPr lang="en-US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Launches </a:t>
            </a:r>
            <a:r>
              <a:rPr lang="en-US" sz="1400" b="1" dirty="0" err="1" smtClean="0"/>
              <a:t>terraform</a:t>
            </a:r>
            <a:r>
              <a:rPr lang="en-US" sz="1400" b="1" dirty="0" smtClean="0"/>
              <a:t> apply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Finds in </a:t>
            </a:r>
            <a:r>
              <a:rPr lang="en-US" sz="1400" dirty="0" err="1" smtClean="0"/>
              <a:t>Terraform</a:t>
            </a:r>
            <a:r>
              <a:rPr lang="en-US" sz="1400" dirty="0" smtClean="0"/>
              <a:t> </a:t>
            </a:r>
            <a:r>
              <a:rPr lang="en-US" sz="1400" dirty="0" err="1" smtClean="0"/>
              <a:t>ouputs</a:t>
            </a:r>
            <a:r>
              <a:rPr lang="en-US" sz="1400" dirty="0" smtClean="0"/>
              <a:t> IP-</a:t>
            </a:r>
            <a:r>
              <a:rPr lang="en-US" sz="1400" dirty="0" err="1" smtClean="0"/>
              <a:t>adresses</a:t>
            </a:r>
            <a:r>
              <a:rPr lang="en-US" sz="1400" dirty="0" smtClean="0"/>
              <a:t> of all created instances and saves list to </a:t>
            </a:r>
            <a:r>
              <a:rPr lang="en-US" sz="1400" b="1" i="1" dirty="0" err="1" smtClean="0"/>
              <a:t>instance_ips</a:t>
            </a:r>
            <a:r>
              <a:rPr lang="en-US" sz="1400" dirty="0" smtClean="0"/>
              <a:t> file to be passed to configuring with </a:t>
            </a:r>
            <a:r>
              <a:rPr lang="en-US" sz="1400" dirty="0" err="1" smtClean="0"/>
              <a:t>Ansible</a:t>
            </a:r>
            <a:r>
              <a:rPr lang="en-US" sz="1400" dirty="0" smtClean="0"/>
              <a:t> job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Saves </a:t>
            </a:r>
            <a:r>
              <a:rPr lang="en-US" sz="1400" b="1" i="1" dirty="0" err="1" smtClean="0"/>
              <a:t>terraform.tfstate</a:t>
            </a:r>
            <a:r>
              <a:rPr lang="en-US" sz="1400" dirty="0" smtClean="0"/>
              <a:t> file in environment repo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/>
              <a:t>Triggers </a:t>
            </a:r>
            <a:r>
              <a:rPr lang="en-US" sz="1400" dirty="0" err="1"/>
              <a:t>Dev_Configuring_job</a:t>
            </a:r>
            <a:endParaRPr lang="en-US" sz="1400" dirty="0"/>
          </a:p>
        </p:txBody>
      </p:sp>
      <p:pic>
        <p:nvPicPr>
          <p:cNvPr id="5123" name="Picture 3" descr="D:\Dev\DevOps\DevOps_online_Kyiv_2021Q4\final_task\task_images\Screenshot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168"/>
            <a:ext cx="6326187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 flipV="1">
            <a:off x="6326187" y="4941168"/>
            <a:ext cx="0" cy="191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0" y="4941168"/>
            <a:ext cx="632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88224" y="630932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3"/>
              </a:rPr>
              <a:t>Link to full script on </a:t>
            </a:r>
            <a:r>
              <a:rPr lang="en-US" sz="1200" dirty="0" err="1" smtClean="0">
                <a:hlinkClick r:id="rId3"/>
              </a:rPr>
              <a:t>GitHub</a:t>
            </a:r>
            <a:endParaRPr lang="ru-RU" sz="12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258" y="3140968"/>
            <a:ext cx="36099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5418258" y="3140968"/>
            <a:ext cx="0" cy="166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418258" y="4807843"/>
            <a:ext cx="3725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418258" y="3140968"/>
            <a:ext cx="3834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64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852</TotalTime>
  <Words>568</Words>
  <Application>Microsoft Office PowerPoint</Application>
  <PresentationFormat>Экран 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Ясность</vt:lpstr>
      <vt:lpstr>  CI/CD pipeline for java app</vt:lpstr>
      <vt:lpstr>Презентация PowerPoint</vt:lpstr>
      <vt:lpstr>Motivation</vt:lpstr>
      <vt:lpstr>Tasks</vt:lpstr>
      <vt:lpstr>Integration</vt:lpstr>
      <vt:lpstr>Build Artifact Job</vt:lpstr>
      <vt:lpstr>Infrastructure Design and Jobs Required List</vt:lpstr>
      <vt:lpstr>Jobs  relations  scheme</vt:lpstr>
      <vt:lpstr>Dev Environment  Provisioning</vt:lpstr>
      <vt:lpstr>Dev Environment  Configuration</vt:lpstr>
      <vt:lpstr>Deploy To Dev</vt:lpstr>
      <vt:lpstr>Deploy to Dev Result</vt:lpstr>
      <vt:lpstr>Pipeline in Action</vt:lpstr>
      <vt:lpstr>Prod Environment  Architecture</vt:lpstr>
      <vt:lpstr>Deploy to Prod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app CI/CD pipeline</dc:title>
  <dc:creator>Rocca</dc:creator>
  <cp:lastModifiedBy>Пользователь Windows</cp:lastModifiedBy>
  <cp:revision>62</cp:revision>
  <dcterms:created xsi:type="dcterms:W3CDTF">2022-02-14T07:20:18Z</dcterms:created>
  <dcterms:modified xsi:type="dcterms:W3CDTF">2022-02-14T21:54:39Z</dcterms:modified>
</cp:coreProperties>
</file>