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4"/>
  </p:notesMasterIdLst>
  <p:sldIdLst>
    <p:sldId id="257" r:id="rId2"/>
    <p:sldId id="27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2885E-B56B-494C-904F-FF2F8268F93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E2B15-4233-BB4B-B2A5-9A317AE6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2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0371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4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elcolas.com/2018/01/29/the-dsc-configuration-data-problem/" TargetMode="External"/><Relationship Id="rId2" Type="http://schemas.openxmlformats.org/officeDocument/2006/relationships/hyperlink" Target="https://www.petri.com/dsc-configuration-data-layout-tips-tric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Advanced DSC Configurations and Configuration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Helmick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EA0-53D8-114E-A70F-87B261D8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Shout outs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7D89-1D4F-B744-A49A-511DD407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4563"/>
            <a:ext cx="10515600" cy="2055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Steve Murawski</a:t>
            </a:r>
          </a:p>
          <a:p>
            <a:r>
              <a:rPr lang="en-US" dirty="0"/>
              <a:t>Missy Januszko </a:t>
            </a:r>
          </a:p>
          <a:p>
            <a:pPr lvl="1"/>
            <a:r>
              <a:rPr lang="en-US" dirty="0">
                <a:hlinkClick r:id="rId2"/>
              </a:rPr>
              <a:t>https://www.petri.com</a:t>
            </a:r>
            <a:r>
              <a:rPr lang="en-US">
                <a:hlinkClick r:id="rId2"/>
              </a:rPr>
              <a:t>/dsc-configuration-data-layout-tips-tricks</a:t>
            </a:r>
            <a:endParaRPr lang="en-US" dirty="0"/>
          </a:p>
          <a:p>
            <a:r>
              <a:rPr lang="en-US" dirty="0"/>
              <a:t>Gael Colas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gaelcolas.com</a:t>
            </a:r>
            <a:r>
              <a:rPr lang="en-US" dirty="0">
                <a:hlinkClick r:id="rId3"/>
              </a:rPr>
              <a:t>/2018/01/29/the-dsc-configuration-data-problem/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4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453</Words>
  <Application>Microsoft Office PowerPoint</Application>
  <PresentationFormat>Widescreen</PresentationFormat>
  <Paragraphs>124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Managing Advanced DSC Configurations and Configuration Data</vt:lpstr>
      <vt:lpstr>The Shout outs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Jason Helmick</cp:lastModifiedBy>
  <cp:revision>11</cp:revision>
  <dcterms:created xsi:type="dcterms:W3CDTF">2017-08-03T21:53:21Z</dcterms:created>
  <dcterms:modified xsi:type="dcterms:W3CDTF">2018-04-11T21:59:36Z</dcterms:modified>
</cp:coreProperties>
</file>