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0" r:id="rId7"/>
    <p:sldId id="264" r:id="rId8"/>
    <p:sldId id="274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 snapToObjects="1">
      <p:cViewPr varScale="1">
        <p:scale>
          <a:sx n="68" d="100"/>
          <a:sy n="68" d="100"/>
        </p:scale>
        <p:origin x="12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2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96CE4C60-6057-46D6-A5FF-00D8AB8AC8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6E876A49-CA08-43C3-8865-92E4A66BF7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D0D56-D190-4F12-97EB-E600DA2C7AC1}" type="datetime1">
              <a:rPr lang="ru-RU" smtClean="0"/>
              <a:t>29.04.2022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384604E6-ED3B-49F7-9F62-9D9BF74F1A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1FFA4E6-A295-4A8E-B4EE-EEA5D9ABD7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BBA8D-50FB-4097-BAAC-42E682BBB8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6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FA3FA-379F-46C9-AE88-86CC6AC3C65B}" type="datetime1">
              <a:rPr lang="ru-RU" smtClean="0"/>
              <a:pPr/>
              <a:t>29.04.2022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311EE-D3E2-4B2C-886A-E997919853A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8953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12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708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584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17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12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C1D05881-E268-4858-B78D-B33984B254C5}" type="datetime1">
              <a:rPr lang="ru-RU" noProof="0" smtClean="0"/>
              <a:t>29.04.2022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DDB940-01DC-4AC5-8216-0A8C71B32B7E}" type="datetime1">
              <a:rPr lang="ru-RU" noProof="0" smtClean="0"/>
              <a:t>29.04.2022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F037D2-0595-4316-AE6C-7072C108D198}" type="datetime1">
              <a:rPr lang="ru-RU" noProof="0" smtClean="0"/>
              <a:t>29.04.2022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 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 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 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B1558-9646-4A23-9775-8BBFAB3F173C}" type="datetime1">
              <a:rPr lang="ru-RU" noProof="0" smtClean="0"/>
              <a:t>29.04.2022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D4D917-35DA-4BED-B3A7-8A3163C0AA32}" type="datetime1">
              <a:rPr lang="ru-RU" noProof="0" smtClean="0"/>
              <a:t>29.04.2022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 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 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 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5FCF15-9560-4A96-9174-05821032194E}" type="datetime1">
              <a:rPr lang="ru-RU" noProof="0" smtClean="0"/>
              <a:t>29.04.2022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027AD8-4FCC-482E-8268-5A80B4208CCB}" type="datetime1">
              <a:rPr lang="ru-RU" noProof="0" smtClean="0"/>
              <a:t>29.04.2022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AEB38-7064-4DDA-A0B1-3ACB4459D355}" type="datetime1">
              <a:rPr lang="ru-RU" noProof="0" smtClean="0"/>
              <a:t>29.04.2022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4C558-0B9A-4639-AFB8-A7352334CC2A}" type="datetime1">
              <a:rPr lang="ru-RU" noProof="0" smtClean="0"/>
              <a:t>29.04.2022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0C9481-8FC4-47B7-A3E3-75EF16199800}" type="datetime1">
              <a:rPr lang="ru-RU" noProof="0" smtClean="0"/>
              <a:t>29.04.2022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33BFC-8063-40D9-ACA4-B9FC6D08CAAA}" type="datetime1">
              <a:rPr lang="ru-RU" noProof="0" smtClean="0"/>
              <a:t>29.04.2022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BADB98-46CF-4CE0-BC14-FB6BCDEC249F}" type="datetime1">
              <a:rPr lang="ru-RU" noProof="0" smtClean="0"/>
              <a:t>29.04.2022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D0744F-F4FD-4F94-9584-19B3ACF6B677}" type="datetime1">
              <a:rPr lang="ru-RU" noProof="0" smtClean="0"/>
              <a:t>29.04.2022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 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3D8A4C-A50F-442F-AE56-916345D8E8D0}" type="datetime1">
              <a:rPr lang="ru-RU" noProof="0" smtClean="0"/>
              <a:t>29.04.2022</a:t>
            </a:fld>
            <a:endParaRPr lang="ru-RU" noProof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CE878-2078-4425-A27B-6F5802C286F2}" type="datetime1">
              <a:rPr lang="ru-RU" noProof="0" smtClean="0"/>
              <a:t>29.04.2022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370006-E2FC-4766-A7E1-5F779DBE0517}" type="datetime1">
              <a:rPr lang="ru-RU" noProof="0" smtClean="0"/>
              <a:t>29.04.2022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7969C3-6696-41A6-A4FB-6F19D5FF6035}" type="datetime1">
              <a:rPr lang="ru-RU" noProof="0" smtClean="0"/>
              <a:t>29.04.2022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85A63DF-07C7-4145-B820-6EFEA62A3C4D}" type="datetime1">
              <a:rPr lang="ru-RU" noProof="0" smtClean="0"/>
              <a:t>29.04.2022</a:t>
            </a:fld>
            <a:endParaRPr lang="ru-RU" noProof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ночное небо с горами далеко на горизонте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 smtClean="0"/>
              <a:t>Бот по анекдотам</a:t>
            </a:r>
            <a:endParaRPr lang="ru-RU" b="1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032" y="609600"/>
            <a:ext cx="6143423" cy="1456267"/>
          </a:xfrm>
        </p:spPr>
        <p:txBody>
          <a:bodyPr rtlCol="0">
            <a:normAutofit/>
          </a:bodyPr>
          <a:lstStyle/>
          <a:p>
            <a:pPr algn="ctr" rtl="0"/>
            <a:r>
              <a:rPr lang="en-US" dirty="0" err="1" smtClean="0"/>
              <a:t>Orm</a:t>
            </a:r>
            <a:r>
              <a:rPr lang="en-US" dirty="0" smtClean="0"/>
              <a:t> </a:t>
            </a:r>
            <a:r>
              <a:rPr lang="ru-RU" dirty="0" smtClean="0"/>
              <a:t>модели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2285" y="1840413"/>
            <a:ext cx="7654470" cy="460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 rtlCol="0"/>
          <a:lstStyle/>
          <a:p>
            <a:pPr rtl="0"/>
            <a:r>
              <a:rPr lang="ru-RU" dirty="0" smtClean="0"/>
              <a:t>Приветствие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7023" y="2382396"/>
            <a:ext cx="5451623" cy="418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ru-RU" dirty="0" smtClean="0"/>
              <a:t>Хостинг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1026" name="Picture 2" descr="https://avatars.mds.yandex.net/i?id=0767ba5c4916327cbbd777226ea16d45-5210011-images-thumbs&amp;n=1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2" y="3047206"/>
            <a:ext cx="45720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светлые пятна">
            <a:extLst>
              <a:ext uri="{FF2B5EF4-FFF2-40B4-BE49-F238E27FC236}">
                <a16:creationId xmlns:a16="http://schemas.microsoft.com/office/drawing/2014/main" xmlns="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ru-RU"/>
              <a:t>Спасибо за внимание!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xmlns="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Будущее</Template>
  <TotalTime>0</TotalTime>
  <Words>16</Words>
  <Application>Microsoft Office PowerPoint</Application>
  <PresentationFormat>Широкоэкранный</PresentationFormat>
  <Paragraphs>10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Небеса</vt:lpstr>
      <vt:lpstr>Бот по анекдотам</vt:lpstr>
      <vt:lpstr>Orm модели</vt:lpstr>
      <vt:lpstr>Приветствие</vt:lpstr>
      <vt:lpstr>Хостинг </vt:lpstr>
      <vt:lpstr>Спасибо за внимание!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2022-04-29T11:54:41Z</dcterms:created>
  <dcterms:modified xsi:type="dcterms:W3CDTF">2022-04-29T12:26:28Z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