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79" r:id="rId2"/>
    <p:sldId id="281" r:id="rId3"/>
    <p:sldId id="283" r:id="rId4"/>
    <p:sldId id="257" r:id="rId5"/>
    <p:sldId id="272" r:id="rId6"/>
    <p:sldId id="287" r:id="rId7"/>
    <p:sldId id="310" r:id="rId8"/>
    <p:sldId id="294" r:id="rId9"/>
    <p:sldId id="311" r:id="rId10"/>
    <p:sldId id="312" r:id="rId11"/>
    <p:sldId id="313" r:id="rId12"/>
    <p:sldId id="314" r:id="rId13"/>
    <p:sldId id="303" r:id="rId14"/>
    <p:sldId id="323" r:id="rId15"/>
    <p:sldId id="322" r:id="rId16"/>
    <p:sldId id="315" r:id="rId17"/>
    <p:sldId id="317" r:id="rId18"/>
    <p:sldId id="318" r:id="rId19"/>
    <p:sldId id="319" r:id="rId20"/>
    <p:sldId id="304" r:id="rId21"/>
    <p:sldId id="309" r:id="rId22"/>
  </p:sldIdLst>
  <p:sldSz cx="9906000" cy="6858000" type="A4"/>
  <p:notesSz cx="6858000" cy="9906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4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son MONTEIRO DELGADO GOMES" initials="JMDG" lastIdx="3" clrIdx="0">
    <p:extLst>
      <p:ext uri="{19B8F6BF-5375-455C-9EA6-DF929625EA0E}">
        <p15:presenceInfo xmlns:p15="http://schemas.microsoft.com/office/powerpoint/2012/main" userId="Jason MONTEIRO DELGADO GOM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C681"/>
    <a:srgbClr val="32426A"/>
    <a:srgbClr val="263250"/>
    <a:srgbClr val="B519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41" autoAdjust="0"/>
    <p:restoredTop sz="90138" autoAdjust="0"/>
  </p:normalViewPr>
  <p:slideViewPr>
    <p:cSldViewPr>
      <p:cViewPr varScale="1">
        <p:scale>
          <a:sx n="104" d="100"/>
          <a:sy n="104" d="100"/>
        </p:scale>
        <p:origin x="1284" y="114"/>
      </p:cViewPr>
      <p:guideLst>
        <p:guide orient="horz" pos="1994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7D420D-08DF-42D6-AE89-525A3F743C85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365125C3-0BC5-41C8-9CF4-6DA1575988C1}">
      <dgm:prSet phldrT="[Texte]"/>
      <dgm:spPr>
        <a:solidFill>
          <a:schemeClr val="bg1"/>
        </a:solidFill>
        <a:ln>
          <a:solidFill>
            <a:srgbClr val="E3C681"/>
          </a:solidFill>
        </a:ln>
      </dgm:spPr>
      <dgm:t>
        <a:bodyPr/>
        <a:lstStyle/>
        <a:p>
          <a:r>
            <a:rPr lang="fr-FR" dirty="0">
              <a:solidFill>
                <a:srgbClr val="32426A"/>
              </a:solidFill>
            </a:rPr>
            <a:t>Description des composants</a:t>
          </a:r>
        </a:p>
      </dgm:t>
    </dgm:pt>
    <dgm:pt modelId="{D8FAE8F5-9A7B-475A-8F42-CDB85E300C92}" type="parTrans" cxnId="{D24BCAA2-2897-4636-8F61-F104E32B494E}">
      <dgm:prSet/>
      <dgm:spPr/>
      <dgm:t>
        <a:bodyPr/>
        <a:lstStyle/>
        <a:p>
          <a:endParaRPr lang="fr-FR"/>
        </a:p>
      </dgm:t>
    </dgm:pt>
    <dgm:pt modelId="{E5EE0F87-CC5B-4717-8CA4-AECC46A6815B}" type="sibTrans" cxnId="{D24BCAA2-2897-4636-8F61-F104E32B494E}">
      <dgm:prSet/>
      <dgm:spPr/>
      <dgm:t>
        <a:bodyPr/>
        <a:lstStyle/>
        <a:p>
          <a:endParaRPr lang="fr-FR"/>
        </a:p>
      </dgm:t>
    </dgm:pt>
    <dgm:pt modelId="{EAE5C725-4CC9-4363-A0FE-A92F82D7921B}">
      <dgm:prSet phldrT="[Texte]"/>
      <dgm:spPr>
        <a:solidFill>
          <a:schemeClr val="bg1"/>
        </a:solidFill>
        <a:ln w="38100">
          <a:solidFill>
            <a:srgbClr val="E3C681"/>
          </a:solidFill>
        </a:ln>
      </dgm:spPr>
      <dgm:t>
        <a:bodyPr/>
        <a:lstStyle/>
        <a:p>
          <a:r>
            <a:rPr lang="fr-FR" dirty="0">
              <a:solidFill>
                <a:srgbClr val="32426A"/>
              </a:solidFill>
            </a:rPr>
            <a:t>Structure interne du logiciel</a:t>
          </a:r>
        </a:p>
      </dgm:t>
    </dgm:pt>
    <dgm:pt modelId="{D07219F4-C89F-430D-B47D-AD13DF15267C}" type="parTrans" cxnId="{D54E2E06-75C5-4199-9B56-D57EF1B18C6E}">
      <dgm:prSet/>
      <dgm:spPr/>
      <dgm:t>
        <a:bodyPr/>
        <a:lstStyle/>
        <a:p>
          <a:endParaRPr lang="fr-FR"/>
        </a:p>
      </dgm:t>
    </dgm:pt>
    <dgm:pt modelId="{8C131D0E-5A76-409E-AB83-ACD36A7E165D}" type="sibTrans" cxnId="{D54E2E06-75C5-4199-9B56-D57EF1B18C6E}">
      <dgm:prSet/>
      <dgm:spPr/>
      <dgm:t>
        <a:bodyPr/>
        <a:lstStyle/>
        <a:p>
          <a:endParaRPr lang="fr-FR"/>
        </a:p>
      </dgm:t>
    </dgm:pt>
    <dgm:pt modelId="{037E2EBD-028B-410D-8B71-A5C3F4A032A7}">
      <dgm:prSet phldrT="[Texte]"/>
      <dgm:spPr>
        <a:solidFill>
          <a:schemeClr val="bg1"/>
        </a:solidFill>
        <a:ln>
          <a:solidFill>
            <a:srgbClr val="E3C681"/>
          </a:solidFill>
        </a:ln>
      </dgm:spPr>
      <dgm:t>
        <a:bodyPr/>
        <a:lstStyle/>
        <a:p>
          <a:r>
            <a:rPr lang="fr-FR" dirty="0">
              <a:solidFill>
                <a:srgbClr val="32426A"/>
              </a:solidFill>
            </a:rPr>
            <a:t>Diagrammes de séquences</a:t>
          </a:r>
        </a:p>
      </dgm:t>
    </dgm:pt>
    <dgm:pt modelId="{76CE496A-B2DE-4D5D-93A5-4B3719E44A2F}" type="parTrans" cxnId="{C7F754F6-0365-47A9-8F7C-331908F46B86}">
      <dgm:prSet/>
      <dgm:spPr/>
      <dgm:t>
        <a:bodyPr/>
        <a:lstStyle/>
        <a:p>
          <a:endParaRPr lang="fr-FR"/>
        </a:p>
      </dgm:t>
    </dgm:pt>
    <dgm:pt modelId="{E4303CCC-C201-4608-8D48-FD1758F2D2EC}" type="sibTrans" cxnId="{C7F754F6-0365-47A9-8F7C-331908F46B86}">
      <dgm:prSet/>
      <dgm:spPr/>
      <dgm:t>
        <a:bodyPr/>
        <a:lstStyle/>
        <a:p>
          <a:endParaRPr lang="fr-FR"/>
        </a:p>
      </dgm:t>
    </dgm:pt>
    <dgm:pt modelId="{45BC99CA-B23D-481B-93F3-FEA26B3F9510}">
      <dgm:prSet phldrT="[Texte]"/>
      <dgm:spPr>
        <a:solidFill>
          <a:schemeClr val="bg1"/>
        </a:solidFill>
        <a:ln>
          <a:solidFill>
            <a:srgbClr val="E3C681"/>
          </a:solidFill>
        </a:ln>
      </dgm:spPr>
      <dgm:t>
        <a:bodyPr/>
        <a:lstStyle/>
        <a:p>
          <a:r>
            <a:rPr lang="fr-FR" dirty="0">
              <a:solidFill>
                <a:srgbClr val="32426A"/>
              </a:solidFill>
            </a:rPr>
            <a:t>Diagramme de classe</a:t>
          </a:r>
        </a:p>
      </dgm:t>
    </dgm:pt>
    <dgm:pt modelId="{DA3C0F86-D596-4998-972D-B91685661752}" type="parTrans" cxnId="{7A947851-54BB-45DF-897F-B9D6AD20755C}">
      <dgm:prSet/>
      <dgm:spPr/>
      <dgm:t>
        <a:bodyPr/>
        <a:lstStyle/>
        <a:p>
          <a:endParaRPr lang="fr-FR"/>
        </a:p>
      </dgm:t>
    </dgm:pt>
    <dgm:pt modelId="{2C5F040C-E257-4EE6-BDAC-2B6564E7AB1C}" type="sibTrans" cxnId="{7A947851-54BB-45DF-897F-B9D6AD20755C}">
      <dgm:prSet/>
      <dgm:spPr/>
      <dgm:t>
        <a:bodyPr/>
        <a:lstStyle/>
        <a:p>
          <a:endParaRPr lang="fr-FR"/>
        </a:p>
      </dgm:t>
    </dgm:pt>
    <dgm:pt modelId="{9C6DB054-CB48-4EF1-B2DE-9B09939C4517}">
      <dgm:prSet phldrT="[Texte]"/>
      <dgm:spPr>
        <a:solidFill>
          <a:schemeClr val="bg1"/>
        </a:solidFill>
        <a:ln>
          <a:solidFill>
            <a:srgbClr val="E3C681"/>
          </a:solidFill>
        </a:ln>
      </dgm:spPr>
      <dgm:t>
        <a:bodyPr/>
        <a:lstStyle/>
        <a:p>
          <a:r>
            <a:rPr lang="fr-FR" dirty="0">
              <a:solidFill>
                <a:srgbClr val="32426A"/>
              </a:solidFill>
            </a:rPr>
            <a:t>Tests d’intégration</a:t>
          </a:r>
        </a:p>
      </dgm:t>
    </dgm:pt>
    <dgm:pt modelId="{E9D787B1-2E0B-4B11-B2FA-CC977BF067AF}" type="parTrans" cxnId="{4BB5AEE2-28A8-4DB7-89CD-DC90EA311A38}">
      <dgm:prSet/>
      <dgm:spPr/>
      <dgm:t>
        <a:bodyPr/>
        <a:lstStyle/>
        <a:p>
          <a:endParaRPr lang="fr-FR"/>
        </a:p>
      </dgm:t>
    </dgm:pt>
    <dgm:pt modelId="{A7B02E32-422F-40C6-93F3-3F0A126C2B18}" type="sibTrans" cxnId="{4BB5AEE2-28A8-4DB7-89CD-DC90EA311A38}">
      <dgm:prSet/>
      <dgm:spPr/>
      <dgm:t>
        <a:bodyPr/>
        <a:lstStyle/>
        <a:p>
          <a:endParaRPr lang="fr-FR"/>
        </a:p>
      </dgm:t>
    </dgm:pt>
    <dgm:pt modelId="{063BD860-DDC8-4D1E-BD7A-5FD9D261B2D4}">
      <dgm:prSet phldrT="[Texte]"/>
      <dgm:spPr>
        <a:solidFill>
          <a:schemeClr val="bg1"/>
        </a:solidFill>
        <a:ln>
          <a:solidFill>
            <a:srgbClr val="E3C681"/>
          </a:solidFill>
        </a:ln>
      </dgm:spPr>
      <dgm:t>
        <a:bodyPr/>
        <a:lstStyle/>
        <a:p>
          <a:r>
            <a:rPr lang="fr-FR" dirty="0">
              <a:solidFill>
                <a:srgbClr val="32426A"/>
              </a:solidFill>
            </a:rPr>
            <a:t>Conclusion et perspectives</a:t>
          </a:r>
        </a:p>
      </dgm:t>
    </dgm:pt>
    <dgm:pt modelId="{6131EE94-E595-4099-A0A5-006E7E0C3949}" type="parTrans" cxnId="{D9E08892-8041-4B7B-A628-2FBFF501CD90}">
      <dgm:prSet/>
      <dgm:spPr/>
      <dgm:t>
        <a:bodyPr/>
        <a:lstStyle/>
        <a:p>
          <a:endParaRPr lang="fr-FR"/>
        </a:p>
      </dgm:t>
    </dgm:pt>
    <dgm:pt modelId="{ADEE5E17-C5F6-47F1-8964-0AF061BF7FD6}" type="sibTrans" cxnId="{D9E08892-8041-4B7B-A628-2FBFF501CD90}">
      <dgm:prSet/>
      <dgm:spPr/>
      <dgm:t>
        <a:bodyPr/>
        <a:lstStyle/>
        <a:p>
          <a:endParaRPr lang="fr-FR"/>
        </a:p>
      </dgm:t>
    </dgm:pt>
    <dgm:pt modelId="{D44DF092-CDBB-4CFA-8486-1087E2549E1A}" type="pres">
      <dgm:prSet presAssocID="{3E7D420D-08DF-42D6-AE89-525A3F743C85}" presName="Name0" presStyleCnt="0">
        <dgm:presLayoutVars>
          <dgm:chMax val="7"/>
          <dgm:chPref val="7"/>
          <dgm:dir/>
        </dgm:presLayoutVars>
      </dgm:prSet>
      <dgm:spPr/>
    </dgm:pt>
    <dgm:pt modelId="{C2B1F907-9FE8-4B13-A74C-D132019A1D1F}" type="pres">
      <dgm:prSet presAssocID="{3E7D420D-08DF-42D6-AE89-525A3F743C85}" presName="Name1" presStyleCnt="0"/>
      <dgm:spPr/>
    </dgm:pt>
    <dgm:pt modelId="{D0BC1AA6-8A16-46D4-B93F-6659E7EF019E}" type="pres">
      <dgm:prSet presAssocID="{3E7D420D-08DF-42D6-AE89-525A3F743C85}" presName="cycle" presStyleCnt="0"/>
      <dgm:spPr/>
    </dgm:pt>
    <dgm:pt modelId="{01CAE80B-0C16-4A42-B741-6AC0AB58D517}" type="pres">
      <dgm:prSet presAssocID="{3E7D420D-08DF-42D6-AE89-525A3F743C85}" presName="srcNode" presStyleLbl="node1" presStyleIdx="0" presStyleCnt="6"/>
      <dgm:spPr/>
    </dgm:pt>
    <dgm:pt modelId="{97B1786D-EF49-4BDF-BE57-A54283D20C95}" type="pres">
      <dgm:prSet presAssocID="{3E7D420D-08DF-42D6-AE89-525A3F743C85}" presName="conn" presStyleLbl="parChTrans1D2" presStyleIdx="0" presStyleCnt="1"/>
      <dgm:spPr/>
    </dgm:pt>
    <dgm:pt modelId="{AB0E63A8-EF6D-4923-91C8-44703E657F34}" type="pres">
      <dgm:prSet presAssocID="{3E7D420D-08DF-42D6-AE89-525A3F743C85}" presName="extraNode" presStyleLbl="node1" presStyleIdx="0" presStyleCnt="6"/>
      <dgm:spPr/>
    </dgm:pt>
    <dgm:pt modelId="{DA871608-D699-40D2-A39D-003FC5E33813}" type="pres">
      <dgm:prSet presAssocID="{3E7D420D-08DF-42D6-AE89-525A3F743C85}" presName="dstNode" presStyleLbl="node1" presStyleIdx="0" presStyleCnt="6"/>
      <dgm:spPr/>
    </dgm:pt>
    <dgm:pt modelId="{31FC7C09-E7D2-4EF1-95F2-BE780246BE3C}" type="pres">
      <dgm:prSet presAssocID="{365125C3-0BC5-41C8-9CF4-6DA1575988C1}" presName="text_1" presStyleLbl="node1" presStyleIdx="0" presStyleCnt="6">
        <dgm:presLayoutVars>
          <dgm:bulletEnabled val="1"/>
        </dgm:presLayoutVars>
      </dgm:prSet>
      <dgm:spPr>
        <a:prstGeom prst="roundRect">
          <a:avLst/>
        </a:prstGeom>
      </dgm:spPr>
    </dgm:pt>
    <dgm:pt modelId="{BF4ADBC9-9BE6-4532-BA0A-198CD91AF131}" type="pres">
      <dgm:prSet presAssocID="{365125C3-0BC5-41C8-9CF4-6DA1575988C1}" presName="accent_1" presStyleCnt="0"/>
      <dgm:spPr/>
    </dgm:pt>
    <dgm:pt modelId="{22F148CA-5F43-436A-AE59-706CF1C9D0DE}" type="pres">
      <dgm:prSet presAssocID="{365125C3-0BC5-41C8-9CF4-6DA1575988C1}" presName="accentRepeatNode" presStyleLbl="solidFgAcc1" presStyleIdx="0" presStyleCnt="6"/>
      <dgm:spPr>
        <a:solidFill>
          <a:srgbClr val="E3C681"/>
        </a:solidFill>
        <a:ln>
          <a:solidFill>
            <a:srgbClr val="32426A"/>
          </a:solidFill>
        </a:ln>
      </dgm:spPr>
    </dgm:pt>
    <dgm:pt modelId="{B8572E9D-8EAA-496D-B018-076DCBC897B3}" type="pres">
      <dgm:prSet presAssocID="{EAE5C725-4CC9-4363-A0FE-A92F82D7921B}" presName="text_2" presStyleLbl="node1" presStyleIdx="1" presStyleCnt="6">
        <dgm:presLayoutVars>
          <dgm:bulletEnabled val="1"/>
        </dgm:presLayoutVars>
      </dgm:prSet>
      <dgm:spPr>
        <a:prstGeom prst="roundRect">
          <a:avLst/>
        </a:prstGeom>
      </dgm:spPr>
    </dgm:pt>
    <dgm:pt modelId="{507B616F-A714-4AF7-9679-12E475D01568}" type="pres">
      <dgm:prSet presAssocID="{EAE5C725-4CC9-4363-A0FE-A92F82D7921B}" presName="accent_2" presStyleCnt="0"/>
      <dgm:spPr/>
    </dgm:pt>
    <dgm:pt modelId="{AAFE81D6-494D-4E25-9F97-3F4A9828930D}" type="pres">
      <dgm:prSet presAssocID="{EAE5C725-4CC9-4363-A0FE-A92F82D7921B}" presName="accentRepeatNode" presStyleLbl="solidFgAcc1" presStyleIdx="1" presStyleCnt="6"/>
      <dgm:spPr>
        <a:solidFill>
          <a:srgbClr val="E3C681"/>
        </a:solidFill>
      </dgm:spPr>
    </dgm:pt>
    <dgm:pt modelId="{49427696-D4AF-4CBD-8B56-25BD73938534}" type="pres">
      <dgm:prSet presAssocID="{037E2EBD-028B-410D-8B71-A5C3F4A032A7}" presName="text_3" presStyleLbl="node1" presStyleIdx="2" presStyleCnt="6">
        <dgm:presLayoutVars>
          <dgm:bulletEnabled val="1"/>
        </dgm:presLayoutVars>
      </dgm:prSet>
      <dgm:spPr>
        <a:prstGeom prst="roundRect">
          <a:avLst/>
        </a:prstGeom>
      </dgm:spPr>
    </dgm:pt>
    <dgm:pt modelId="{1F4DF4A1-9FD7-46F7-B446-1B50D5B3F6DC}" type="pres">
      <dgm:prSet presAssocID="{037E2EBD-028B-410D-8B71-A5C3F4A032A7}" presName="accent_3" presStyleCnt="0"/>
      <dgm:spPr/>
    </dgm:pt>
    <dgm:pt modelId="{B71E7ED2-6841-42CD-A72C-845E5605D38C}" type="pres">
      <dgm:prSet presAssocID="{037E2EBD-028B-410D-8B71-A5C3F4A032A7}" presName="accentRepeatNode" presStyleLbl="solidFgAcc1" presStyleIdx="2" presStyleCnt="6"/>
      <dgm:spPr>
        <a:solidFill>
          <a:srgbClr val="E3C681"/>
        </a:solidFill>
      </dgm:spPr>
    </dgm:pt>
    <dgm:pt modelId="{6BEFA894-C8D5-44AF-9633-5AF9017C678A}" type="pres">
      <dgm:prSet presAssocID="{45BC99CA-B23D-481B-93F3-FEA26B3F9510}" presName="text_4" presStyleLbl="node1" presStyleIdx="3" presStyleCnt="6">
        <dgm:presLayoutVars>
          <dgm:bulletEnabled val="1"/>
        </dgm:presLayoutVars>
      </dgm:prSet>
      <dgm:spPr>
        <a:prstGeom prst="roundRect">
          <a:avLst/>
        </a:prstGeom>
      </dgm:spPr>
    </dgm:pt>
    <dgm:pt modelId="{F0703F18-6AC9-4189-84FD-617C7CDC7782}" type="pres">
      <dgm:prSet presAssocID="{45BC99CA-B23D-481B-93F3-FEA26B3F9510}" presName="accent_4" presStyleCnt="0"/>
      <dgm:spPr/>
    </dgm:pt>
    <dgm:pt modelId="{D4E12EB7-D80D-4B84-8542-AA43B2507A2C}" type="pres">
      <dgm:prSet presAssocID="{45BC99CA-B23D-481B-93F3-FEA26B3F9510}" presName="accentRepeatNode" presStyleLbl="solidFgAcc1" presStyleIdx="3" presStyleCnt="6"/>
      <dgm:spPr>
        <a:solidFill>
          <a:srgbClr val="E3C681"/>
        </a:solidFill>
      </dgm:spPr>
    </dgm:pt>
    <dgm:pt modelId="{BA1113B6-0669-4ABD-A5CD-676EAD4D08CD}" type="pres">
      <dgm:prSet presAssocID="{9C6DB054-CB48-4EF1-B2DE-9B09939C4517}" presName="text_5" presStyleLbl="node1" presStyleIdx="4" presStyleCnt="6">
        <dgm:presLayoutVars>
          <dgm:bulletEnabled val="1"/>
        </dgm:presLayoutVars>
      </dgm:prSet>
      <dgm:spPr>
        <a:prstGeom prst="roundRect">
          <a:avLst/>
        </a:prstGeom>
      </dgm:spPr>
    </dgm:pt>
    <dgm:pt modelId="{AE423FDB-6F79-40FC-A35D-F26E23CB27D8}" type="pres">
      <dgm:prSet presAssocID="{9C6DB054-CB48-4EF1-B2DE-9B09939C4517}" presName="accent_5" presStyleCnt="0"/>
      <dgm:spPr/>
    </dgm:pt>
    <dgm:pt modelId="{F32EB145-E450-457D-BF77-B99645103796}" type="pres">
      <dgm:prSet presAssocID="{9C6DB054-CB48-4EF1-B2DE-9B09939C4517}" presName="accentRepeatNode" presStyleLbl="solidFgAcc1" presStyleIdx="4" presStyleCnt="6"/>
      <dgm:spPr>
        <a:solidFill>
          <a:srgbClr val="E3C681"/>
        </a:solidFill>
      </dgm:spPr>
    </dgm:pt>
    <dgm:pt modelId="{7BCD9C4F-18F7-4757-AB2F-917D118EE5AF}" type="pres">
      <dgm:prSet presAssocID="{063BD860-DDC8-4D1E-BD7A-5FD9D261B2D4}" presName="text_6" presStyleLbl="node1" presStyleIdx="5" presStyleCnt="6">
        <dgm:presLayoutVars>
          <dgm:bulletEnabled val="1"/>
        </dgm:presLayoutVars>
      </dgm:prSet>
      <dgm:spPr>
        <a:prstGeom prst="roundRect">
          <a:avLst/>
        </a:prstGeom>
      </dgm:spPr>
    </dgm:pt>
    <dgm:pt modelId="{AFB38D78-9ED6-4158-AA60-894509A6C0E1}" type="pres">
      <dgm:prSet presAssocID="{063BD860-DDC8-4D1E-BD7A-5FD9D261B2D4}" presName="accent_6" presStyleCnt="0"/>
      <dgm:spPr/>
    </dgm:pt>
    <dgm:pt modelId="{F7B29D7A-F15A-42F3-B59A-0EA8613A8991}" type="pres">
      <dgm:prSet presAssocID="{063BD860-DDC8-4D1E-BD7A-5FD9D261B2D4}" presName="accentRepeatNode" presStyleLbl="solidFgAcc1" presStyleIdx="5" presStyleCnt="6"/>
      <dgm:spPr>
        <a:solidFill>
          <a:srgbClr val="E3C681"/>
        </a:solidFill>
      </dgm:spPr>
    </dgm:pt>
  </dgm:ptLst>
  <dgm:cxnLst>
    <dgm:cxn modelId="{11F00901-725A-4A93-A6F3-722D1BA17530}" type="presOf" srcId="{365125C3-0BC5-41C8-9CF4-6DA1575988C1}" destId="{31FC7C09-E7D2-4EF1-95F2-BE780246BE3C}" srcOrd="0" destOrd="0" presId="urn:microsoft.com/office/officeart/2008/layout/VerticalCurvedList"/>
    <dgm:cxn modelId="{82549203-1B48-4F5A-8080-DCB8D6F6C6C7}" type="presOf" srcId="{9C6DB054-CB48-4EF1-B2DE-9B09939C4517}" destId="{BA1113B6-0669-4ABD-A5CD-676EAD4D08CD}" srcOrd="0" destOrd="0" presId="urn:microsoft.com/office/officeart/2008/layout/VerticalCurvedList"/>
    <dgm:cxn modelId="{D54E2E06-75C5-4199-9B56-D57EF1B18C6E}" srcId="{3E7D420D-08DF-42D6-AE89-525A3F743C85}" destId="{EAE5C725-4CC9-4363-A0FE-A92F82D7921B}" srcOrd="1" destOrd="0" parTransId="{D07219F4-C89F-430D-B47D-AD13DF15267C}" sibTransId="{8C131D0E-5A76-409E-AB83-ACD36A7E165D}"/>
    <dgm:cxn modelId="{4A429832-9B1A-418D-8950-97BFB4B98BB2}" type="presOf" srcId="{037E2EBD-028B-410D-8B71-A5C3F4A032A7}" destId="{49427696-D4AF-4CBD-8B56-25BD73938534}" srcOrd="0" destOrd="0" presId="urn:microsoft.com/office/officeart/2008/layout/VerticalCurvedList"/>
    <dgm:cxn modelId="{07F64B5D-B7E4-41AD-AB9E-74CD4C3E4334}" type="presOf" srcId="{3E7D420D-08DF-42D6-AE89-525A3F743C85}" destId="{D44DF092-CDBB-4CFA-8486-1087E2549E1A}" srcOrd="0" destOrd="0" presId="urn:microsoft.com/office/officeart/2008/layout/VerticalCurvedList"/>
    <dgm:cxn modelId="{724B0D5E-4DF9-4206-8A5A-1D4EF84C0A78}" type="presOf" srcId="{EAE5C725-4CC9-4363-A0FE-A92F82D7921B}" destId="{B8572E9D-8EAA-496D-B018-076DCBC897B3}" srcOrd="0" destOrd="0" presId="urn:microsoft.com/office/officeart/2008/layout/VerticalCurvedList"/>
    <dgm:cxn modelId="{7A947851-54BB-45DF-897F-B9D6AD20755C}" srcId="{3E7D420D-08DF-42D6-AE89-525A3F743C85}" destId="{45BC99CA-B23D-481B-93F3-FEA26B3F9510}" srcOrd="3" destOrd="0" parTransId="{DA3C0F86-D596-4998-972D-B91685661752}" sibTransId="{2C5F040C-E257-4EE6-BDAC-2B6564E7AB1C}"/>
    <dgm:cxn modelId="{6FB4F456-D974-440B-BD4F-0F90A4637412}" type="presOf" srcId="{E5EE0F87-CC5B-4717-8CA4-AECC46A6815B}" destId="{97B1786D-EF49-4BDF-BE57-A54283D20C95}" srcOrd="0" destOrd="0" presId="urn:microsoft.com/office/officeart/2008/layout/VerticalCurvedList"/>
    <dgm:cxn modelId="{D9E08892-8041-4B7B-A628-2FBFF501CD90}" srcId="{3E7D420D-08DF-42D6-AE89-525A3F743C85}" destId="{063BD860-DDC8-4D1E-BD7A-5FD9D261B2D4}" srcOrd="5" destOrd="0" parTransId="{6131EE94-E595-4099-A0A5-006E7E0C3949}" sibTransId="{ADEE5E17-C5F6-47F1-8964-0AF061BF7FD6}"/>
    <dgm:cxn modelId="{B5FD8597-09D3-44AA-93BA-7D74B3A33FB1}" type="presOf" srcId="{45BC99CA-B23D-481B-93F3-FEA26B3F9510}" destId="{6BEFA894-C8D5-44AF-9633-5AF9017C678A}" srcOrd="0" destOrd="0" presId="urn:microsoft.com/office/officeart/2008/layout/VerticalCurvedList"/>
    <dgm:cxn modelId="{D24BCAA2-2897-4636-8F61-F104E32B494E}" srcId="{3E7D420D-08DF-42D6-AE89-525A3F743C85}" destId="{365125C3-0BC5-41C8-9CF4-6DA1575988C1}" srcOrd="0" destOrd="0" parTransId="{D8FAE8F5-9A7B-475A-8F42-CDB85E300C92}" sibTransId="{E5EE0F87-CC5B-4717-8CA4-AECC46A6815B}"/>
    <dgm:cxn modelId="{09969FB1-F072-4E2A-BBF2-DD840571C62F}" type="presOf" srcId="{063BD860-DDC8-4D1E-BD7A-5FD9D261B2D4}" destId="{7BCD9C4F-18F7-4757-AB2F-917D118EE5AF}" srcOrd="0" destOrd="0" presId="urn:microsoft.com/office/officeart/2008/layout/VerticalCurvedList"/>
    <dgm:cxn modelId="{4BB5AEE2-28A8-4DB7-89CD-DC90EA311A38}" srcId="{3E7D420D-08DF-42D6-AE89-525A3F743C85}" destId="{9C6DB054-CB48-4EF1-B2DE-9B09939C4517}" srcOrd="4" destOrd="0" parTransId="{E9D787B1-2E0B-4B11-B2FA-CC977BF067AF}" sibTransId="{A7B02E32-422F-40C6-93F3-3F0A126C2B18}"/>
    <dgm:cxn modelId="{C7F754F6-0365-47A9-8F7C-331908F46B86}" srcId="{3E7D420D-08DF-42D6-AE89-525A3F743C85}" destId="{037E2EBD-028B-410D-8B71-A5C3F4A032A7}" srcOrd="2" destOrd="0" parTransId="{76CE496A-B2DE-4D5D-93A5-4B3719E44A2F}" sibTransId="{E4303CCC-C201-4608-8D48-FD1758F2D2EC}"/>
    <dgm:cxn modelId="{7CF48E58-5C53-4D40-9569-D48C75C04804}" type="presParOf" srcId="{D44DF092-CDBB-4CFA-8486-1087E2549E1A}" destId="{C2B1F907-9FE8-4B13-A74C-D132019A1D1F}" srcOrd="0" destOrd="0" presId="urn:microsoft.com/office/officeart/2008/layout/VerticalCurvedList"/>
    <dgm:cxn modelId="{1FD78C30-387C-4149-B53E-A9AEB6EB3EAC}" type="presParOf" srcId="{C2B1F907-9FE8-4B13-A74C-D132019A1D1F}" destId="{D0BC1AA6-8A16-46D4-B93F-6659E7EF019E}" srcOrd="0" destOrd="0" presId="urn:microsoft.com/office/officeart/2008/layout/VerticalCurvedList"/>
    <dgm:cxn modelId="{A2B3638C-2E74-482F-88BF-A9F2013C5358}" type="presParOf" srcId="{D0BC1AA6-8A16-46D4-B93F-6659E7EF019E}" destId="{01CAE80B-0C16-4A42-B741-6AC0AB58D517}" srcOrd="0" destOrd="0" presId="urn:microsoft.com/office/officeart/2008/layout/VerticalCurvedList"/>
    <dgm:cxn modelId="{5B59C05D-9871-4936-94F8-ED6503E613B2}" type="presParOf" srcId="{D0BC1AA6-8A16-46D4-B93F-6659E7EF019E}" destId="{97B1786D-EF49-4BDF-BE57-A54283D20C95}" srcOrd="1" destOrd="0" presId="urn:microsoft.com/office/officeart/2008/layout/VerticalCurvedList"/>
    <dgm:cxn modelId="{68EC9167-7D92-4960-980C-35687361D92D}" type="presParOf" srcId="{D0BC1AA6-8A16-46D4-B93F-6659E7EF019E}" destId="{AB0E63A8-EF6D-4923-91C8-44703E657F34}" srcOrd="2" destOrd="0" presId="urn:microsoft.com/office/officeart/2008/layout/VerticalCurvedList"/>
    <dgm:cxn modelId="{EE6C3567-9E9E-401B-805D-E9AE15E88E6F}" type="presParOf" srcId="{D0BC1AA6-8A16-46D4-B93F-6659E7EF019E}" destId="{DA871608-D699-40D2-A39D-003FC5E33813}" srcOrd="3" destOrd="0" presId="urn:microsoft.com/office/officeart/2008/layout/VerticalCurvedList"/>
    <dgm:cxn modelId="{5BABFEC0-F182-4DF8-8BBD-654123EE513E}" type="presParOf" srcId="{C2B1F907-9FE8-4B13-A74C-D132019A1D1F}" destId="{31FC7C09-E7D2-4EF1-95F2-BE780246BE3C}" srcOrd="1" destOrd="0" presId="urn:microsoft.com/office/officeart/2008/layout/VerticalCurvedList"/>
    <dgm:cxn modelId="{0F20C7DC-1551-4C8D-9BF9-105EB026C950}" type="presParOf" srcId="{C2B1F907-9FE8-4B13-A74C-D132019A1D1F}" destId="{BF4ADBC9-9BE6-4532-BA0A-198CD91AF131}" srcOrd="2" destOrd="0" presId="urn:microsoft.com/office/officeart/2008/layout/VerticalCurvedList"/>
    <dgm:cxn modelId="{8CEB425C-D3BD-4650-8CE7-642BBF24FC2D}" type="presParOf" srcId="{BF4ADBC9-9BE6-4532-BA0A-198CD91AF131}" destId="{22F148CA-5F43-436A-AE59-706CF1C9D0DE}" srcOrd="0" destOrd="0" presId="urn:microsoft.com/office/officeart/2008/layout/VerticalCurvedList"/>
    <dgm:cxn modelId="{F324FC90-769A-4FA6-8CF4-780AA288A274}" type="presParOf" srcId="{C2B1F907-9FE8-4B13-A74C-D132019A1D1F}" destId="{B8572E9D-8EAA-496D-B018-076DCBC897B3}" srcOrd="3" destOrd="0" presId="urn:microsoft.com/office/officeart/2008/layout/VerticalCurvedList"/>
    <dgm:cxn modelId="{87126052-299E-430D-AE4A-DB99B200D7F6}" type="presParOf" srcId="{C2B1F907-9FE8-4B13-A74C-D132019A1D1F}" destId="{507B616F-A714-4AF7-9679-12E475D01568}" srcOrd="4" destOrd="0" presId="urn:microsoft.com/office/officeart/2008/layout/VerticalCurvedList"/>
    <dgm:cxn modelId="{20C4E676-EA34-4879-BAD3-E6D6E5E619D7}" type="presParOf" srcId="{507B616F-A714-4AF7-9679-12E475D01568}" destId="{AAFE81D6-494D-4E25-9F97-3F4A9828930D}" srcOrd="0" destOrd="0" presId="urn:microsoft.com/office/officeart/2008/layout/VerticalCurvedList"/>
    <dgm:cxn modelId="{ACAE1D93-04E1-4948-85D9-C3C752AC5343}" type="presParOf" srcId="{C2B1F907-9FE8-4B13-A74C-D132019A1D1F}" destId="{49427696-D4AF-4CBD-8B56-25BD73938534}" srcOrd="5" destOrd="0" presId="urn:microsoft.com/office/officeart/2008/layout/VerticalCurvedList"/>
    <dgm:cxn modelId="{ABFBBEE2-2896-40E8-95B8-8238970B3378}" type="presParOf" srcId="{C2B1F907-9FE8-4B13-A74C-D132019A1D1F}" destId="{1F4DF4A1-9FD7-46F7-B446-1B50D5B3F6DC}" srcOrd="6" destOrd="0" presId="urn:microsoft.com/office/officeart/2008/layout/VerticalCurvedList"/>
    <dgm:cxn modelId="{10430E33-CE33-4065-A913-F6D2B82F64D0}" type="presParOf" srcId="{1F4DF4A1-9FD7-46F7-B446-1B50D5B3F6DC}" destId="{B71E7ED2-6841-42CD-A72C-845E5605D38C}" srcOrd="0" destOrd="0" presId="urn:microsoft.com/office/officeart/2008/layout/VerticalCurvedList"/>
    <dgm:cxn modelId="{4C2C1E69-F1CE-4E88-BC7D-236A7185C6F7}" type="presParOf" srcId="{C2B1F907-9FE8-4B13-A74C-D132019A1D1F}" destId="{6BEFA894-C8D5-44AF-9633-5AF9017C678A}" srcOrd="7" destOrd="0" presId="urn:microsoft.com/office/officeart/2008/layout/VerticalCurvedList"/>
    <dgm:cxn modelId="{1D9B483D-225E-4D40-989D-C6C518CFCA51}" type="presParOf" srcId="{C2B1F907-9FE8-4B13-A74C-D132019A1D1F}" destId="{F0703F18-6AC9-4189-84FD-617C7CDC7782}" srcOrd="8" destOrd="0" presId="urn:microsoft.com/office/officeart/2008/layout/VerticalCurvedList"/>
    <dgm:cxn modelId="{497659D5-C505-4735-B6A7-67D154BE0FB1}" type="presParOf" srcId="{F0703F18-6AC9-4189-84FD-617C7CDC7782}" destId="{D4E12EB7-D80D-4B84-8542-AA43B2507A2C}" srcOrd="0" destOrd="0" presId="urn:microsoft.com/office/officeart/2008/layout/VerticalCurvedList"/>
    <dgm:cxn modelId="{9DBCAAF4-FB49-43DC-974A-FDC22EAAE40C}" type="presParOf" srcId="{C2B1F907-9FE8-4B13-A74C-D132019A1D1F}" destId="{BA1113B6-0669-4ABD-A5CD-676EAD4D08CD}" srcOrd="9" destOrd="0" presId="urn:microsoft.com/office/officeart/2008/layout/VerticalCurvedList"/>
    <dgm:cxn modelId="{B86D9E77-A7B9-4B32-9312-8CE9D5BD10AF}" type="presParOf" srcId="{C2B1F907-9FE8-4B13-A74C-D132019A1D1F}" destId="{AE423FDB-6F79-40FC-A35D-F26E23CB27D8}" srcOrd="10" destOrd="0" presId="urn:microsoft.com/office/officeart/2008/layout/VerticalCurvedList"/>
    <dgm:cxn modelId="{632EFFB4-5F71-4E75-8997-915ACEA97323}" type="presParOf" srcId="{AE423FDB-6F79-40FC-A35D-F26E23CB27D8}" destId="{F32EB145-E450-457D-BF77-B99645103796}" srcOrd="0" destOrd="0" presId="urn:microsoft.com/office/officeart/2008/layout/VerticalCurvedList"/>
    <dgm:cxn modelId="{AA0E8B9E-5C36-4CB4-A357-616F03CB2FD7}" type="presParOf" srcId="{C2B1F907-9FE8-4B13-A74C-D132019A1D1F}" destId="{7BCD9C4F-18F7-4757-AB2F-917D118EE5AF}" srcOrd="11" destOrd="0" presId="urn:microsoft.com/office/officeart/2008/layout/VerticalCurvedList"/>
    <dgm:cxn modelId="{A2F2049A-FD45-475E-BBDA-13507AF6E664}" type="presParOf" srcId="{C2B1F907-9FE8-4B13-A74C-D132019A1D1F}" destId="{AFB38D78-9ED6-4158-AA60-894509A6C0E1}" srcOrd="12" destOrd="0" presId="urn:microsoft.com/office/officeart/2008/layout/VerticalCurvedList"/>
    <dgm:cxn modelId="{073B2A47-CD60-4BC4-AFF3-5B8F81FEB29F}" type="presParOf" srcId="{AFB38D78-9ED6-4158-AA60-894509A6C0E1}" destId="{F7B29D7A-F15A-42F3-B59A-0EA8613A8991}" srcOrd="0" destOrd="0" presId="urn:microsoft.com/office/officeart/2008/layout/VerticalCurvedList"/>
  </dgm:cxnLst>
  <dgm:bg>
    <a:noFill/>
  </dgm:bg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B1786D-EF49-4BDF-BE57-A54283D20C95}">
      <dsp:nvSpPr>
        <dsp:cNvPr id="0" name=""/>
        <dsp:cNvSpPr/>
      </dsp:nvSpPr>
      <dsp:spPr>
        <a:xfrm>
          <a:off x="-5427711" y="-831103"/>
          <a:ext cx="6462806" cy="6462806"/>
        </a:xfrm>
        <a:prstGeom prst="blockArc">
          <a:avLst>
            <a:gd name="adj1" fmla="val 18900000"/>
            <a:gd name="adj2" fmla="val 2700000"/>
            <a:gd name="adj3" fmla="val 334"/>
          </a:avLst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FC7C09-E7D2-4EF1-95F2-BE780246BE3C}">
      <dsp:nvSpPr>
        <dsp:cNvPr id="0" name=""/>
        <dsp:cNvSpPr/>
      </dsp:nvSpPr>
      <dsp:spPr>
        <a:xfrm>
          <a:off x="385876" y="252799"/>
          <a:ext cx="6938703" cy="505407"/>
        </a:xfrm>
        <a:prstGeom prst="roundRect">
          <a:avLst/>
        </a:prstGeom>
        <a:solidFill>
          <a:schemeClr val="bg1"/>
        </a:solidFill>
        <a:ln w="25400" cap="flat" cmpd="sng" algn="ctr">
          <a:solidFill>
            <a:srgbClr val="E3C68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1167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>
              <a:solidFill>
                <a:srgbClr val="32426A"/>
              </a:solidFill>
            </a:rPr>
            <a:t>Description des composants</a:t>
          </a:r>
        </a:p>
      </dsp:txBody>
      <dsp:txXfrm>
        <a:off x="410548" y="277471"/>
        <a:ext cx="6889359" cy="456063"/>
      </dsp:txXfrm>
    </dsp:sp>
    <dsp:sp modelId="{22F148CA-5F43-436A-AE59-706CF1C9D0DE}">
      <dsp:nvSpPr>
        <dsp:cNvPr id="0" name=""/>
        <dsp:cNvSpPr/>
      </dsp:nvSpPr>
      <dsp:spPr>
        <a:xfrm>
          <a:off x="69996" y="189623"/>
          <a:ext cx="631758" cy="631758"/>
        </a:xfrm>
        <a:prstGeom prst="ellipse">
          <a:avLst/>
        </a:prstGeom>
        <a:solidFill>
          <a:srgbClr val="E3C681"/>
        </a:solidFill>
        <a:ln w="25400" cap="flat" cmpd="sng" algn="ctr">
          <a:solidFill>
            <a:srgbClr val="32426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572E9D-8EAA-496D-B018-076DCBC897B3}">
      <dsp:nvSpPr>
        <dsp:cNvPr id="0" name=""/>
        <dsp:cNvSpPr/>
      </dsp:nvSpPr>
      <dsp:spPr>
        <a:xfrm>
          <a:off x="801608" y="1010814"/>
          <a:ext cx="6522971" cy="505407"/>
        </a:xfrm>
        <a:prstGeom prst="roundRect">
          <a:avLst/>
        </a:prstGeom>
        <a:solidFill>
          <a:schemeClr val="bg1"/>
        </a:solidFill>
        <a:ln w="38100" cap="flat" cmpd="sng" algn="ctr">
          <a:solidFill>
            <a:srgbClr val="E3C68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1167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>
              <a:solidFill>
                <a:srgbClr val="32426A"/>
              </a:solidFill>
            </a:rPr>
            <a:t>Structure interne du logiciel</a:t>
          </a:r>
        </a:p>
      </dsp:txBody>
      <dsp:txXfrm>
        <a:off x="826280" y="1035486"/>
        <a:ext cx="6473627" cy="456063"/>
      </dsp:txXfrm>
    </dsp:sp>
    <dsp:sp modelId="{AAFE81D6-494D-4E25-9F97-3F4A9828930D}">
      <dsp:nvSpPr>
        <dsp:cNvPr id="0" name=""/>
        <dsp:cNvSpPr/>
      </dsp:nvSpPr>
      <dsp:spPr>
        <a:xfrm>
          <a:off x="485728" y="947638"/>
          <a:ext cx="631758" cy="631758"/>
        </a:xfrm>
        <a:prstGeom prst="ellipse">
          <a:avLst/>
        </a:prstGeom>
        <a:solidFill>
          <a:srgbClr val="E3C681"/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427696-D4AF-4CBD-8B56-25BD73938534}">
      <dsp:nvSpPr>
        <dsp:cNvPr id="0" name=""/>
        <dsp:cNvSpPr/>
      </dsp:nvSpPr>
      <dsp:spPr>
        <a:xfrm>
          <a:off x="991711" y="1768829"/>
          <a:ext cx="6332867" cy="505407"/>
        </a:xfrm>
        <a:prstGeom prst="roundRect">
          <a:avLst/>
        </a:prstGeom>
        <a:solidFill>
          <a:schemeClr val="bg1"/>
        </a:solidFill>
        <a:ln w="25400" cap="flat" cmpd="sng" algn="ctr">
          <a:solidFill>
            <a:srgbClr val="E3C68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1167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>
              <a:solidFill>
                <a:srgbClr val="32426A"/>
              </a:solidFill>
            </a:rPr>
            <a:t>Diagrammes de séquences</a:t>
          </a:r>
        </a:p>
      </dsp:txBody>
      <dsp:txXfrm>
        <a:off x="1016383" y="1793501"/>
        <a:ext cx="6283523" cy="456063"/>
      </dsp:txXfrm>
    </dsp:sp>
    <dsp:sp modelId="{B71E7ED2-6841-42CD-A72C-845E5605D38C}">
      <dsp:nvSpPr>
        <dsp:cNvPr id="0" name=""/>
        <dsp:cNvSpPr/>
      </dsp:nvSpPr>
      <dsp:spPr>
        <a:xfrm>
          <a:off x="675832" y="1705653"/>
          <a:ext cx="631758" cy="631758"/>
        </a:xfrm>
        <a:prstGeom prst="ellipse">
          <a:avLst/>
        </a:prstGeom>
        <a:solidFill>
          <a:srgbClr val="E3C681"/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EFA894-C8D5-44AF-9633-5AF9017C678A}">
      <dsp:nvSpPr>
        <dsp:cNvPr id="0" name=""/>
        <dsp:cNvSpPr/>
      </dsp:nvSpPr>
      <dsp:spPr>
        <a:xfrm>
          <a:off x="991711" y="2526363"/>
          <a:ext cx="6332867" cy="505407"/>
        </a:xfrm>
        <a:prstGeom prst="roundRect">
          <a:avLst/>
        </a:prstGeom>
        <a:solidFill>
          <a:schemeClr val="bg1"/>
        </a:solidFill>
        <a:ln w="25400" cap="flat" cmpd="sng" algn="ctr">
          <a:solidFill>
            <a:srgbClr val="E3C68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1167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>
              <a:solidFill>
                <a:srgbClr val="32426A"/>
              </a:solidFill>
            </a:rPr>
            <a:t>Diagramme de classe</a:t>
          </a:r>
        </a:p>
      </dsp:txBody>
      <dsp:txXfrm>
        <a:off x="1016383" y="2551035"/>
        <a:ext cx="6283523" cy="456063"/>
      </dsp:txXfrm>
    </dsp:sp>
    <dsp:sp modelId="{D4E12EB7-D80D-4B84-8542-AA43B2507A2C}">
      <dsp:nvSpPr>
        <dsp:cNvPr id="0" name=""/>
        <dsp:cNvSpPr/>
      </dsp:nvSpPr>
      <dsp:spPr>
        <a:xfrm>
          <a:off x="675832" y="2463187"/>
          <a:ext cx="631758" cy="631758"/>
        </a:xfrm>
        <a:prstGeom prst="ellipse">
          <a:avLst/>
        </a:prstGeom>
        <a:solidFill>
          <a:srgbClr val="E3C681"/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1113B6-0669-4ABD-A5CD-676EAD4D08CD}">
      <dsp:nvSpPr>
        <dsp:cNvPr id="0" name=""/>
        <dsp:cNvSpPr/>
      </dsp:nvSpPr>
      <dsp:spPr>
        <a:xfrm>
          <a:off x="801608" y="3284378"/>
          <a:ext cx="6522971" cy="505407"/>
        </a:xfrm>
        <a:prstGeom prst="roundRect">
          <a:avLst/>
        </a:prstGeom>
        <a:solidFill>
          <a:schemeClr val="bg1"/>
        </a:solidFill>
        <a:ln w="25400" cap="flat" cmpd="sng" algn="ctr">
          <a:solidFill>
            <a:srgbClr val="E3C68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1167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>
              <a:solidFill>
                <a:srgbClr val="32426A"/>
              </a:solidFill>
            </a:rPr>
            <a:t>Tests d’intégration</a:t>
          </a:r>
        </a:p>
      </dsp:txBody>
      <dsp:txXfrm>
        <a:off x="826280" y="3309050"/>
        <a:ext cx="6473627" cy="456063"/>
      </dsp:txXfrm>
    </dsp:sp>
    <dsp:sp modelId="{F32EB145-E450-457D-BF77-B99645103796}">
      <dsp:nvSpPr>
        <dsp:cNvPr id="0" name=""/>
        <dsp:cNvSpPr/>
      </dsp:nvSpPr>
      <dsp:spPr>
        <a:xfrm>
          <a:off x="485728" y="3221202"/>
          <a:ext cx="631758" cy="631758"/>
        </a:xfrm>
        <a:prstGeom prst="ellipse">
          <a:avLst/>
        </a:prstGeom>
        <a:solidFill>
          <a:srgbClr val="E3C681"/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CD9C4F-18F7-4757-AB2F-917D118EE5AF}">
      <dsp:nvSpPr>
        <dsp:cNvPr id="0" name=""/>
        <dsp:cNvSpPr/>
      </dsp:nvSpPr>
      <dsp:spPr>
        <a:xfrm>
          <a:off x="385876" y="4042393"/>
          <a:ext cx="6938703" cy="505407"/>
        </a:xfrm>
        <a:prstGeom prst="roundRect">
          <a:avLst/>
        </a:prstGeom>
        <a:solidFill>
          <a:schemeClr val="bg1"/>
        </a:solidFill>
        <a:ln w="25400" cap="flat" cmpd="sng" algn="ctr">
          <a:solidFill>
            <a:srgbClr val="E3C68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1167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>
              <a:solidFill>
                <a:srgbClr val="32426A"/>
              </a:solidFill>
            </a:rPr>
            <a:t>Conclusion et perspectives</a:t>
          </a:r>
        </a:p>
      </dsp:txBody>
      <dsp:txXfrm>
        <a:off x="410548" y="4067065"/>
        <a:ext cx="6889359" cy="456063"/>
      </dsp:txXfrm>
    </dsp:sp>
    <dsp:sp modelId="{F7B29D7A-F15A-42F3-B59A-0EA8613A8991}">
      <dsp:nvSpPr>
        <dsp:cNvPr id="0" name=""/>
        <dsp:cNvSpPr/>
      </dsp:nvSpPr>
      <dsp:spPr>
        <a:xfrm>
          <a:off x="69996" y="3979217"/>
          <a:ext cx="631758" cy="631758"/>
        </a:xfrm>
        <a:prstGeom prst="ellipse">
          <a:avLst/>
        </a:prstGeom>
        <a:solidFill>
          <a:srgbClr val="E3C681"/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A0043-2D52-4AE3-AB34-305FE2F63C1B}" type="datetimeFigureOut">
              <a:rPr lang="fr-FR" smtClean="0"/>
              <a:t>05/01/2021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014413" y="1238250"/>
            <a:ext cx="4829175" cy="3343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767263"/>
            <a:ext cx="5486400" cy="39004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091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94091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EBDAE7-CC74-4496-A4F7-D805809EF11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3358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EBDAE7-CC74-4496-A4F7-D805809EF116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3996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2867E8-A732-4E60-B091-D6945398B130}" type="slidenum">
              <a:rPr lang="fr-FR" smtClean="0"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68009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2867E8-A732-4E60-B091-D6945398B130}" type="slidenum">
              <a:rPr lang="fr-FR" smtClean="0"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79929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2867E8-A732-4E60-B091-D6945398B130}" type="slidenum">
              <a:rPr lang="fr-FR" smtClean="0"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0083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2867E8-A732-4E60-B091-D6945398B130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9109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2867E8-A732-4E60-B091-D6945398B130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1316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2867E8-A732-4E60-B091-D6945398B130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0844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2867E8-A732-4E60-B091-D6945398B130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4691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2867E8-A732-4E60-B091-D6945398B130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9541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2867E8-A732-4E60-B091-D6945398B130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0359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2867E8-A732-4E60-B091-D6945398B130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612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2867E8-A732-4E60-B091-D6945398B130}" type="slidenum">
              <a:rPr lang="fr-FR" smtClean="0"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9997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2950" y="2125982"/>
            <a:ext cx="84201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5900" y="3840481"/>
            <a:ext cx="6934200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93859" y="2022584"/>
            <a:ext cx="6318285" cy="340863"/>
          </a:xfrm>
        </p:spPr>
        <p:txBody>
          <a:bodyPr lIns="0" tIns="0" rIns="0" bIns="0"/>
          <a:lstStyle>
            <a:lvl1pPr>
              <a:defRPr sz="2215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9682" y="1656723"/>
            <a:ext cx="9586633" cy="85280"/>
          </a:xfrm>
        </p:spPr>
        <p:txBody>
          <a:bodyPr lIns="0" tIns="0" rIns="0" bIns="0"/>
          <a:lstStyle>
            <a:lvl1pPr>
              <a:defRPr sz="554" b="1" i="0">
                <a:solidFill>
                  <a:srgbClr val="32426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577216" y="829876"/>
            <a:ext cx="825500" cy="3058404"/>
          </a:xfrm>
          <a:custGeom>
            <a:avLst/>
            <a:gdLst/>
            <a:ahLst/>
            <a:cxnLst/>
            <a:rect l="l" t="t" r="r" b="b"/>
            <a:pathLst>
              <a:path w="571500" h="4417695">
                <a:moveTo>
                  <a:pt x="190500" y="3845577"/>
                </a:moveTo>
                <a:lnTo>
                  <a:pt x="0" y="3845577"/>
                </a:lnTo>
                <a:lnTo>
                  <a:pt x="285750" y="4417077"/>
                </a:lnTo>
                <a:lnTo>
                  <a:pt x="523875" y="3940827"/>
                </a:lnTo>
                <a:lnTo>
                  <a:pt x="190500" y="3940827"/>
                </a:lnTo>
                <a:lnTo>
                  <a:pt x="190500" y="3845577"/>
                </a:lnTo>
                <a:close/>
              </a:path>
              <a:path w="571500" h="4417695">
                <a:moveTo>
                  <a:pt x="381000" y="0"/>
                </a:moveTo>
                <a:lnTo>
                  <a:pt x="190500" y="0"/>
                </a:lnTo>
                <a:lnTo>
                  <a:pt x="190500" y="3940827"/>
                </a:lnTo>
                <a:lnTo>
                  <a:pt x="381000" y="3940827"/>
                </a:lnTo>
                <a:lnTo>
                  <a:pt x="381000" y="0"/>
                </a:lnTo>
                <a:close/>
              </a:path>
              <a:path w="571500" h="4417695">
                <a:moveTo>
                  <a:pt x="571500" y="3845577"/>
                </a:moveTo>
                <a:lnTo>
                  <a:pt x="381000" y="3845577"/>
                </a:lnTo>
                <a:lnTo>
                  <a:pt x="381000" y="3940827"/>
                </a:lnTo>
                <a:lnTo>
                  <a:pt x="523875" y="3940827"/>
                </a:lnTo>
                <a:lnTo>
                  <a:pt x="571500" y="3845577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 sz="1246" dirty="0"/>
          </a:p>
        </p:txBody>
      </p:sp>
      <p:sp>
        <p:nvSpPr>
          <p:cNvPr id="17" name="bg object 17"/>
          <p:cNvSpPr/>
          <p:nvPr/>
        </p:nvSpPr>
        <p:spPr>
          <a:xfrm>
            <a:off x="-795" y="0"/>
            <a:ext cx="9906916" cy="496765"/>
          </a:xfrm>
          <a:custGeom>
            <a:avLst/>
            <a:gdLst/>
            <a:ahLst/>
            <a:cxnLst/>
            <a:rect l="l" t="t" r="r" b="b"/>
            <a:pathLst>
              <a:path w="6858634" h="717550">
                <a:moveTo>
                  <a:pt x="6858550" y="0"/>
                </a:moveTo>
                <a:lnTo>
                  <a:pt x="0" y="0"/>
                </a:lnTo>
                <a:lnTo>
                  <a:pt x="0" y="717175"/>
                </a:lnTo>
                <a:lnTo>
                  <a:pt x="6858550" y="717175"/>
                </a:lnTo>
                <a:lnTo>
                  <a:pt x="6858550" y="0"/>
                </a:lnTo>
                <a:close/>
              </a:path>
            </a:pathLst>
          </a:custGeom>
          <a:solidFill>
            <a:srgbClr val="32426A"/>
          </a:solidFill>
        </p:spPr>
        <p:txBody>
          <a:bodyPr wrap="square" lIns="0" tIns="0" rIns="0" bIns="0" rtlCol="0"/>
          <a:lstStyle/>
          <a:p>
            <a:endParaRPr sz="1246"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93859" y="2022584"/>
            <a:ext cx="6318285" cy="340863"/>
          </a:xfrm>
        </p:spPr>
        <p:txBody>
          <a:bodyPr lIns="0" tIns="0" rIns="0" bIns="0"/>
          <a:lstStyle>
            <a:lvl1pPr>
              <a:defRPr sz="2215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5300" y="1577341"/>
            <a:ext cx="4309110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01590" y="1577341"/>
            <a:ext cx="4309110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1/5/2021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93859" y="2022584"/>
            <a:ext cx="6318285" cy="340863"/>
          </a:xfrm>
        </p:spPr>
        <p:txBody>
          <a:bodyPr lIns="0" tIns="0" rIns="0" bIns="0"/>
          <a:lstStyle>
            <a:lvl1pPr>
              <a:defRPr sz="2215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1/5/2021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83216" y="2848708"/>
            <a:ext cx="7539565" cy="11605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46" dirty="0"/>
          </a:p>
        </p:txBody>
      </p:sp>
      <p:sp>
        <p:nvSpPr>
          <p:cNvPr id="17" name="bg object 17"/>
          <p:cNvSpPr/>
          <p:nvPr/>
        </p:nvSpPr>
        <p:spPr>
          <a:xfrm>
            <a:off x="2" y="1"/>
            <a:ext cx="9905999" cy="27034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46" dirty="0"/>
          </a:p>
        </p:txBody>
      </p:sp>
      <p:sp>
        <p:nvSpPr>
          <p:cNvPr id="18" name="bg object 18"/>
          <p:cNvSpPr/>
          <p:nvPr/>
        </p:nvSpPr>
        <p:spPr>
          <a:xfrm>
            <a:off x="0" y="4154523"/>
            <a:ext cx="9906000" cy="27034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46" dirty="0"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9906000" cy="31652"/>
          </a:xfrm>
          <a:custGeom>
            <a:avLst/>
            <a:gdLst/>
            <a:ahLst/>
            <a:cxnLst/>
            <a:rect l="l" t="t" r="r" b="b"/>
            <a:pathLst>
              <a:path w="6858000" h="45720">
                <a:moveTo>
                  <a:pt x="6858000" y="0"/>
                </a:moveTo>
                <a:lnTo>
                  <a:pt x="0" y="0"/>
                </a:lnTo>
                <a:lnTo>
                  <a:pt x="0" y="45718"/>
                </a:lnTo>
                <a:lnTo>
                  <a:pt x="6858000" y="45718"/>
                </a:lnTo>
                <a:lnTo>
                  <a:pt x="685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46" dirty="0"/>
          </a:p>
        </p:txBody>
      </p:sp>
      <p:sp>
        <p:nvSpPr>
          <p:cNvPr id="20" name="bg object 20"/>
          <p:cNvSpPr/>
          <p:nvPr/>
        </p:nvSpPr>
        <p:spPr>
          <a:xfrm>
            <a:off x="0" y="0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6858000" h="9906000">
                <a:moveTo>
                  <a:pt x="6858000" y="0"/>
                </a:moveTo>
                <a:lnTo>
                  <a:pt x="6817309" y="0"/>
                </a:lnTo>
                <a:lnTo>
                  <a:pt x="6817309" y="9860293"/>
                </a:lnTo>
                <a:lnTo>
                  <a:pt x="45707" y="9860293"/>
                </a:lnTo>
                <a:lnTo>
                  <a:pt x="45707" y="12"/>
                </a:lnTo>
                <a:lnTo>
                  <a:pt x="0" y="12"/>
                </a:lnTo>
                <a:lnTo>
                  <a:pt x="0" y="9860293"/>
                </a:lnTo>
                <a:lnTo>
                  <a:pt x="0" y="9906000"/>
                </a:lnTo>
                <a:lnTo>
                  <a:pt x="45707" y="9906000"/>
                </a:lnTo>
                <a:lnTo>
                  <a:pt x="6817309" y="9906000"/>
                </a:lnTo>
                <a:lnTo>
                  <a:pt x="6858000" y="9906000"/>
                </a:lnTo>
                <a:lnTo>
                  <a:pt x="6858000" y="9860293"/>
                </a:lnTo>
                <a:lnTo>
                  <a:pt x="685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46" dirty="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1/5/2021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93859" y="2022584"/>
            <a:ext cx="631828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9682" y="1656723"/>
            <a:ext cx="958663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1" i="0">
                <a:solidFill>
                  <a:srgbClr val="32426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68040" y="6377941"/>
            <a:ext cx="31699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95300" y="6377941"/>
            <a:ext cx="22783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132320" y="6377941"/>
            <a:ext cx="22783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16520">
        <a:defRPr>
          <a:latin typeface="+mn-lt"/>
          <a:ea typeface="+mn-ea"/>
          <a:cs typeface="+mn-cs"/>
        </a:defRPr>
      </a:lvl2pPr>
      <a:lvl3pPr marL="633039">
        <a:defRPr>
          <a:latin typeface="+mn-lt"/>
          <a:ea typeface="+mn-ea"/>
          <a:cs typeface="+mn-cs"/>
        </a:defRPr>
      </a:lvl3pPr>
      <a:lvl4pPr marL="949559">
        <a:defRPr>
          <a:latin typeface="+mn-lt"/>
          <a:ea typeface="+mn-ea"/>
          <a:cs typeface="+mn-cs"/>
        </a:defRPr>
      </a:lvl4pPr>
      <a:lvl5pPr marL="1266078">
        <a:defRPr>
          <a:latin typeface="+mn-lt"/>
          <a:ea typeface="+mn-ea"/>
          <a:cs typeface="+mn-cs"/>
        </a:defRPr>
      </a:lvl5pPr>
      <a:lvl6pPr marL="1582598">
        <a:defRPr>
          <a:latin typeface="+mn-lt"/>
          <a:ea typeface="+mn-ea"/>
          <a:cs typeface="+mn-cs"/>
        </a:defRPr>
      </a:lvl6pPr>
      <a:lvl7pPr marL="1899117">
        <a:defRPr>
          <a:latin typeface="+mn-lt"/>
          <a:ea typeface="+mn-ea"/>
          <a:cs typeface="+mn-cs"/>
        </a:defRPr>
      </a:lvl7pPr>
      <a:lvl8pPr marL="2215637">
        <a:defRPr>
          <a:latin typeface="+mn-lt"/>
          <a:ea typeface="+mn-ea"/>
          <a:cs typeface="+mn-cs"/>
        </a:defRPr>
      </a:lvl8pPr>
      <a:lvl9pPr marL="2532156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16520">
        <a:defRPr>
          <a:latin typeface="+mn-lt"/>
          <a:ea typeface="+mn-ea"/>
          <a:cs typeface="+mn-cs"/>
        </a:defRPr>
      </a:lvl2pPr>
      <a:lvl3pPr marL="633039">
        <a:defRPr>
          <a:latin typeface="+mn-lt"/>
          <a:ea typeface="+mn-ea"/>
          <a:cs typeface="+mn-cs"/>
        </a:defRPr>
      </a:lvl3pPr>
      <a:lvl4pPr marL="949559">
        <a:defRPr>
          <a:latin typeface="+mn-lt"/>
          <a:ea typeface="+mn-ea"/>
          <a:cs typeface="+mn-cs"/>
        </a:defRPr>
      </a:lvl4pPr>
      <a:lvl5pPr marL="1266078">
        <a:defRPr>
          <a:latin typeface="+mn-lt"/>
          <a:ea typeface="+mn-ea"/>
          <a:cs typeface="+mn-cs"/>
        </a:defRPr>
      </a:lvl5pPr>
      <a:lvl6pPr marL="1582598">
        <a:defRPr>
          <a:latin typeface="+mn-lt"/>
          <a:ea typeface="+mn-ea"/>
          <a:cs typeface="+mn-cs"/>
        </a:defRPr>
      </a:lvl6pPr>
      <a:lvl7pPr marL="1899117">
        <a:defRPr>
          <a:latin typeface="+mn-lt"/>
          <a:ea typeface="+mn-ea"/>
          <a:cs typeface="+mn-cs"/>
        </a:defRPr>
      </a:lvl7pPr>
      <a:lvl8pPr marL="2215637">
        <a:defRPr>
          <a:latin typeface="+mn-lt"/>
          <a:ea typeface="+mn-ea"/>
          <a:cs typeface="+mn-cs"/>
        </a:defRPr>
      </a:lvl8pPr>
      <a:lvl9pPr marL="2532156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1" y="4559104"/>
            <a:ext cx="9829800" cy="2266991"/>
            <a:chOff x="0" y="7135852"/>
            <a:chExt cx="6858000" cy="2770145"/>
          </a:xfrm>
        </p:grpSpPr>
        <p:sp>
          <p:nvSpPr>
            <p:cNvPr id="4" name="object 4"/>
            <p:cNvSpPr/>
            <p:nvPr/>
          </p:nvSpPr>
          <p:spPr>
            <a:xfrm>
              <a:off x="0" y="7135852"/>
              <a:ext cx="3379670" cy="27701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46"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7457594"/>
              <a:ext cx="6858000" cy="244840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46" dirty="0"/>
            </a:p>
          </p:txBody>
        </p:sp>
      </p:grpSp>
      <p:sp>
        <p:nvSpPr>
          <p:cNvPr id="10" name="Triangle isocèle 9">
            <a:extLst>
              <a:ext uri="{FF2B5EF4-FFF2-40B4-BE49-F238E27FC236}">
                <a16:creationId xmlns:a16="http://schemas.microsoft.com/office/drawing/2014/main" id="{CF1FF8FD-BACA-445C-9994-01D9014B92D4}"/>
              </a:ext>
            </a:extLst>
          </p:cNvPr>
          <p:cNvSpPr/>
          <p:nvPr/>
        </p:nvSpPr>
        <p:spPr>
          <a:xfrm rot="10800000">
            <a:off x="54042" y="18097"/>
            <a:ext cx="7848000" cy="1895736"/>
          </a:xfrm>
          <a:prstGeom prst="triangle">
            <a:avLst>
              <a:gd name="adj" fmla="val 100000"/>
            </a:avLst>
          </a:prstGeom>
          <a:solidFill>
            <a:srgbClr val="E3C6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E3C681"/>
              </a:solidFill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-850" y="-1"/>
            <a:ext cx="11583251" cy="6858001"/>
            <a:chOff x="-2" y="-1"/>
            <a:chExt cx="8018587" cy="9906001"/>
          </a:xfrm>
        </p:grpSpPr>
        <p:sp>
          <p:nvSpPr>
            <p:cNvPr id="7" name="object 7" hidden="1"/>
            <p:cNvSpPr/>
            <p:nvPr/>
          </p:nvSpPr>
          <p:spPr>
            <a:xfrm>
              <a:off x="-2" y="-1"/>
              <a:ext cx="8018587" cy="387238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46"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6858000" cy="9906000"/>
            </a:xfrm>
            <a:custGeom>
              <a:avLst/>
              <a:gdLst/>
              <a:ahLst/>
              <a:cxnLst/>
              <a:rect l="l" t="t" r="r" b="b"/>
              <a:pathLst>
                <a:path w="6858000" h="9906000">
                  <a:moveTo>
                    <a:pt x="68580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0" y="9906000"/>
                  </a:lnTo>
                  <a:lnTo>
                    <a:pt x="45707" y="9906000"/>
                  </a:lnTo>
                  <a:lnTo>
                    <a:pt x="45707" y="45720"/>
                  </a:lnTo>
                  <a:lnTo>
                    <a:pt x="6858000" y="45720"/>
                  </a:lnTo>
                  <a:lnTo>
                    <a:pt x="685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46"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6817313" y="0"/>
              <a:ext cx="41275" cy="9906000"/>
            </a:xfrm>
            <a:custGeom>
              <a:avLst/>
              <a:gdLst/>
              <a:ahLst/>
              <a:cxnLst/>
              <a:rect l="l" t="t" r="r" b="b"/>
              <a:pathLst>
                <a:path w="41275" h="9906000">
                  <a:moveTo>
                    <a:pt x="0" y="0"/>
                  </a:moveTo>
                  <a:lnTo>
                    <a:pt x="40686" y="0"/>
                  </a:lnTo>
                  <a:lnTo>
                    <a:pt x="40686" y="9905999"/>
                  </a:lnTo>
                  <a:lnTo>
                    <a:pt x="0" y="9905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46"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-2" y="0"/>
              <a:ext cx="6858001" cy="253153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46" dirty="0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416540" y="6631858"/>
            <a:ext cx="1413260" cy="149942"/>
          </a:xfrm>
          <a:prstGeom prst="rect">
            <a:avLst/>
          </a:prstGeom>
        </p:spPr>
        <p:txBody>
          <a:bodyPr vert="horz" wrap="square" lIns="0" tIns="8792" rIns="0" bIns="0" rtlCol="0">
            <a:spAutoFit/>
          </a:bodyPr>
          <a:lstStyle/>
          <a:p>
            <a:pPr marL="8792">
              <a:lnSpc>
                <a:spcPts val="1063"/>
              </a:lnSpc>
              <a:spcBef>
                <a:spcPts val="69"/>
              </a:spcBef>
            </a:pPr>
            <a:r>
              <a:rPr lang="fr-FR" sz="1050" spc="-24" dirty="0">
                <a:solidFill>
                  <a:srgbClr val="FFFFFF"/>
                </a:solidFill>
                <a:latin typeface="Arial"/>
                <a:cs typeface="Arial"/>
              </a:rPr>
              <a:t>DEVIS N°36-2020/DJC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579077" y="6826348"/>
            <a:ext cx="4747846" cy="31652"/>
          </a:xfrm>
          <a:custGeom>
            <a:avLst/>
            <a:gdLst/>
            <a:ahLst/>
            <a:cxnLst/>
            <a:rect l="l" t="t" r="r" b="b"/>
            <a:pathLst>
              <a:path w="6858000" h="45720">
                <a:moveTo>
                  <a:pt x="6858000" y="0"/>
                </a:moveTo>
                <a:lnTo>
                  <a:pt x="0" y="0"/>
                </a:lnTo>
                <a:lnTo>
                  <a:pt x="0" y="45719"/>
                </a:lnTo>
                <a:lnTo>
                  <a:pt x="6858000" y="45719"/>
                </a:lnTo>
                <a:lnTo>
                  <a:pt x="685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46" dirty="0"/>
          </a:p>
        </p:txBody>
      </p:sp>
      <p:sp>
        <p:nvSpPr>
          <p:cNvPr id="26" name="object 15">
            <a:extLst>
              <a:ext uri="{FF2B5EF4-FFF2-40B4-BE49-F238E27FC236}">
                <a16:creationId xmlns:a16="http://schemas.microsoft.com/office/drawing/2014/main" id="{00C65843-1955-41B2-9DCA-04FD9D2AE5A0}"/>
              </a:ext>
            </a:extLst>
          </p:cNvPr>
          <p:cNvSpPr txBox="1">
            <a:spLocks/>
          </p:cNvSpPr>
          <p:nvPr/>
        </p:nvSpPr>
        <p:spPr>
          <a:xfrm>
            <a:off x="396076" y="3496585"/>
            <a:ext cx="9296400" cy="747542"/>
          </a:xfrm>
          <a:prstGeom prst="rect">
            <a:avLst/>
          </a:prstGeom>
        </p:spPr>
        <p:txBody>
          <a:bodyPr vert="horz" wrap="square" lIns="0" tIns="8792" rIns="0" bIns="0" rtlCol="0">
            <a:spAutoFit/>
          </a:bodyPr>
          <a:lstStyle>
            <a:lvl1pPr>
              <a:defRPr sz="2215" b="0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marL="9232">
              <a:spcBef>
                <a:spcPts val="69"/>
              </a:spcBef>
            </a:pPr>
            <a:r>
              <a:rPr lang="fr-FR" sz="4800" kern="0" spc="-141" dirty="0">
                <a:solidFill>
                  <a:srgbClr val="32426A"/>
                </a:solidFill>
              </a:rPr>
              <a:t>Le Livre Dont VOUS Etes Le Héros</a:t>
            </a:r>
            <a:endParaRPr lang="fr-FR" sz="4800" kern="0" spc="-135" dirty="0">
              <a:solidFill>
                <a:srgbClr val="32426A"/>
              </a:solidFill>
            </a:endParaRPr>
          </a:p>
        </p:txBody>
      </p:sp>
      <p:sp>
        <p:nvSpPr>
          <p:cNvPr id="23" name="object 15">
            <a:extLst>
              <a:ext uri="{FF2B5EF4-FFF2-40B4-BE49-F238E27FC236}">
                <a16:creationId xmlns:a16="http://schemas.microsoft.com/office/drawing/2014/main" id="{B11A716E-222E-4A1B-A7E4-8D39D12A0D45}"/>
              </a:ext>
            </a:extLst>
          </p:cNvPr>
          <p:cNvSpPr txBox="1">
            <a:spLocks/>
          </p:cNvSpPr>
          <p:nvPr/>
        </p:nvSpPr>
        <p:spPr>
          <a:xfrm>
            <a:off x="396076" y="2286000"/>
            <a:ext cx="3513300" cy="575700"/>
          </a:xfrm>
          <a:prstGeom prst="rect">
            <a:avLst/>
          </a:prstGeom>
        </p:spPr>
        <p:txBody>
          <a:bodyPr vert="horz" wrap="square" lIns="0" tIns="8792" rIns="0" bIns="0" rtlCol="0">
            <a:spAutoFit/>
          </a:bodyPr>
          <a:lstStyle>
            <a:lvl1pPr>
              <a:defRPr sz="2215" b="0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marL="9232" algn="ctr">
              <a:spcBef>
                <a:spcPts val="69"/>
              </a:spcBef>
            </a:pPr>
            <a:r>
              <a:rPr lang="fr-FR" sz="1800" kern="0" spc="-141" dirty="0">
                <a:solidFill>
                  <a:srgbClr val="32426A"/>
                </a:solidFill>
              </a:rPr>
              <a:t>Ingénierie du Logiciel</a:t>
            </a:r>
          </a:p>
          <a:p>
            <a:pPr marL="9232" algn="ctr">
              <a:spcBef>
                <a:spcPts val="69"/>
              </a:spcBef>
            </a:pPr>
            <a:r>
              <a:rPr lang="fr-FR" sz="1800" kern="0" spc="-141" dirty="0">
                <a:solidFill>
                  <a:srgbClr val="32426A"/>
                </a:solidFill>
              </a:rPr>
              <a:t>M1 Informatique 2020 – 2021</a:t>
            </a:r>
            <a:endParaRPr lang="fr-FR" sz="1800" kern="0" spc="-135" dirty="0">
              <a:solidFill>
                <a:srgbClr val="32426A"/>
              </a:solidFill>
            </a:endParaRPr>
          </a:p>
        </p:txBody>
      </p:sp>
      <p:sp>
        <p:nvSpPr>
          <p:cNvPr id="25" name="object 15">
            <a:extLst>
              <a:ext uri="{FF2B5EF4-FFF2-40B4-BE49-F238E27FC236}">
                <a16:creationId xmlns:a16="http://schemas.microsoft.com/office/drawing/2014/main" id="{74D71249-4FC6-4E5A-8CDC-2D9E18F86469}"/>
              </a:ext>
            </a:extLst>
          </p:cNvPr>
          <p:cNvSpPr txBox="1">
            <a:spLocks/>
          </p:cNvSpPr>
          <p:nvPr/>
        </p:nvSpPr>
        <p:spPr>
          <a:xfrm>
            <a:off x="4953000" y="2286000"/>
            <a:ext cx="4556924" cy="285877"/>
          </a:xfrm>
          <a:prstGeom prst="rect">
            <a:avLst/>
          </a:prstGeom>
        </p:spPr>
        <p:txBody>
          <a:bodyPr vert="horz" wrap="square" lIns="0" tIns="8792" rIns="0" bIns="0" rtlCol="0">
            <a:spAutoFit/>
          </a:bodyPr>
          <a:lstStyle>
            <a:lvl1pPr>
              <a:defRPr sz="2215" b="0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marL="9232" algn="ctr">
              <a:spcBef>
                <a:spcPts val="69"/>
              </a:spcBef>
            </a:pPr>
            <a:r>
              <a:rPr lang="fr-FR" sz="1800" kern="0" spc="-141" dirty="0">
                <a:solidFill>
                  <a:srgbClr val="32426A"/>
                </a:solidFill>
              </a:rPr>
              <a:t>Professeur : Cédric Besse</a:t>
            </a:r>
            <a:endParaRPr lang="fr-FR" sz="1800" kern="0" spc="-135" dirty="0">
              <a:solidFill>
                <a:srgbClr val="32426A"/>
              </a:solidFill>
            </a:endParaRPr>
          </a:p>
        </p:txBody>
      </p:sp>
      <p:sp>
        <p:nvSpPr>
          <p:cNvPr id="22" name="object 15">
            <a:extLst>
              <a:ext uri="{FF2B5EF4-FFF2-40B4-BE49-F238E27FC236}">
                <a16:creationId xmlns:a16="http://schemas.microsoft.com/office/drawing/2014/main" id="{0571713C-9465-4D14-A172-2018F7D7F5A7}"/>
              </a:ext>
            </a:extLst>
          </p:cNvPr>
          <p:cNvSpPr txBox="1">
            <a:spLocks/>
          </p:cNvSpPr>
          <p:nvPr/>
        </p:nvSpPr>
        <p:spPr>
          <a:xfrm>
            <a:off x="182799" y="697777"/>
            <a:ext cx="4478598" cy="244905"/>
          </a:xfrm>
          <a:prstGeom prst="rect">
            <a:avLst/>
          </a:prstGeom>
        </p:spPr>
        <p:txBody>
          <a:bodyPr vert="horz" wrap="square" lIns="0" tIns="8792" rIns="0" bIns="0" rtlCol="0">
            <a:spAutoFit/>
          </a:bodyPr>
          <a:lstStyle>
            <a:lvl1pPr>
              <a:defRPr sz="2215" b="0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500" b="1" kern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Groupe : </a:t>
            </a:r>
            <a:r>
              <a:rPr lang="fr-FR" sz="1500" b="1" kern="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Pairspicace</a:t>
            </a:r>
            <a:endParaRPr lang="fr-FR" sz="1500" b="1" kern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Triangle isocèle 26">
            <a:extLst>
              <a:ext uri="{FF2B5EF4-FFF2-40B4-BE49-F238E27FC236}">
                <a16:creationId xmlns:a16="http://schemas.microsoft.com/office/drawing/2014/main" id="{9DF7945B-5925-4C4D-9D26-F21B985699E3}"/>
              </a:ext>
            </a:extLst>
          </p:cNvPr>
          <p:cNvSpPr/>
          <p:nvPr/>
        </p:nvSpPr>
        <p:spPr>
          <a:xfrm>
            <a:off x="76199" y="4914812"/>
            <a:ext cx="9753601" cy="1895736"/>
          </a:xfrm>
          <a:prstGeom prst="triangle">
            <a:avLst>
              <a:gd name="adj" fmla="val 100000"/>
            </a:avLst>
          </a:prstGeom>
          <a:solidFill>
            <a:srgbClr val="3242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5213878" y="5204710"/>
            <a:ext cx="4478598" cy="1479858"/>
          </a:xfrm>
          <a:prstGeom prst="rect">
            <a:avLst/>
          </a:prstGeom>
        </p:spPr>
        <p:txBody>
          <a:bodyPr vert="horz" wrap="square" lIns="0" tIns="8792" rIns="0" bIns="0" rtlCol="0">
            <a:spAutoFit/>
          </a:bodyPr>
          <a:lstStyle/>
          <a:p>
            <a:pPr lvl="0" algn="r">
              <a:lnSpc>
                <a:spcPct val="107000"/>
              </a:lnSpc>
              <a:spcAft>
                <a:spcPts val="800"/>
              </a:spcAft>
            </a:pPr>
            <a:r>
              <a:rPr lang="fr-FR" sz="15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 Vincent</a:t>
            </a:r>
            <a:br>
              <a:rPr lang="fr-FR" sz="15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15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KADHI Youssef</a:t>
            </a:r>
            <a:br>
              <a:rPr lang="fr-FR" sz="15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15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AMOKRANE </a:t>
            </a:r>
            <a:r>
              <a:rPr lang="fr-FR" sz="15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Roza</a:t>
            </a:r>
            <a:br>
              <a:rPr lang="fr-FR" sz="15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15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ZIDELMAL Smail</a:t>
            </a:r>
            <a:br>
              <a:rPr lang="fr-FR" sz="15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15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AIT-</a:t>
            </a:r>
            <a:r>
              <a:rPr lang="fr-FR" sz="1500" b="1" dirty="0">
                <a:latin typeface="Calibri" panose="020F0502020204030204" pitchFamily="34" charset="0"/>
                <a:cs typeface="Times New Roman" panose="02020603050405020304" pitchFamily="18" charset="0"/>
              </a:rPr>
              <a:t>BENOUISSADEN </a:t>
            </a:r>
            <a:r>
              <a:rPr lang="fr-FR" sz="1500" b="1" dirty="0" err="1">
                <a:latin typeface="Calibri" panose="020F0502020204030204" pitchFamily="34" charset="0"/>
                <a:cs typeface="Times New Roman" panose="02020603050405020304" pitchFamily="18" charset="0"/>
              </a:rPr>
              <a:t>Abdelaaziz</a:t>
            </a:r>
            <a:br>
              <a:rPr lang="fr-FR" sz="15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fr-FR" sz="15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8" name="Image 27" descr="Une image contenant texte, bouteille, signe&#10;&#10;Description générée automatiquement">
            <a:extLst>
              <a:ext uri="{FF2B5EF4-FFF2-40B4-BE49-F238E27FC236}">
                <a16:creationId xmlns:a16="http://schemas.microsoft.com/office/drawing/2014/main" id="{07762C84-4999-4361-AF97-A79BC59277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103" y="76200"/>
            <a:ext cx="2746498" cy="111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567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>
            <a:extLst>
              <a:ext uri="{FF2B5EF4-FFF2-40B4-BE49-F238E27FC236}">
                <a16:creationId xmlns:a16="http://schemas.microsoft.com/office/drawing/2014/main" id="{A3A36E70-9BE7-4280-BBA1-F874F83FE585}"/>
              </a:ext>
            </a:extLst>
          </p:cNvPr>
          <p:cNvSpPr/>
          <p:nvPr/>
        </p:nvSpPr>
        <p:spPr>
          <a:xfrm>
            <a:off x="0" y="-2672"/>
            <a:ext cx="9906000" cy="980481"/>
          </a:xfrm>
          <a:custGeom>
            <a:avLst/>
            <a:gdLst/>
            <a:ahLst/>
            <a:cxnLst/>
            <a:rect l="l" t="t" r="r" b="b"/>
            <a:pathLst>
              <a:path w="6854825" h="717550">
                <a:moveTo>
                  <a:pt x="0" y="0"/>
                </a:moveTo>
                <a:lnTo>
                  <a:pt x="6854822" y="0"/>
                </a:lnTo>
                <a:lnTo>
                  <a:pt x="6854822" y="717175"/>
                </a:lnTo>
                <a:lnTo>
                  <a:pt x="0" y="717175"/>
                </a:lnTo>
                <a:lnTo>
                  <a:pt x="0" y="0"/>
                </a:lnTo>
                <a:close/>
              </a:path>
            </a:pathLst>
          </a:custGeom>
          <a:solidFill>
            <a:srgbClr val="32426A"/>
          </a:solid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F6F7110-B315-4888-88DF-5585F9FD4493}"/>
              </a:ext>
            </a:extLst>
          </p:cNvPr>
          <p:cNvSpPr/>
          <p:nvPr/>
        </p:nvSpPr>
        <p:spPr>
          <a:xfrm>
            <a:off x="6586425" y="977809"/>
            <a:ext cx="2438400" cy="52471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34A87A3D-8DAA-422E-820C-FFED19540B89}"/>
              </a:ext>
            </a:extLst>
          </p:cNvPr>
          <p:cNvGrpSpPr/>
          <p:nvPr/>
        </p:nvGrpSpPr>
        <p:grpSpPr>
          <a:xfrm>
            <a:off x="9034553" y="171800"/>
            <a:ext cx="631758" cy="631758"/>
            <a:chOff x="4637121" y="3113121"/>
            <a:chExt cx="631758" cy="631758"/>
          </a:xfrm>
        </p:grpSpPr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BD81C173-8350-4AF0-9ED5-8936D5D613F0}"/>
                </a:ext>
              </a:extLst>
            </p:cNvPr>
            <p:cNvSpPr/>
            <p:nvPr/>
          </p:nvSpPr>
          <p:spPr>
            <a:xfrm>
              <a:off x="4637121" y="3113121"/>
              <a:ext cx="631758" cy="631758"/>
            </a:xfrm>
            <a:prstGeom prst="ellipse">
              <a:avLst/>
            </a:prstGeom>
            <a:solidFill>
              <a:srgbClr val="E3C681"/>
            </a:solidFill>
            <a:ln>
              <a:solidFill>
                <a:srgbClr val="26325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2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object 15">
              <a:extLst>
                <a:ext uri="{FF2B5EF4-FFF2-40B4-BE49-F238E27FC236}">
                  <a16:creationId xmlns:a16="http://schemas.microsoft.com/office/drawing/2014/main" id="{14EE6622-F611-4E01-ABF2-42660D04A87F}"/>
                </a:ext>
              </a:extLst>
            </p:cNvPr>
            <p:cNvSpPr txBox="1">
              <a:spLocks/>
            </p:cNvSpPr>
            <p:nvPr/>
          </p:nvSpPr>
          <p:spPr>
            <a:xfrm>
              <a:off x="4824000" y="3199031"/>
              <a:ext cx="216000" cy="439765"/>
            </a:xfrm>
            <a:prstGeom prst="rect">
              <a:avLst/>
            </a:prstGeom>
          </p:spPr>
          <p:txBody>
            <a:bodyPr vert="horz" wrap="square" lIns="0" tIns="8792" rIns="0" bIns="0" rtlCol="0">
              <a:spAutoFit/>
            </a:bodyPr>
            <a:lstStyle>
              <a:lvl1pPr>
                <a:defRPr sz="2215" b="0" i="0">
                  <a:solidFill>
                    <a:schemeClr val="bg1"/>
                  </a:solidFill>
                  <a:latin typeface="Arial"/>
                  <a:ea typeface="+mj-ea"/>
                  <a:cs typeface="Arial"/>
                </a:defRPr>
              </a:lvl1pPr>
            </a:lstStyle>
            <a:p>
              <a:pPr marL="9232">
                <a:spcBef>
                  <a:spcPts val="69"/>
                </a:spcBef>
              </a:pPr>
              <a:r>
                <a:rPr lang="fr-FR" sz="2800" b="1" i="1" kern="0" spc="-135" dirty="0">
                  <a:solidFill>
                    <a:srgbClr val="32426A"/>
                  </a:solidFill>
                </a:rPr>
                <a:t>5</a:t>
              </a:r>
            </a:p>
          </p:txBody>
        </p:sp>
      </p:grpSp>
      <p:sp>
        <p:nvSpPr>
          <p:cNvPr id="27" name="object 6">
            <a:extLst>
              <a:ext uri="{FF2B5EF4-FFF2-40B4-BE49-F238E27FC236}">
                <a16:creationId xmlns:a16="http://schemas.microsoft.com/office/drawing/2014/main" id="{78CB4826-E33A-4FD6-9815-167D1D2546EB}"/>
              </a:ext>
            </a:extLst>
          </p:cNvPr>
          <p:cNvSpPr txBox="1"/>
          <p:nvPr/>
        </p:nvSpPr>
        <p:spPr>
          <a:xfrm>
            <a:off x="381000" y="169309"/>
            <a:ext cx="4953000" cy="59174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4"/>
              </a:spcBef>
            </a:pPr>
            <a:r>
              <a:rPr lang="fr-FR" sz="3734" b="1" spc="-7" dirty="0">
                <a:solidFill>
                  <a:srgbClr val="FFFFFF"/>
                </a:solidFill>
                <a:latin typeface="Arial"/>
                <a:cs typeface="Arial"/>
              </a:rPr>
              <a:t>Editer une section</a:t>
            </a:r>
            <a:endParaRPr lang="fr-FR" sz="3734" dirty="0">
              <a:latin typeface="Arial"/>
              <a:cs typeface="Arial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74ACA96-A763-4B15-B1F4-3946CCE8F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1373"/>
            <a:ext cx="9906000" cy="407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899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>
            <a:extLst>
              <a:ext uri="{FF2B5EF4-FFF2-40B4-BE49-F238E27FC236}">
                <a16:creationId xmlns:a16="http://schemas.microsoft.com/office/drawing/2014/main" id="{A3A36E70-9BE7-4280-BBA1-F874F83FE585}"/>
              </a:ext>
            </a:extLst>
          </p:cNvPr>
          <p:cNvSpPr/>
          <p:nvPr/>
        </p:nvSpPr>
        <p:spPr>
          <a:xfrm>
            <a:off x="0" y="-2672"/>
            <a:ext cx="9906000" cy="980481"/>
          </a:xfrm>
          <a:custGeom>
            <a:avLst/>
            <a:gdLst/>
            <a:ahLst/>
            <a:cxnLst/>
            <a:rect l="l" t="t" r="r" b="b"/>
            <a:pathLst>
              <a:path w="6854825" h="717550">
                <a:moveTo>
                  <a:pt x="0" y="0"/>
                </a:moveTo>
                <a:lnTo>
                  <a:pt x="6854822" y="0"/>
                </a:lnTo>
                <a:lnTo>
                  <a:pt x="6854822" y="717175"/>
                </a:lnTo>
                <a:lnTo>
                  <a:pt x="0" y="717175"/>
                </a:lnTo>
                <a:lnTo>
                  <a:pt x="0" y="0"/>
                </a:lnTo>
                <a:close/>
              </a:path>
            </a:pathLst>
          </a:custGeom>
          <a:solidFill>
            <a:srgbClr val="32426A"/>
          </a:solid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F6F7110-B315-4888-88DF-5585F9FD4493}"/>
              </a:ext>
            </a:extLst>
          </p:cNvPr>
          <p:cNvSpPr/>
          <p:nvPr/>
        </p:nvSpPr>
        <p:spPr>
          <a:xfrm>
            <a:off x="6586425" y="977809"/>
            <a:ext cx="2438400" cy="52471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34A87A3D-8DAA-422E-820C-FFED19540B89}"/>
              </a:ext>
            </a:extLst>
          </p:cNvPr>
          <p:cNvGrpSpPr/>
          <p:nvPr/>
        </p:nvGrpSpPr>
        <p:grpSpPr>
          <a:xfrm>
            <a:off x="9034553" y="171800"/>
            <a:ext cx="631758" cy="631758"/>
            <a:chOff x="4637121" y="3113121"/>
            <a:chExt cx="631758" cy="631758"/>
          </a:xfrm>
        </p:grpSpPr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BD81C173-8350-4AF0-9ED5-8936D5D613F0}"/>
                </a:ext>
              </a:extLst>
            </p:cNvPr>
            <p:cNvSpPr/>
            <p:nvPr/>
          </p:nvSpPr>
          <p:spPr>
            <a:xfrm>
              <a:off x="4637121" y="3113121"/>
              <a:ext cx="631758" cy="631758"/>
            </a:xfrm>
            <a:prstGeom prst="ellipse">
              <a:avLst/>
            </a:prstGeom>
            <a:solidFill>
              <a:srgbClr val="E3C681"/>
            </a:solidFill>
            <a:ln>
              <a:solidFill>
                <a:srgbClr val="26325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2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object 15">
              <a:extLst>
                <a:ext uri="{FF2B5EF4-FFF2-40B4-BE49-F238E27FC236}">
                  <a16:creationId xmlns:a16="http://schemas.microsoft.com/office/drawing/2014/main" id="{14EE6622-F611-4E01-ABF2-42660D04A87F}"/>
                </a:ext>
              </a:extLst>
            </p:cNvPr>
            <p:cNvSpPr txBox="1">
              <a:spLocks/>
            </p:cNvSpPr>
            <p:nvPr/>
          </p:nvSpPr>
          <p:spPr>
            <a:xfrm>
              <a:off x="4824000" y="3199031"/>
              <a:ext cx="216000" cy="439765"/>
            </a:xfrm>
            <a:prstGeom prst="rect">
              <a:avLst/>
            </a:prstGeom>
          </p:spPr>
          <p:txBody>
            <a:bodyPr vert="horz" wrap="square" lIns="0" tIns="8792" rIns="0" bIns="0" rtlCol="0">
              <a:spAutoFit/>
            </a:bodyPr>
            <a:lstStyle>
              <a:lvl1pPr>
                <a:defRPr sz="2215" b="0" i="0">
                  <a:solidFill>
                    <a:schemeClr val="bg1"/>
                  </a:solidFill>
                  <a:latin typeface="Arial"/>
                  <a:ea typeface="+mj-ea"/>
                  <a:cs typeface="Arial"/>
                </a:defRPr>
              </a:lvl1pPr>
            </a:lstStyle>
            <a:p>
              <a:pPr marL="9232">
                <a:spcBef>
                  <a:spcPts val="69"/>
                </a:spcBef>
              </a:pPr>
              <a:r>
                <a:rPr lang="fr-FR" sz="2800" b="1" i="1" kern="0" spc="-135" dirty="0">
                  <a:solidFill>
                    <a:srgbClr val="32426A"/>
                  </a:solidFill>
                </a:rPr>
                <a:t>6</a:t>
              </a:r>
            </a:p>
          </p:txBody>
        </p:sp>
      </p:grpSp>
      <p:sp>
        <p:nvSpPr>
          <p:cNvPr id="27" name="object 6">
            <a:extLst>
              <a:ext uri="{FF2B5EF4-FFF2-40B4-BE49-F238E27FC236}">
                <a16:creationId xmlns:a16="http://schemas.microsoft.com/office/drawing/2014/main" id="{78CB4826-E33A-4FD6-9815-167D1D2546EB}"/>
              </a:ext>
            </a:extLst>
          </p:cNvPr>
          <p:cNvSpPr txBox="1"/>
          <p:nvPr/>
        </p:nvSpPr>
        <p:spPr>
          <a:xfrm>
            <a:off x="381000" y="169309"/>
            <a:ext cx="4953000" cy="59174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4"/>
              </a:spcBef>
            </a:pPr>
            <a:r>
              <a:rPr lang="fr-FR" sz="3734" b="1" spc="-7" dirty="0">
                <a:solidFill>
                  <a:srgbClr val="FFFFFF"/>
                </a:solidFill>
                <a:latin typeface="Arial"/>
                <a:cs typeface="Arial"/>
              </a:rPr>
              <a:t>Analyser la structure</a:t>
            </a:r>
            <a:endParaRPr lang="fr-FR" sz="3734" dirty="0">
              <a:latin typeface="Arial"/>
              <a:cs typeface="Arial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813D42D-C78F-40AF-8B2A-740459CACB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1066800"/>
            <a:ext cx="9114151" cy="56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790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>
            <a:extLst>
              <a:ext uri="{FF2B5EF4-FFF2-40B4-BE49-F238E27FC236}">
                <a16:creationId xmlns:a16="http://schemas.microsoft.com/office/drawing/2014/main" id="{A3A36E70-9BE7-4280-BBA1-F874F83FE585}"/>
              </a:ext>
            </a:extLst>
          </p:cNvPr>
          <p:cNvSpPr/>
          <p:nvPr/>
        </p:nvSpPr>
        <p:spPr>
          <a:xfrm>
            <a:off x="0" y="-2672"/>
            <a:ext cx="9906000" cy="980481"/>
          </a:xfrm>
          <a:custGeom>
            <a:avLst/>
            <a:gdLst/>
            <a:ahLst/>
            <a:cxnLst/>
            <a:rect l="l" t="t" r="r" b="b"/>
            <a:pathLst>
              <a:path w="6854825" h="717550">
                <a:moveTo>
                  <a:pt x="0" y="0"/>
                </a:moveTo>
                <a:lnTo>
                  <a:pt x="6854822" y="0"/>
                </a:lnTo>
                <a:lnTo>
                  <a:pt x="6854822" y="717175"/>
                </a:lnTo>
                <a:lnTo>
                  <a:pt x="0" y="717175"/>
                </a:lnTo>
                <a:lnTo>
                  <a:pt x="0" y="0"/>
                </a:lnTo>
                <a:close/>
              </a:path>
            </a:pathLst>
          </a:custGeom>
          <a:solidFill>
            <a:srgbClr val="32426A"/>
          </a:solid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F6F7110-B315-4888-88DF-5585F9FD4493}"/>
              </a:ext>
            </a:extLst>
          </p:cNvPr>
          <p:cNvSpPr/>
          <p:nvPr/>
        </p:nvSpPr>
        <p:spPr>
          <a:xfrm>
            <a:off x="6586425" y="977809"/>
            <a:ext cx="2438400" cy="52471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34A87A3D-8DAA-422E-820C-FFED19540B89}"/>
              </a:ext>
            </a:extLst>
          </p:cNvPr>
          <p:cNvGrpSpPr/>
          <p:nvPr/>
        </p:nvGrpSpPr>
        <p:grpSpPr>
          <a:xfrm>
            <a:off x="9034553" y="171800"/>
            <a:ext cx="631758" cy="631758"/>
            <a:chOff x="4637121" y="3113121"/>
            <a:chExt cx="631758" cy="631758"/>
          </a:xfrm>
        </p:grpSpPr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BD81C173-8350-4AF0-9ED5-8936D5D613F0}"/>
                </a:ext>
              </a:extLst>
            </p:cNvPr>
            <p:cNvSpPr/>
            <p:nvPr/>
          </p:nvSpPr>
          <p:spPr>
            <a:xfrm>
              <a:off x="4637121" y="3113121"/>
              <a:ext cx="631758" cy="631758"/>
            </a:xfrm>
            <a:prstGeom prst="ellipse">
              <a:avLst/>
            </a:prstGeom>
            <a:solidFill>
              <a:srgbClr val="E3C681"/>
            </a:solidFill>
            <a:ln>
              <a:solidFill>
                <a:srgbClr val="26325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2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object 15">
              <a:extLst>
                <a:ext uri="{FF2B5EF4-FFF2-40B4-BE49-F238E27FC236}">
                  <a16:creationId xmlns:a16="http://schemas.microsoft.com/office/drawing/2014/main" id="{14EE6622-F611-4E01-ABF2-42660D04A87F}"/>
                </a:ext>
              </a:extLst>
            </p:cNvPr>
            <p:cNvSpPr txBox="1">
              <a:spLocks/>
            </p:cNvSpPr>
            <p:nvPr/>
          </p:nvSpPr>
          <p:spPr>
            <a:xfrm>
              <a:off x="4824000" y="3199031"/>
              <a:ext cx="216000" cy="439765"/>
            </a:xfrm>
            <a:prstGeom prst="rect">
              <a:avLst/>
            </a:prstGeom>
          </p:spPr>
          <p:txBody>
            <a:bodyPr vert="horz" wrap="square" lIns="0" tIns="8792" rIns="0" bIns="0" rtlCol="0">
              <a:spAutoFit/>
            </a:bodyPr>
            <a:lstStyle>
              <a:lvl1pPr>
                <a:defRPr sz="2215" b="0" i="0">
                  <a:solidFill>
                    <a:schemeClr val="bg1"/>
                  </a:solidFill>
                  <a:latin typeface="Arial"/>
                  <a:ea typeface="+mj-ea"/>
                  <a:cs typeface="Arial"/>
                </a:defRPr>
              </a:lvl1pPr>
            </a:lstStyle>
            <a:p>
              <a:pPr marL="9232">
                <a:spcBef>
                  <a:spcPts val="69"/>
                </a:spcBef>
              </a:pPr>
              <a:r>
                <a:rPr lang="fr-FR" sz="2800" b="1" i="1" kern="0" spc="-135" dirty="0">
                  <a:solidFill>
                    <a:srgbClr val="32426A"/>
                  </a:solidFill>
                </a:rPr>
                <a:t>7</a:t>
              </a:r>
            </a:p>
          </p:txBody>
        </p:sp>
      </p:grpSp>
      <p:sp>
        <p:nvSpPr>
          <p:cNvPr id="27" name="object 6">
            <a:extLst>
              <a:ext uri="{FF2B5EF4-FFF2-40B4-BE49-F238E27FC236}">
                <a16:creationId xmlns:a16="http://schemas.microsoft.com/office/drawing/2014/main" id="{78CB4826-E33A-4FD6-9815-167D1D2546EB}"/>
              </a:ext>
            </a:extLst>
          </p:cNvPr>
          <p:cNvSpPr txBox="1"/>
          <p:nvPr/>
        </p:nvSpPr>
        <p:spPr>
          <a:xfrm>
            <a:off x="381000" y="169309"/>
            <a:ext cx="4953000" cy="59174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4"/>
              </a:spcBef>
            </a:pPr>
            <a:r>
              <a:rPr lang="fr-FR" sz="3734" b="1" spc="-7" dirty="0">
                <a:solidFill>
                  <a:srgbClr val="FFFFFF"/>
                </a:solidFill>
                <a:latin typeface="Arial"/>
                <a:cs typeface="Arial"/>
              </a:rPr>
              <a:t>Exporter le livre</a:t>
            </a:r>
            <a:endParaRPr lang="fr-FR" sz="3734" dirty="0">
              <a:latin typeface="Arial"/>
              <a:cs typeface="Arial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5425E73-7A2C-4DA1-950F-3A82B94C22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995" y="1149790"/>
            <a:ext cx="5442009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964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42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5">
            <a:extLst>
              <a:ext uri="{FF2B5EF4-FFF2-40B4-BE49-F238E27FC236}">
                <a16:creationId xmlns:a16="http://schemas.microsoft.com/office/drawing/2014/main" id="{3468A029-BE5D-4847-9A60-92866D4513AD}"/>
              </a:ext>
            </a:extLst>
          </p:cNvPr>
          <p:cNvSpPr txBox="1">
            <a:spLocks/>
          </p:cNvSpPr>
          <p:nvPr/>
        </p:nvSpPr>
        <p:spPr>
          <a:xfrm>
            <a:off x="2355056" y="3222786"/>
            <a:ext cx="5195887" cy="1486205"/>
          </a:xfrm>
          <a:prstGeom prst="rect">
            <a:avLst/>
          </a:prstGeom>
          <a:solidFill>
            <a:srgbClr val="32426A"/>
          </a:solidFill>
          <a:ln w="28575">
            <a:noFill/>
          </a:ln>
        </p:spPr>
        <p:txBody>
          <a:bodyPr vert="horz" wrap="square" lIns="0" tIns="8792" rIns="0" bIns="0" rtlCol="0">
            <a:spAutoFit/>
          </a:bodyPr>
          <a:lstStyle>
            <a:lvl1pPr>
              <a:defRPr sz="2215" b="0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marL="9232" algn="ctr">
              <a:spcBef>
                <a:spcPts val="69"/>
              </a:spcBef>
            </a:pPr>
            <a:r>
              <a:rPr lang="fr-FR" sz="4800" b="1" i="1" kern="0" spc="-135" dirty="0">
                <a:solidFill>
                  <a:srgbClr val="E3C681"/>
                </a:solidFill>
              </a:rPr>
              <a:t>Diagramme de classe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BAF9193E-E039-4FCC-8962-64402F396204}"/>
              </a:ext>
            </a:extLst>
          </p:cNvPr>
          <p:cNvSpPr/>
          <p:nvPr/>
        </p:nvSpPr>
        <p:spPr>
          <a:xfrm>
            <a:off x="4552950" y="2133600"/>
            <a:ext cx="800100" cy="747542"/>
          </a:xfrm>
          <a:prstGeom prst="ellipse">
            <a:avLst/>
          </a:prstGeom>
          <a:solidFill>
            <a:srgbClr val="E3C681"/>
          </a:solidFill>
          <a:ln>
            <a:solidFill>
              <a:srgbClr val="2632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3242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8092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>
            <a:extLst>
              <a:ext uri="{FF2B5EF4-FFF2-40B4-BE49-F238E27FC236}">
                <a16:creationId xmlns:a16="http://schemas.microsoft.com/office/drawing/2014/main" id="{A3A36E70-9BE7-4280-BBA1-F874F83FE585}"/>
              </a:ext>
            </a:extLst>
          </p:cNvPr>
          <p:cNvSpPr/>
          <p:nvPr/>
        </p:nvSpPr>
        <p:spPr>
          <a:xfrm>
            <a:off x="0" y="-2672"/>
            <a:ext cx="9906000" cy="980481"/>
          </a:xfrm>
          <a:custGeom>
            <a:avLst/>
            <a:gdLst/>
            <a:ahLst/>
            <a:cxnLst/>
            <a:rect l="l" t="t" r="r" b="b"/>
            <a:pathLst>
              <a:path w="6854825" h="717550">
                <a:moveTo>
                  <a:pt x="0" y="0"/>
                </a:moveTo>
                <a:lnTo>
                  <a:pt x="6854822" y="0"/>
                </a:lnTo>
                <a:lnTo>
                  <a:pt x="6854822" y="717175"/>
                </a:lnTo>
                <a:lnTo>
                  <a:pt x="0" y="717175"/>
                </a:lnTo>
                <a:lnTo>
                  <a:pt x="0" y="0"/>
                </a:lnTo>
                <a:close/>
              </a:path>
            </a:pathLst>
          </a:custGeom>
          <a:solidFill>
            <a:srgbClr val="32426A"/>
          </a:solid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F6F7110-B315-4888-88DF-5585F9FD4493}"/>
              </a:ext>
            </a:extLst>
          </p:cNvPr>
          <p:cNvSpPr/>
          <p:nvPr/>
        </p:nvSpPr>
        <p:spPr>
          <a:xfrm>
            <a:off x="6586425" y="977809"/>
            <a:ext cx="2438400" cy="52471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34A87A3D-8DAA-422E-820C-FFED19540B89}"/>
              </a:ext>
            </a:extLst>
          </p:cNvPr>
          <p:cNvGrpSpPr/>
          <p:nvPr/>
        </p:nvGrpSpPr>
        <p:grpSpPr>
          <a:xfrm>
            <a:off x="9034553" y="171800"/>
            <a:ext cx="631758" cy="631758"/>
            <a:chOff x="4637121" y="3113121"/>
            <a:chExt cx="631758" cy="631758"/>
          </a:xfrm>
        </p:grpSpPr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BD81C173-8350-4AF0-9ED5-8936D5D613F0}"/>
                </a:ext>
              </a:extLst>
            </p:cNvPr>
            <p:cNvSpPr/>
            <p:nvPr/>
          </p:nvSpPr>
          <p:spPr>
            <a:xfrm>
              <a:off x="4637121" y="3113121"/>
              <a:ext cx="631758" cy="631758"/>
            </a:xfrm>
            <a:prstGeom prst="ellipse">
              <a:avLst/>
            </a:prstGeom>
            <a:solidFill>
              <a:srgbClr val="E3C681"/>
            </a:solidFill>
            <a:ln>
              <a:solidFill>
                <a:srgbClr val="26325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2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object 15">
              <a:extLst>
                <a:ext uri="{FF2B5EF4-FFF2-40B4-BE49-F238E27FC236}">
                  <a16:creationId xmlns:a16="http://schemas.microsoft.com/office/drawing/2014/main" id="{14EE6622-F611-4E01-ABF2-42660D04A87F}"/>
                </a:ext>
              </a:extLst>
            </p:cNvPr>
            <p:cNvSpPr txBox="1">
              <a:spLocks/>
            </p:cNvSpPr>
            <p:nvPr/>
          </p:nvSpPr>
          <p:spPr>
            <a:xfrm>
              <a:off x="4824000" y="3199031"/>
              <a:ext cx="216000" cy="439765"/>
            </a:xfrm>
            <a:prstGeom prst="rect">
              <a:avLst/>
            </a:prstGeom>
          </p:spPr>
          <p:txBody>
            <a:bodyPr vert="horz" wrap="square" lIns="0" tIns="8792" rIns="0" bIns="0" rtlCol="0">
              <a:spAutoFit/>
            </a:bodyPr>
            <a:lstStyle>
              <a:lvl1pPr>
                <a:defRPr sz="2215" b="0" i="0">
                  <a:solidFill>
                    <a:schemeClr val="bg1"/>
                  </a:solidFill>
                  <a:latin typeface="Arial"/>
                  <a:ea typeface="+mj-ea"/>
                  <a:cs typeface="Arial"/>
                </a:defRPr>
              </a:lvl1pPr>
            </a:lstStyle>
            <a:p>
              <a:pPr marL="9232">
                <a:spcBef>
                  <a:spcPts val="69"/>
                </a:spcBef>
              </a:pPr>
              <a:r>
                <a:rPr lang="fr-FR" sz="2800" b="1" i="1" kern="0" spc="-135" dirty="0">
                  <a:solidFill>
                    <a:srgbClr val="32426A"/>
                  </a:solidFill>
                </a:rPr>
                <a:t>8</a:t>
              </a:r>
            </a:p>
          </p:txBody>
        </p:sp>
      </p:grpSp>
      <p:sp>
        <p:nvSpPr>
          <p:cNvPr id="27" name="object 6">
            <a:extLst>
              <a:ext uri="{FF2B5EF4-FFF2-40B4-BE49-F238E27FC236}">
                <a16:creationId xmlns:a16="http://schemas.microsoft.com/office/drawing/2014/main" id="{78CB4826-E33A-4FD6-9815-167D1D2546EB}"/>
              </a:ext>
            </a:extLst>
          </p:cNvPr>
          <p:cNvSpPr txBox="1"/>
          <p:nvPr/>
        </p:nvSpPr>
        <p:spPr>
          <a:xfrm>
            <a:off x="381000" y="169309"/>
            <a:ext cx="4953000" cy="59174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4"/>
              </a:spcBef>
            </a:pPr>
            <a:r>
              <a:rPr lang="fr-FR" sz="3734" b="1" spc="-7" dirty="0">
                <a:solidFill>
                  <a:srgbClr val="FFFFFF"/>
                </a:solidFill>
                <a:latin typeface="Arial"/>
                <a:cs typeface="Arial"/>
              </a:rPr>
              <a:t>Diagramme de classe</a:t>
            </a:r>
            <a:endParaRPr lang="fr-FR" sz="3734" dirty="0">
              <a:latin typeface="Arial"/>
              <a:cs typeface="Arial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A616000-8D5A-4661-AAEA-6D49E6333B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3719"/>
            <a:ext cx="9906000" cy="558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085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42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5">
            <a:extLst>
              <a:ext uri="{FF2B5EF4-FFF2-40B4-BE49-F238E27FC236}">
                <a16:creationId xmlns:a16="http://schemas.microsoft.com/office/drawing/2014/main" id="{3468A029-BE5D-4847-9A60-92866D4513AD}"/>
              </a:ext>
            </a:extLst>
          </p:cNvPr>
          <p:cNvSpPr txBox="1">
            <a:spLocks/>
          </p:cNvSpPr>
          <p:nvPr/>
        </p:nvSpPr>
        <p:spPr>
          <a:xfrm>
            <a:off x="2355056" y="3222786"/>
            <a:ext cx="5195887" cy="747542"/>
          </a:xfrm>
          <a:prstGeom prst="rect">
            <a:avLst/>
          </a:prstGeom>
          <a:solidFill>
            <a:srgbClr val="32426A"/>
          </a:solidFill>
          <a:ln w="28575">
            <a:noFill/>
          </a:ln>
        </p:spPr>
        <p:txBody>
          <a:bodyPr vert="horz" wrap="square" lIns="0" tIns="8792" rIns="0" bIns="0" rtlCol="0">
            <a:spAutoFit/>
          </a:bodyPr>
          <a:lstStyle>
            <a:lvl1pPr>
              <a:defRPr sz="2215" b="0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marL="9232" algn="ctr">
              <a:spcBef>
                <a:spcPts val="69"/>
              </a:spcBef>
            </a:pPr>
            <a:r>
              <a:rPr lang="fr-FR" sz="4800" b="1" i="1" kern="0" spc="-135" dirty="0">
                <a:solidFill>
                  <a:srgbClr val="E3C681"/>
                </a:solidFill>
              </a:rPr>
              <a:t>Tests d’intégration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BAF9193E-E039-4FCC-8962-64402F396204}"/>
              </a:ext>
            </a:extLst>
          </p:cNvPr>
          <p:cNvSpPr/>
          <p:nvPr/>
        </p:nvSpPr>
        <p:spPr>
          <a:xfrm>
            <a:off x="4552950" y="2133600"/>
            <a:ext cx="800100" cy="747542"/>
          </a:xfrm>
          <a:prstGeom prst="ellipse">
            <a:avLst/>
          </a:prstGeom>
          <a:solidFill>
            <a:srgbClr val="E3C681"/>
          </a:solidFill>
          <a:ln>
            <a:solidFill>
              <a:srgbClr val="2632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3242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69426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>
            <a:extLst>
              <a:ext uri="{FF2B5EF4-FFF2-40B4-BE49-F238E27FC236}">
                <a16:creationId xmlns:a16="http://schemas.microsoft.com/office/drawing/2014/main" id="{A3A36E70-9BE7-4280-BBA1-F874F83FE585}"/>
              </a:ext>
            </a:extLst>
          </p:cNvPr>
          <p:cNvSpPr/>
          <p:nvPr/>
        </p:nvSpPr>
        <p:spPr>
          <a:xfrm>
            <a:off x="0" y="-2672"/>
            <a:ext cx="9906000" cy="980481"/>
          </a:xfrm>
          <a:custGeom>
            <a:avLst/>
            <a:gdLst/>
            <a:ahLst/>
            <a:cxnLst/>
            <a:rect l="l" t="t" r="r" b="b"/>
            <a:pathLst>
              <a:path w="6854825" h="717550">
                <a:moveTo>
                  <a:pt x="0" y="0"/>
                </a:moveTo>
                <a:lnTo>
                  <a:pt x="6854822" y="0"/>
                </a:lnTo>
                <a:lnTo>
                  <a:pt x="6854822" y="717175"/>
                </a:lnTo>
                <a:lnTo>
                  <a:pt x="0" y="717175"/>
                </a:lnTo>
                <a:lnTo>
                  <a:pt x="0" y="0"/>
                </a:lnTo>
                <a:close/>
              </a:path>
            </a:pathLst>
          </a:custGeom>
          <a:solidFill>
            <a:srgbClr val="32426A"/>
          </a:solid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F6F7110-B315-4888-88DF-5585F9FD4493}"/>
              </a:ext>
            </a:extLst>
          </p:cNvPr>
          <p:cNvSpPr/>
          <p:nvPr/>
        </p:nvSpPr>
        <p:spPr>
          <a:xfrm>
            <a:off x="6586425" y="977809"/>
            <a:ext cx="2438400" cy="52471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34A87A3D-8DAA-422E-820C-FFED19540B89}"/>
              </a:ext>
            </a:extLst>
          </p:cNvPr>
          <p:cNvGrpSpPr/>
          <p:nvPr/>
        </p:nvGrpSpPr>
        <p:grpSpPr>
          <a:xfrm>
            <a:off x="9034553" y="171800"/>
            <a:ext cx="631758" cy="631758"/>
            <a:chOff x="4637121" y="3113121"/>
            <a:chExt cx="631758" cy="631758"/>
          </a:xfrm>
        </p:grpSpPr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BD81C173-8350-4AF0-9ED5-8936D5D613F0}"/>
                </a:ext>
              </a:extLst>
            </p:cNvPr>
            <p:cNvSpPr/>
            <p:nvPr/>
          </p:nvSpPr>
          <p:spPr>
            <a:xfrm>
              <a:off x="4637121" y="3113121"/>
              <a:ext cx="631758" cy="631758"/>
            </a:xfrm>
            <a:prstGeom prst="ellipse">
              <a:avLst/>
            </a:prstGeom>
            <a:solidFill>
              <a:srgbClr val="E3C681"/>
            </a:solidFill>
            <a:ln>
              <a:solidFill>
                <a:srgbClr val="26325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2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object 15">
              <a:extLst>
                <a:ext uri="{FF2B5EF4-FFF2-40B4-BE49-F238E27FC236}">
                  <a16:creationId xmlns:a16="http://schemas.microsoft.com/office/drawing/2014/main" id="{14EE6622-F611-4E01-ABF2-42660D04A87F}"/>
                </a:ext>
              </a:extLst>
            </p:cNvPr>
            <p:cNvSpPr txBox="1">
              <a:spLocks/>
            </p:cNvSpPr>
            <p:nvPr/>
          </p:nvSpPr>
          <p:spPr>
            <a:xfrm>
              <a:off x="4824000" y="3199031"/>
              <a:ext cx="216000" cy="439765"/>
            </a:xfrm>
            <a:prstGeom prst="rect">
              <a:avLst/>
            </a:prstGeom>
          </p:spPr>
          <p:txBody>
            <a:bodyPr vert="horz" wrap="square" lIns="0" tIns="8792" rIns="0" bIns="0" rtlCol="0">
              <a:spAutoFit/>
            </a:bodyPr>
            <a:lstStyle>
              <a:lvl1pPr>
                <a:defRPr sz="2215" b="0" i="0">
                  <a:solidFill>
                    <a:schemeClr val="bg1"/>
                  </a:solidFill>
                  <a:latin typeface="Arial"/>
                  <a:ea typeface="+mj-ea"/>
                  <a:cs typeface="Arial"/>
                </a:defRPr>
              </a:lvl1pPr>
            </a:lstStyle>
            <a:p>
              <a:pPr marL="9232">
                <a:spcBef>
                  <a:spcPts val="69"/>
                </a:spcBef>
              </a:pPr>
              <a:r>
                <a:rPr lang="fr-FR" sz="2800" b="1" i="1" kern="0" spc="-135" dirty="0">
                  <a:solidFill>
                    <a:srgbClr val="32426A"/>
                  </a:solidFill>
                </a:rPr>
                <a:t>9</a:t>
              </a:r>
            </a:p>
          </p:txBody>
        </p:sp>
      </p:grpSp>
      <p:sp>
        <p:nvSpPr>
          <p:cNvPr id="27" name="object 6">
            <a:extLst>
              <a:ext uri="{FF2B5EF4-FFF2-40B4-BE49-F238E27FC236}">
                <a16:creationId xmlns:a16="http://schemas.microsoft.com/office/drawing/2014/main" id="{78CB4826-E33A-4FD6-9815-167D1D2546EB}"/>
              </a:ext>
            </a:extLst>
          </p:cNvPr>
          <p:cNvSpPr txBox="1"/>
          <p:nvPr/>
        </p:nvSpPr>
        <p:spPr>
          <a:xfrm>
            <a:off x="381000" y="169309"/>
            <a:ext cx="4953000" cy="59174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4"/>
              </a:spcBef>
            </a:pPr>
            <a:r>
              <a:rPr lang="fr-FR" sz="3734" b="1" spc="-7" dirty="0">
                <a:solidFill>
                  <a:srgbClr val="FFFFFF"/>
                </a:solidFill>
                <a:latin typeface="Arial"/>
                <a:cs typeface="Arial"/>
              </a:rPr>
              <a:t>Test </a:t>
            </a:r>
            <a:r>
              <a:rPr lang="fr-FR" sz="3734" b="1" spc="-7" dirty="0" err="1">
                <a:solidFill>
                  <a:srgbClr val="FFFFFF"/>
                </a:solidFill>
                <a:latin typeface="Arial"/>
                <a:cs typeface="Arial"/>
              </a:rPr>
              <a:t>CFichier</a:t>
            </a:r>
            <a:endParaRPr lang="fr-FR" sz="3734" dirty="0">
              <a:latin typeface="Arial"/>
              <a:cs typeface="Arial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EB3F0B5-F9C1-43B3-8B7B-31DF54CF70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288376"/>
            <a:ext cx="7924800" cy="540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391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>
            <a:extLst>
              <a:ext uri="{FF2B5EF4-FFF2-40B4-BE49-F238E27FC236}">
                <a16:creationId xmlns:a16="http://schemas.microsoft.com/office/drawing/2014/main" id="{A3A36E70-9BE7-4280-BBA1-F874F83FE585}"/>
              </a:ext>
            </a:extLst>
          </p:cNvPr>
          <p:cNvSpPr/>
          <p:nvPr/>
        </p:nvSpPr>
        <p:spPr>
          <a:xfrm>
            <a:off x="0" y="-2672"/>
            <a:ext cx="9906000" cy="980481"/>
          </a:xfrm>
          <a:custGeom>
            <a:avLst/>
            <a:gdLst/>
            <a:ahLst/>
            <a:cxnLst/>
            <a:rect l="l" t="t" r="r" b="b"/>
            <a:pathLst>
              <a:path w="6854825" h="717550">
                <a:moveTo>
                  <a:pt x="0" y="0"/>
                </a:moveTo>
                <a:lnTo>
                  <a:pt x="6854822" y="0"/>
                </a:lnTo>
                <a:lnTo>
                  <a:pt x="6854822" y="717175"/>
                </a:lnTo>
                <a:lnTo>
                  <a:pt x="0" y="717175"/>
                </a:lnTo>
                <a:lnTo>
                  <a:pt x="0" y="0"/>
                </a:lnTo>
                <a:close/>
              </a:path>
            </a:pathLst>
          </a:custGeom>
          <a:solidFill>
            <a:srgbClr val="32426A"/>
          </a:solid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F6F7110-B315-4888-88DF-5585F9FD4493}"/>
              </a:ext>
            </a:extLst>
          </p:cNvPr>
          <p:cNvSpPr/>
          <p:nvPr/>
        </p:nvSpPr>
        <p:spPr>
          <a:xfrm>
            <a:off x="6586425" y="977809"/>
            <a:ext cx="2438400" cy="52471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27" name="object 6">
            <a:extLst>
              <a:ext uri="{FF2B5EF4-FFF2-40B4-BE49-F238E27FC236}">
                <a16:creationId xmlns:a16="http://schemas.microsoft.com/office/drawing/2014/main" id="{78CB4826-E33A-4FD6-9815-167D1D2546EB}"/>
              </a:ext>
            </a:extLst>
          </p:cNvPr>
          <p:cNvSpPr txBox="1"/>
          <p:nvPr/>
        </p:nvSpPr>
        <p:spPr>
          <a:xfrm>
            <a:off x="381000" y="169309"/>
            <a:ext cx="4953000" cy="59174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4"/>
              </a:spcBef>
            </a:pPr>
            <a:r>
              <a:rPr lang="fr-FR" sz="3734" b="1" spc="-7" dirty="0">
                <a:solidFill>
                  <a:srgbClr val="FFFFFF"/>
                </a:solidFill>
                <a:latin typeface="Arial"/>
                <a:cs typeface="Arial"/>
              </a:rPr>
              <a:t>Test </a:t>
            </a:r>
            <a:r>
              <a:rPr lang="fr-FR" sz="3734" b="1" spc="-7" dirty="0" err="1">
                <a:solidFill>
                  <a:srgbClr val="FFFFFF"/>
                </a:solidFill>
                <a:latin typeface="Arial"/>
                <a:cs typeface="Arial"/>
              </a:rPr>
              <a:t>CLivre</a:t>
            </a:r>
            <a:endParaRPr lang="fr-FR" sz="3734" dirty="0">
              <a:latin typeface="Arial"/>
              <a:cs typeface="Arial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542EBF2-30BC-4150-B7B8-492D28C91A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444" y="1371600"/>
            <a:ext cx="7557111" cy="5087710"/>
          </a:xfrm>
          <a:prstGeom prst="rect">
            <a:avLst/>
          </a:prstGeom>
        </p:spPr>
      </p:pic>
      <p:grpSp>
        <p:nvGrpSpPr>
          <p:cNvPr id="11" name="Groupe 10">
            <a:extLst>
              <a:ext uri="{FF2B5EF4-FFF2-40B4-BE49-F238E27FC236}">
                <a16:creationId xmlns:a16="http://schemas.microsoft.com/office/drawing/2014/main" id="{74C8B43A-A35D-4B2E-98CD-C503756E27A4}"/>
              </a:ext>
            </a:extLst>
          </p:cNvPr>
          <p:cNvGrpSpPr/>
          <p:nvPr/>
        </p:nvGrpSpPr>
        <p:grpSpPr>
          <a:xfrm>
            <a:off x="9034553" y="171800"/>
            <a:ext cx="631758" cy="631758"/>
            <a:chOff x="4637121" y="3113121"/>
            <a:chExt cx="631758" cy="631758"/>
          </a:xfrm>
        </p:grpSpPr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2DF0A6E0-BA7D-48DF-9575-ABEDB498020F}"/>
                </a:ext>
              </a:extLst>
            </p:cNvPr>
            <p:cNvSpPr/>
            <p:nvPr/>
          </p:nvSpPr>
          <p:spPr>
            <a:xfrm>
              <a:off x="4637121" y="3113121"/>
              <a:ext cx="631758" cy="631758"/>
            </a:xfrm>
            <a:prstGeom prst="ellipse">
              <a:avLst/>
            </a:prstGeom>
            <a:solidFill>
              <a:srgbClr val="E3C681"/>
            </a:solidFill>
            <a:ln>
              <a:solidFill>
                <a:srgbClr val="26325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2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object 15">
              <a:extLst>
                <a:ext uri="{FF2B5EF4-FFF2-40B4-BE49-F238E27FC236}">
                  <a16:creationId xmlns:a16="http://schemas.microsoft.com/office/drawing/2014/main" id="{1F84AAEF-BA94-4802-95A3-0F160D9B55A7}"/>
                </a:ext>
              </a:extLst>
            </p:cNvPr>
            <p:cNvSpPr txBox="1">
              <a:spLocks/>
            </p:cNvSpPr>
            <p:nvPr/>
          </p:nvSpPr>
          <p:spPr>
            <a:xfrm>
              <a:off x="4724400" y="3210048"/>
              <a:ext cx="457200" cy="439765"/>
            </a:xfrm>
            <a:prstGeom prst="rect">
              <a:avLst/>
            </a:prstGeom>
          </p:spPr>
          <p:txBody>
            <a:bodyPr vert="horz" wrap="square" lIns="0" tIns="8792" rIns="0" bIns="0" rtlCol="0">
              <a:spAutoFit/>
            </a:bodyPr>
            <a:lstStyle>
              <a:lvl1pPr>
                <a:defRPr sz="2215" b="0" i="0">
                  <a:solidFill>
                    <a:schemeClr val="bg1"/>
                  </a:solidFill>
                  <a:latin typeface="Arial"/>
                  <a:ea typeface="+mj-ea"/>
                  <a:cs typeface="Arial"/>
                </a:defRPr>
              </a:lvl1pPr>
            </a:lstStyle>
            <a:p>
              <a:pPr marL="9232">
                <a:spcBef>
                  <a:spcPts val="69"/>
                </a:spcBef>
              </a:pPr>
              <a:r>
                <a:rPr lang="fr-FR" sz="2800" b="1" i="1" kern="0" spc="-135" dirty="0">
                  <a:solidFill>
                    <a:srgbClr val="32426A"/>
                  </a:solidFill>
                </a:rPr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1478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>
            <a:extLst>
              <a:ext uri="{FF2B5EF4-FFF2-40B4-BE49-F238E27FC236}">
                <a16:creationId xmlns:a16="http://schemas.microsoft.com/office/drawing/2014/main" id="{A3A36E70-9BE7-4280-BBA1-F874F83FE585}"/>
              </a:ext>
            </a:extLst>
          </p:cNvPr>
          <p:cNvSpPr/>
          <p:nvPr/>
        </p:nvSpPr>
        <p:spPr>
          <a:xfrm>
            <a:off x="0" y="-2672"/>
            <a:ext cx="9906000" cy="980481"/>
          </a:xfrm>
          <a:custGeom>
            <a:avLst/>
            <a:gdLst/>
            <a:ahLst/>
            <a:cxnLst/>
            <a:rect l="l" t="t" r="r" b="b"/>
            <a:pathLst>
              <a:path w="6854825" h="717550">
                <a:moveTo>
                  <a:pt x="0" y="0"/>
                </a:moveTo>
                <a:lnTo>
                  <a:pt x="6854822" y="0"/>
                </a:lnTo>
                <a:lnTo>
                  <a:pt x="6854822" y="717175"/>
                </a:lnTo>
                <a:lnTo>
                  <a:pt x="0" y="717175"/>
                </a:lnTo>
                <a:lnTo>
                  <a:pt x="0" y="0"/>
                </a:lnTo>
                <a:close/>
              </a:path>
            </a:pathLst>
          </a:custGeom>
          <a:solidFill>
            <a:srgbClr val="32426A"/>
          </a:solid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F6F7110-B315-4888-88DF-5585F9FD4493}"/>
              </a:ext>
            </a:extLst>
          </p:cNvPr>
          <p:cNvSpPr/>
          <p:nvPr/>
        </p:nvSpPr>
        <p:spPr>
          <a:xfrm>
            <a:off x="6586425" y="977809"/>
            <a:ext cx="2438400" cy="52471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34A87A3D-8DAA-422E-820C-FFED19540B89}"/>
              </a:ext>
            </a:extLst>
          </p:cNvPr>
          <p:cNvGrpSpPr/>
          <p:nvPr/>
        </p:nvGrpSpPr>
        <p:grpSpPr>
          <a:xfrm>
            <a:off x="9034553" y="171800"/>
            <a:ext cx="631758" cy="631758"/>
            <a:chOff x="4637121" y="3113121"/>
            <a:chExt cx="631758" cy="631758"/>
          </a:xfrm>
        </p:grpSpPr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BD81C173-8350-4AF0-9ED5-8936D5D613F0}"/>
                </a:ext>
              </a:extLst>
            </p:cNvPr>
            <p:cNvSpPr/>
            <p:nvPr/>
          </p:nvSpPr>
          <p:spPr>
            <a:xfrm>
              <a:off x="4637121" y="3113121"/>
              <a:ext cx="631758" cy="631758"/>
            </a:xfrm>
            <a:prstGeom prst="ellipse">
              <a:avLst/>
            </a:prstGeom>
            <a:solidFill>
              <a:srgbClr val="E3C681"/>
            </a:solidFill>
            <a:ln>
              <a:solidFill>
                <a:srgbClr val="26325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2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object 15">
              <a:extLst>
                <a:ext uri="{FF2B5EF4-FFF2-40B4-BE49-F238E27FC236}">
                  <a16:creationId xmlns:a16="http://schemas.microsoft.com/office/drawing/2014/main" id="{14EE6622-F611-4E01-ABF2-42660D04A87F}"/>
                </a:ext>
              </a:extLst>
            </p:cNvPr>
            <p:cNvSpPr txBox="1">
              <a:spLocks/>
            </p:cNvSpPr>
            <p:nvPr/>
          </p:nvSpPr>
          <p:spPr>
            <a:xfrm>
              <a:off x="4724400" y="3210048"/>
              <a:ext cx="457200" cy="439765"/>
            </a:xfrm>
            <a:prstGeom prst="rect">
              <a:avLst/>
            </a:prstGeom>
          </p:spPr>
          <p:txBody>
            <a:bodyPr vert="horz" wrap="square" lIns="0" tIns="8792" rIns="0" bIns="0" rtlCol="0">
              <a:spAutoFit/>
            </a:bodyPr>
            <a:lstStyle>
              <a:lvl1pPr>
                <a:defRPr sz="2215" b="0" i="0">
                  <a:solidFill>
                    <a:schemeClr val="bg1"/>
                  </a:solidFill>
                  <a:latin typeface="Arial"/>
                  <a:ea typeface="+mj-ea"/>
                  <a:cs typeface="Arial"/>
                </a:defRPr>
              </a:lvl1pPr>
            </a:lstStyle>
            <a:p>
              <a:pPr marL="9232">
                <a:spcBef>
                  <a:spcPts val="69"/>
                </a:spcBef>
              </a:pPr>
              <a:r>
                <a:rPr lang="fr-FR" sz="2800" b="1" i="1" kern="0" spc="-135" dirty="0">
                  <a:solidFill>
                    <a:srgbClr val="32426A"/>
                  </a:solidFill>
                </a:rPr>
                <a:t>11</a:t>
              </a:r>
            </a:p>
          </p:txBody>
        </p:sp>
      </p:grpSp>
      <p:sp>
        <p:nvSpPr>
          <p:cNvPr id="27" name="object 6">
            <a:extLst>
              <a:ext uri="{FF2B5EF4-FFF2-40B4-BE49-F238E27FC236}">
                <a16:creationId xmlns:a16="http://schemas.microsoft.com/office/drawing/2014/main" id="{78CB4826-E33A-4FD6-9815-167D1D2546EB}"/>
              </a:ext>
            </a:extLst>
          </p:cNvPr>
          <p:cNvSpPr txBox="1"/>
          <p:nvPr/>
        </p:nvSpPr>
        <p:spPr>
          <a:xfrm>
            <a:off x="381000" y="169309"/>
            <a:ext cx="4953000" cy="59174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4"/>
              </a:spcBef>
            </a:pPr>
            <a:r>
              <a:rPr lang="fr-FR" sz="3734" b="1" spc="-7" dirty="0">
                <a:solidFill>
                  <a:srgbClr val="FFFFFF"/>
                </a:solidFill>
                <a:latin typeface="Arial"/>
                <a:cs typeface="Arial"/>
              </a:rPr>
              <a:t>Test </a:t>
            </a:r>
            <a:r>
              <a:rPr lang="fr-FR" sz="3734" b="1" spc="-7" dirty="0" err="1">
                <a:solidFill>
                  <a:srgbClr val="FFFFFF"/>
                </a:solidFill>
                <a:latin typeface="Arial"/>
                <a:cs typeface="Arial"/>
              </a:rPr>
              <a:t>CGraph</a:t>
            </a:r>
            <a:endParaRPr lang="fr-FR" sz="3734" dirty="0">
              <a:latin typeface="Arial"/>
              <a:cs typeface="Arial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4D71D94-5008-4C3C-B4F2-9D8DCC9262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1227441"/>
            <a:ext cx="7696200" cy="523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419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>
            <a:extLst>
              <a:ext uri="{FF2B5EF4-FFF2-40B4-BE49-F238E27FC236}">
                <a16:creationId xmlns:a16="http://schemas.microsoft.com/office/drawing/2014/main" id="{A3A36E70-9BE7-4280-BBA1-F874F83FE585}"/>
              </a:ext>
            </a:extLst>
          </p:cNvPr>
          <p:cNvSpPr/>
          <p:nvPr/>
        </p:nvSpPr>
        <p:spPr>
          <a:xfrm>
            <a:off x="0" y="-2672"/>
            <a:ext cx="9906000" cy="980481"/>
          </a:xfrm>
          <a:custGeom>
            <a:avLst/>
            <a:gdLst/>
            <a:ahLst/>
            <a:cxnLst/>
            <a:rect l="l" t="t" r="r" b="b"/>
            <a:pathLst>
              <a:path w="6854825" h="717550">
                <a:moveTo>
                  <a:pt x="0" y="0"/>
                </a:moveTo>
                <a:lnTo>
                  <a:pt x="6854822" y="0"/>
                </a:lnTo>
                <a:lnTo>
                  <a:pt x="6854822" y="717175"/>
                </a:lnTo>
                <a:lnTo>
                  <a:pt x="0" y="717175"/>
                </a:lnTo>
                <a:lnTo>
                  <a:pt x="0" y="0"/>
                </a:lnTo>
                <a:close/>
              </a:path>
            </a:pathLst>
          </a:custGeom>
          <a:solidFill>
            <a:srgbClr val="32426A"/>
          </a:solid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F6F7110-B315-4888-88DF-5585F9FD4493}"/>
              </a:ext>
            </a:extLst>
          </p:cNvPr>
          <p:cNvSpPr/>
          <p:nvPr/>
        </p:nvSpPr>
        <p:spPr>
          <a:xfrm>
            <a:off x="6586425" y="977809"/>
            <a:ext cx="2438400" cy="52471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34A87A3D-8DAA-422E-820C-FFED19540B89}"/>
              </a:ext>
            </a:extLst>
          </p:cNvPr>
          <p:cNvGrpSpPr/>
          <p:nvPr/>
        </p:nvGrpSpPr>
        <p:grpSpPr>
          <a:xfrm>
            <a:off x="9034553" y="171800"/>
            <a:ext cx="631758" cy="631758"/>
            <a:chOff x="4637121" y="3113121"/>
            <a:chExt cx="631758" cy="631758"/>
          </a:xfrm>
        </p:grpSpPr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BD81C173-8350-4AF0-9ED5-8936D5D613F0}"/>
                </a:ext>
              </a:extLst>
            </p:cNvPr>
            <p:cNvSpPr/>
            <p:nvPr/>
          </p:nvSpPr>
          <p:spPr>
            <a:xfrm>
              <a:off x="4637121" y="3113121"/>
              <a:ext cx="631758" cy="631758"/>
            </a:xfrm>
            <a:prstGeom prst="ellipse">
              <a:avLst/>
            </a:prstGeom>
            <a:solidFill>
              <a:srgbClr val="E3C681"/>
            </a:solidFill>
            <a:ln>
              <a:solidFill>
                <a:srgbClr val="26325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2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object 15">
              <a:extLst>
                <a:ext uri="{FF2B5EF4-FFF2-40B4-BE49-F238E27FC236}">
                  <a16:creationId xmlns:a16="http://schemas.microsoft.com/office/drawing/2014/main" id="{14EE6622-F611-4E01-ABF2-42660D04A87F}"/>
                </a:ext>
              </a:extLst>
            </p:cNvPr>
            <p:cNvSpPr txBox="1">
              <a:spLocks/>
            </p:cNvSpPr>
            <p:nvPr/>
          </p:nvSpPr>
          <p:spPr>
            <a:xfrm>
              <a:off x="4724400" y="3210048"/>
              <a:ext cx="457200" cy="439765"/>
            </a:xfrm>
            <a:prstGeom prst="rect">
              <a:avLst/>
            </a:prstGeom>
          </p:spPr>
          <p:txBody>
            <a:bodyPr vert="horz" wrap="square" lIns="0" tIns="8792" rIns="0" bIns="0" rtlCol="0">
              <a:spAutoFit/>
            </a:bodyPr>
            <a:lstStyle>
              <a:lvl1pPr>
                <a:defRPr sz="2215" b="0" i="0">
                  <a:solidFill>
                    <a:schemeClr val="bg1"/>
                  </a:solidFill>
                  <a:latin typeface="Arial"/>
                  <a:ea typeface="+mj-ea"/>
                  <a:cs typeface="Arial"/>
                </a:defRPr>
              </a:lvl1pPr>
            </a:lstStyle>
            <a:p>
              <a:pPr marL="9232">
                <a:spcBef>
                  <a:spcPts val="69"/>
                </a:spcBef>
              </a:pPr>
              <a:r>
                <a:rPr lang="fr-FR" sz="2800" b="1" i="1" kern="0" spc="-135" dirty="0">
                  <a:solidFill>
                    <a:srgbClr val="32426A"/>
                  </a:solidFill>
                </a:rPr>
                <a:t>12</a:t>
              </a:r>
            </a:p>
          </p:txBody>
        </p:sp>
      </p:grpSp>
      <p:sp>
        <p:nvSpPr>
          <p:cNvPr id="27" name="object 6">
            <a:extLst>
              <a:ext uri="{FF2B5EF4-FFF2-40B4-BE49-F238E27FC236}">
                <a16:creationId xmlns:a16="http://schemas.microsoft.com/office/drawing/2014/main" id="{78CB4826-E33A-4FD6-9815-167D1D2546EB}"/>
              </a:ext>
            </a:extLst>
          </p:cNvPr>
          <p:cNvSpPr txBox="1"/>
          <p:nvPr/>
        </p:nvSpPr>
        <p:spPr>
          <a:xfrm>
            <a:off x="381000" y="169309"/>
            <a:ext cx="4953000" cy="59174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4"/>
              </a:spcBef>
            </a:pPr>
            <a:r>
              <a:rPr lang="fr-FR" sz="3734" b="1" spc="-7" dirty="0">
                <a:solidFill>
                  <a:srgbClr val="FFFFFF"/>
                </a:solidFill>
                <a:latin typeface="Arial"/>
                <a:cs typeface="Arial"/>
              </a:rPr>
              <a:t>Test </a:t>
            </a:r>
            <a:r>
              <a:rPr lang="fr-FR" sz="3734" b="1" spc="-7" dirty="0" err="1">
                <a:solidFill>
                  <a:srgbClr val="FFFFFF"/>
                </a:solidFill>
                <a:latin typeface="Arial"/>
                <a:cs typeface="Arial"/>
              </a:rPr>
              <a:t>CExport</a:t>
            </a:r>
            <a:endParaRPr lang="fr-FR" sz="3734" dirty="0">
              <a:latin typeface="Arial"/>
              <a:cs typeface="Arial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FBB1FE2-470C-43E5-B561-8AFD474EFC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4" y="1283977"/>
            <a:ext cx="7740311" cy="523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954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42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15">
            <a:extLst>
              <a:ext uri="{FF2B5EF4-FFF2-40B4-BE49-F238E27FC236}">
                <a16:creationId xmlns:a16="http://schemas.microsoft.com/office/drawing/2014/main" id="{504F57B7-09CA-413C-B8E6-3DD5B85EAFA8}"/>
              </a:ext>
            </a:extLst>
          </p:cNvPr>
          <p:cNvSpPr txBox="1">
            <a:spLocks/>
          </p:cNvSpPr>
          <p:nvPr/>
        </p:nvSpPr>
        <p:spPr>
          <a:xfrm>
            <a:off x="3314700" y="381000"/>
            <a:ext cx="3276600" cy="747542"/>
          </a:xfrm>
          <a:prstGeom prst="rect">
            <a:avLst/>
          </a:prstGeom>
        </p:spPr>
        <p:txBody>
          <a:bodyPr vert="horz" wrap="square" lIns="0" tIns="8792" rIns="0" bIns="0" rtlCol="0">
            <a:spAutoFit/>
          </a:bodyPr>
          <a:lstStyle>
            <a:lvl1pPr>
              <a:defRPr sz="2215" b="0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marL="9232">
              <a:spcBef>
                <a:spcPts val="69"/>
              </a:spcBef>
            </a:pPr>
            <a:r>
              <a:rPr lang="fr-FR" sz="4800" b="1" i="1" kern="0" spc="-141" dirty="0"/>
              <a:t>SOMMAIRE</a:t>
            </a:r>
            <a:endParaRPr lang="fr-FR" sz="4800" b="1" i="1" kern="0" spc="-135" dirty="0"/>
          </a:p>
        </p:txBody>
      </p:sp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13143829-9014-4E77-9346-428A61AB09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9283640"/>
              </p:ext>
            </p:extLst>
          </p:nvPr>
        </p:nvGraphicFramePr>
        <p:xfrm>
          <a:off x="-76200" y="1371600"/>
          <a:ext cx="73914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object 15">
            <a:extLst>
              <a:ext uri="{FF2B5EF4-FFF2-40B4-BE49-F238E27FC236}">
                <a16:creationId xmlns:a16="http://schemas.microsoft.com/office/drawing/2014/main" id="{D46C7E36-786A-4B59-ADE2-A3FD23EC2C59}"/>
              </a:ext>
            </a:extLst>
          </p:cNvPr>
          <p:cNvSpPr txBox="1">
            <a:spLocks/>
          </p:cNvSpPr>
          <p:nvPr/>
        </p:nvSpPr>
        <p:spPr>
          <a:xfrm>
            <a:off x="183600" y="1676400"/>
            <a:ext cx="216000" cy="439765"/>
          </a:xfrm>
          <a:prstGeom prst="rect">
            <a:avLst/>
          </a:prstGeom>
        </p:spPr>
        <p:txBody>
          <a:bodyPr vert="horz" wrap="square" lIns="0" tIns="8792" rIns="0" bIns="0" rtlCol="0">
            <a:spAutoFit/>
          </a:bodyPr>
          <a:lstStyle>
            <a:lvl1pPr>
              <a:defRPr sz="2215" b="0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marL="9232">
              <a:spcBef>
                <a:spcPts val="69"/>
              </a:spcBef>
            </a:pPr>
            <a:r>
              <a:rPr lang="fr-FR" sz="2800" b="1" i="1" kern="0" spc="-141" dirty="0">
                <a:solidFill>
                  <a:srgbClr val="32426A"/>
                </a:solidFill>
              </a:rPr>
              <a:t>1</a:t>
            </a:r>
            <a:endParaRPr lang="fr-FR" sz="2800" b="1" i="1" kern="0" spc="-135" dirty="0">
              <a:solidFill>
                <a:srgbClr val="32426A"/>
              </a:solidFill>
            </a:endParaRPr>
          </a:p>
        </p:txBody>
      </p:sp>
      <p:sp>
        <p:nvSpPr>
          <p:cNvPr id="19" name="object 15">
            <a:extLst>
              <a:ext uri="{FF2B5EF4-FFF2-40B4-BE49-F238E27FC236}">
                <a16:creationId xmlns:a16="http://schemas.microsoft.com/office/drawing/2014/main" id="{4CCF6F74-030D-4C08-837B-593BC7951F84}"/>
              </a:ext>
            </a:extLst>
          </p:cNvPr>
          <p:cNvSpPr txBox="1">
            <a:spLocks/>
          </p:cNvSpPr>
          <p:nvPr/>
        </p:nvSpPr>
        <p:spPr>
          <a:xfrm>
            <a:off x="601200" y="2412000"/>
            <a:ext cx="216000" cy="439765"/>
          </a:xfrm>
          <a:prstGeom prst="rect">
            <a:avLst/>
          </a:prstGeom>
        </p:spPr>
        <p:txBody>
          <a:bodyPr vert="horz" wrap="square" lIns="0" tIns="8792" rIns="0" bIns="0" rtlCol="0">
            <a:spAutoFit/>
          </a:bodyPr>
          <a:lstStyle>
            <a:lvl1pPr>
              <a:defRPr sz="2215" b="0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marL="9232">
              <a:spcBef>
                <a:spcPts val="69"/>
              </a:spcBef>
            </a:pPr>
            <a:r>
              <a:rPr lang="fr-FR" sz="2800" b="1" i="1" kern="0" spc="-141" dirty="0">
                <a:solidFill>
                  <a:srgbClr val="32426A"/>
                </a:solidFill>
              </a:rPr>
              <a:t>2</a:t>
            </a:r>
            <a:endParaRPr lang="fr-FR" sz="2800" b="1" i="1" kern="0" spc="-135" dirty="0">
              <a:solidFill>
                <a:srgbClr val="32426A"/>
              </a:solidFill>
            </a:endParaRPr>
          </a:p>
        </p:txBody>
      </p:sp>
      <p:sp>
        <p:nvSpPr>
          <p:cNvPr id="21" name="object 15">
            <a:extLst>
              <a:ext uri="{FF2B5EF4-FFF2-40B4-BE49-F238E27FC236}">
                <a16:creationId xmlns:a16="http://schemas.microsoft.com/office/drawing/2014/main" id="{5C0ED4BB-1B24-4D41-947B-DB2D4FACD620}"/>
              </a:ext>
            </a:extLst>
          </p:cNvPr>
          <p:cNvSpPr txBox="1">
            <a:spLocks/>
          </p:cNvSpPr>
          <p:nvPr/>
        </p:nvSpPr>
        <p:spPr>
          <a:xfrm>
            <a:off x="792000" y="3186000"/>
            <a:ext cx="216000" cy="439765"/>
          </a:xfrm>
          <a:prstGeom prst="rect">
            <a:avLst/>
          </a:prstGeom>
        </p:spPr>
        <p:txBody>
          <a:bodyPr vert="horz" wrap="square" lIns="0" tIns="8792" rIns="0" bIns="0" rtlCol="0">
            <a:spAutoFit/>
          </a:bodyPr>
          <a:lstStyle>
            <a:lvl1pPr>
              <a:defRPr sz="2215" b="0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marL="9232">
              <a:spcBef>
                <a:spcPts val="69"/>
              </a:spcBef>
            </a:pPr>
            <a:r>
              <a:rPr lang="fr-FR" sz="2800" b="1" i="1" kern="0" spc="-141" dirty="0">
                <a:solidFill>
                  <a:srgbClr val="32426A"/>
                </a:solidFill>
              </a:rPr>
              <a:t>3</a:t>
            </a:r>
            <a:endParaRPr lang="fr-FR" sz="2800" b="1" i="1" kern="0" spc="-135" dirty="0">
              <a:solidFill>
                <a:srgbClr val="32426A"/>
              </a:solidFill>
            </a:endParaRPr>
          </a:p>
        </p:txBody>
      </p:sp>
      <p:sp>
        <p:nvSpPr>
          <p:cNvPr id="23" name="object 15">
            <a:extLst>
              <a:ext uri="{FF2B5EF4-FFF2-40B4-BE49-F238E27FC236}">
                <a16:creationId xmlns:a16="http://schemas.microsoft.com/office/drawing/2014/main" id="{A6F6DED4-2025-429B-B97D-772C77C56657}"/>
              </a:ext>
            </a:extLst>
          </p:cNvPr>
          <p:cNvSpPr txBox="1">
            <a:spLocks/>
          </p:cNvSpPr>
          <p:nvPr/>
        </p:nvSpPr>
        <p:spPr>
          <a:xfrm>
            <a:off x="792000" y="3924000"/>
            <a:ext cx="216000" cy="439765"/>
          </a:xfrm>
          <a:prstGeom prst="rect">
            <a:avLst/>
          </a:prstGeom>
        </p:spPr>
        <p:txBody>
          <a:bodyPr vert="horz" wrap="square" lIns="0" tIns="8792" rIns="0" bIns="0" rtlCol="0">
            <a:spAutoFit/>
          </a:bodyPr>
          <a:lstStyle>
            <a:lvl1pPr>
              <a:defRPr sz="2215" b="0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marL="9232">
              <a:spcBef>
                <a:spcPts val="69"/>
              </a:spcBef>
            </a:pPr>
            <a:r>
              <a:rPr lang="fr-FR" sz="2800" b="1" i="1" kern="0" spc="-141" dirty="0">
                <a:solidFill>
                  <a:srgbClr val="32426A"/>
                </a:solidFill>
              </a:rPr>
              <a:t>4</a:t>
            </a:r>
            <a:endParaRPr lang="fr-FR" sz="2800" b="1" i="1" kern="0" spc="-135" dirty="0">
              <a:solidFill>
                <a:srgbClr val="32426A"/>
              </a:solidFill>
            </a:endParaRPr>
          </a:p>
        </p:txBody>
      </p:sp>
      <p:sp>
        <p:nvSpPr>
          <p:cNvPr id="25" name="object 15">
            <a:extLst>
              <a:ext uri="{FF2B5EF4-FFF2-40B4-BE49-F238E27FC236}">
                <a16:creationId xmlns:a16="http://schemas.microsoft.com/office/drawing/2014/main" id="{2173DAF1-6BC0-43ED-913E-0FB00E0BFBE3}"/>
              </a:ext>
            </a:extLst>
          </p:cNvPr>
          <p:cNvSpPr txBox="1">
            <a:spLocks/>
          </p:cNvSpPr>
          <p:nvPr/>
        </p:nvSpPr>
        <p:spPr>
          <a:xfrm>
            <a:off x="594000" y="4676574"/>
            <a:ext cx="216000" cy="439765"/>
          </a:xfrm>
          <a:prstGeom prst="rect">
            <a:avLst/>
          </a:prstGeom>
        </p:spPr>
        <p:txBody>
          <a:bodyPr vert="horz" wrap="square" lIns="0" tIns="8792" rIns="0" bIns="0" rtlCol="0">
            <a:spAutoFit/>
          </a:bodyPr>
          <a:lstStyle>
            <a:lvl1pPr>
              <a:defRPr sz="2215" b="0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marL="9232">
              <a:spcBef>
                <a:spcPts val="69"/>
              </a:spcBef>
            </a:pPr>
            <a:r>
              <a:rPr lang="fr-FR" sz="2800" b="1" i="1" kern="0" spc="-135" dirty="0">
                <a:solidFill>
                  <a:srgbClr val="32426A"/>
                </a:solidFill>
              </a:rPr>
              <a:t>5</a:t>
            </a:r>
          </a:p>
        </p:txBody>
      </p:sp>
      <p:sp>
        <p:nvSpPr>
          <p:cNvPr id="27" name="object 15">
            <a:extLst>
              <a:ext uri="{FF2B5EF4-FFF2-40B4-BE49-F238E27FC236}">
                <a16:creationId xmlns:a16="http://schemas.microsoft.com/office/drawing/2014/main" id="{38B888D3-50AC-4AFD-AD15-F22CFF69B15C}"/>
              </a:ext>
            </a:extLst>
          </p:cNvPr>
          <p:cNvSpPr txBox="1">
            <a:spLocks/>
          </p:cNvSpPr>
          <p:nvPr/>
        </p:nvSpPr>
        <p:spPr>
          <a:xfrm>
            <a:off x="183600" y="5410200"/>
            <a:ext cx="216000" cy="439765"/>
          </a:xfrm>
          <a:prstGeom prst="rect">
            <a:avLst/>
          </a:prstGeom>
        </p:spPr>
        <p:txBody>
          <a:bodyPr vert="horz" wrap="square" lIns="0" tIns="8792" rIns="0" bIns="0" rtlCol="0">
            <a:spAutoFit/>
          </a:bodyPr>
          <a:lstStyle>
            <a:lvl1pPr>
              <a:defRPr sz="2215" b="0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marL="9232">
              <a:spcBef>
                <a:spcPts val="69"/>
              </a:spcBef>
            </a:pPr>
            <a:r>
              <a:rPr lang="fr-FR" sz="2800" b="1" i="1" kern="0" spc="-141" dirty="0">
                <a:solidFill>
                  <a:srgbClr val="32426A"/>
                </a:solidFill>
              </a:rPr>
              <a:t>6</a:t>
            </a:r>
            <a:endParaRPr lang="fr-FR" sz="2800" b="1" i="1" kern="0" spc="-135" dirty="0">
              <a:solidFill>
                <a:srgbClr val="32426A"/>
              </a:solidFill>
            </a:endParaRPr>
          </a:p>
        </p:txBody>
      </p:sp>
      <p:pic>
        <p:nvPicPr>
          <p:cNvPr id="20" name="Image 19" descr="Une image contenant texte, bouteille, signe&#10;&#10;Description générée automatiquement">
            <a:extLst>
              <a:ext uri="{FF2B5EF4-FFF2-40B4-BE49-F238E27FC236}">
                <a16:creationId xmlns:a16="http://schemas.microsoft.com/office/drawing/2014/main" id="{1AA66FBC-F89A-4473-B1B8-96037556A6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103" y="76200"/>
            <a:ext cx="2746498" cy="111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7295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42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5">
            <a:extLst>
              <a:ext uri="{FF2B5EF4-FFF2-40B4-BE49-F238E27FC236}">
                <a16:creationId xmlns:a16="http://schemas.microsoft.com/office/drawing/2014/main" id="{3468A029-BE5D-4847-9A60-92866D4513AD}"/>
              </a:ext>
            </a:extLst>
          </p:cNvPr>
          <p:cNvSpPr txBox="1">
            <a:spLocks/>
          </p:cNvSpPr>
          <p:nvPr/>
        </p:nvSpPr>
        <p:spPr>
          <a:xfrm>
            <a:off x="666750" y="3200400"/>
            <a:ext cx="8572500" cy="747542"/>
          </a:xfrm>
          <a:prstGeom prst="rect">
            <a:avLst/>
          </a:prstGeom>
          <a:solidFill>
            <a:srgbClr val="32426A"/>
          </a:solidFill>
          <a:ln w="28575">
            <a:noFill/>
          </a:ln>
        </p:spPr>
        <p:txBody>
          <a:bodyPr vert="horz" wrap="square" lIns="0" tIns="8792" rIns="0" bIns="0" rtlCol="0">
            <a:spAutoFit/>
          </a:bodyPr>
          <a:lstStyle>
            <a:lvl1pPr>
              <a:defRPr sz="2215" b="0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marL="9232" algn="ctr">
              <a:spcBef>
                <a:spcPts val="69"/>
              </a:spcBef>
            </a:pPr>
            <a:r>
              <a:rPr lang="fr-FR" sz="4800" b="1" i="1" kern="0" spc="-135" dirty="0">
                <a:solidFill>
                  <a:srgbClr val="E3C681"/>
                </a:solidFill>
              </a:rPr>
              <a:t>Conclusion et perspectives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BAF9193E-E039-4FCC-8962-64402F396204}"/>
              </a:ext>
            </a:extLst>
          </p:cNvPr>
          <p:cNvSpPr/>
          <p:nvPr/>
        </p:nvSpPr>
        <p:spPr>
          <a:xfrm>
            <a:off x="4552950" y="2133600"/>
            <a:ext cx="800100" cy="747542"/>
          </a:xfrm>
          <a:prstGeom prst="ellipse">
            <a:avLst/>
          </a:prstGeom>
          <a:solidFill>
            <a:srgbClr val="E3C681"/>
          </a:solidFill>
          <a:ln>
            <a:solidFill>
              <a:srgbClr val="2632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3242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790483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659E96-804D-48EC-A7B3-FEFE43A6540C}"/>
              </a:ext>
            </a:extLst>
          </p:cNvPr>
          <p:cNvSpPr/>
          <p:nvPr/>
        </p:nvSpPr>
        <p:spPr>
          <a:xfrm>
            <a:off x="914399" y="2590799"/>
            <a:ext cx="75438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fr-FR" sz="2000" b="1" spc="21" dirty="0">
                <a:solidFill>
                  <a:schemeClr val="tx1"/>
                </a:solidFill>
              </a:rPr>
              <a:t>Merci de votre attention !</a:t>
            </a:r>
          </a:p>
          <a:p>
            <a:pPr algn="just"/>
            <a:r>
              <a:rPr lang="fr-FR" sz="2000" b="1" spc="21" dirty="0">
                <a:solidFill>
                  <a:schemeClr val="tx1"/>
                </a:solidFill>
              </a:rPr>
              <a:t>Des questions ?</a:t>
            </a: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2" name="Triangle rectangle 1">
            <a:extLst>
              <a:ext uri="{FF2B5EF4-FFF2-40B4-BE49-F238E27FC236}">
                <a16:creationId xmlns:a16="http://schemas.microsoft.com/office/drawing/2014/main" id="{BCC453B4-28DA-442D-AA39-DC7E284B568F}"/>
              </a:ext>
            </a:extLst>
          </p:cNvPr>
          <p:cNvSpPr/>
          <p:nvPr/>
        </p:nvSpPr>
        <p:spPr>
          <a:xfrm flipV="1">
            <a:off x="74886" y="4343398"/>
            <a:ext cx="8383313" cy="2487305"/>
          </a:xfrm>
          <a:custGeom>
            <a:avLst/>
            <a:gdLst>
              <a:gd name="connsiteX0" fmla="*/ 0 w 8229600"/>
              <a:gd name="connsiteY0" fmla="*/ 2514600 h 2514600"/>
              <a:gd name="connsiteX1" fmla="*/ 0 w 8229600"/>
              <a:gd name="connsiteY1" fmla="*/ 0 h 2514600"/>
              <a:gd name="connsiteX2" fmla="*/ 8229600 w 8229600"/>
              <a:gd name="connsiteY2" fmla="*/ 2514600 h 2514600"/>
              <a:gd name="connsiteX3" fmla="*/ 0 w 8229600"/>
              <a:gd name="connsiteY3" fmla="*/ 2514600 h 2514600"/>
              <a:gd name="connsiteX0" fmla="*/ 0 w 8325135"/>
              <a:gd name="connsiteY0" fmla="*/ 2514600 h 2514600"/>
              <a:gd name="connsiteX1" fmla="*/ 0 w 8325135"/>
              <a:gd name="connsiteY1" fmla="*/ 0 h 2514600"/>
              <a:gd name="connsiteX2" fmla="*/ 8325135 w 8325135"/>
              <a:gd name="connsiteY2" fmla="*/ 2241645 h 2514600"/>
              <a:gd name="connsiteX3" fmla="*/ 0 w 8325135"/>
              <a:gd name="connsiteY3" fmla="*/ 2514600 h 2514600"/>
              <a:gd name="connsiteX0" fmla="*/ 0 w 8325135"/>
              <a:gd name="connsiteY0" fmla="*/ 2487305 h 2487305"/>
              <a:gd name="connsiteX1" fmla="*/ 13555 w 8325135"/>
              <a:gd name="connsiteY1" fmla="*/ 0 h 2487305"/>
              <a:gd name="connsiteX2" fmla="*/ 8325135 w 8325135"/>
              <a:gd name="connsiteY2" fmla="*/ 2214350 h 2487305"/>
              <a:gd name="connsiteX3" fmla="*/ 0 w 8325135"/>
              <a:gd name="connsiteY3" fmla="*/ 2487305 h 2487305"/>
              <a:gd name="connsiteX0" fmla="*/ 1304 w 8326439"/>
              <a:gd name="connsiteY0" fmla="*/ 2487305 h 2487305"/>
              <a:gd name="connsiteX1" fmla="*/ 1304 w 8326439"/>
              <a:gd name="connsiteY1" fmla="*/ 0 h 2487305"/>
              <a:gd name="connsiteX2" fmla="*/ 8326439 w 8326439"/>
              <a:gd name="connsiteY2" fmla="*/ 2214350 h 2487305"/>
              <a:gd name="connsiteX3" fmla="*/ 1304 w 8326439"/>
              <a:gd name="connsiteY3" fmla="*/ 2487305 h 2487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6439" h="2487305">
                <a:moveTo>
                  <a:pt x="1304" y="2487305"/>
                </a:moveTo>
                <a:cubicBezTo>
                  <a:pt x="5822" y="1658203"/>
                  <a:pt x="-3214" y="829102"/>
                  <a:pt x="1304" y="0"/>
                </a:cubicBezTo>
                <a:lnTo>
                  <a:pt x="8326439" y="2214350"/>
                </a:lnTo>
                <a:lnTo>
                  <a:pt x="1304" y="2487305"/>
                </a:lnTo>
                <a:close/>
              </a:path>
            </a:pathLst>
          </a:custGeom>
          <a:solidFill>
            <a:srgbClr val="E3C6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riangle rectangle 1">
            <a:extLst>
              <a:ext uri="{FF2B5EF4-FFF2-40B4-BE49-F238E27FC236}">
                <a16:creationId xmlns:a16="http://schemas.microsoft.com/office/drawing/2014/main" id="{672E0B92-9E9D-4B16-8A53-3C05D502AA63}"/>
              </a:ext>
            </a:extLst>
          </p:cNvPr>
          <p:cNvSpPr/>
          <p:nvPr/>
        </p:nvSpPr>
        <p:spPr>
          <a:xfrm flipH="1">
            <a:off x="1371600" y="39805"/>
            <a:ext cx="8491577" cy="2528249"/>
          </a:xfrm>
          <a:custGeom>
            <a:avLst/>
            <a:gdLst>
              <a:gd name="connsiteX0" fmla="*/ 0 w 8229600"/>
              <a:gd name="connsiteY0" fmla="*/ 2514600 h 2514600"/>
              <a:gd name="connsiteX1" fmla="*/ 0 w 8229600"/>
              <a:gd name="connsiteY1" fmla="*/ 0 h 2514600"/>
              <a:gd name="connsiteX2" fmla="*/ 8229600 w 8229600"/>
              <a:gd name="connsiteY2" fmla="*/ 2514600 h 2514600"/>
              <a:gd name="connsiteX3" fmla="*/ 0 w 8229600"/>
              <a:gd name="connsiteY3" fmla="*/ 2514600 h 2514600"/>
              <a:gd name="connsiteX0" fmla="*/ 0 w 8325135"/>
              <a:gd name="connsiteY0" fmla="*/ 2514600 h 2514600"/>
              <a:gd name="connsiteX1" fmla="*/ 0 w 8325135"/>
              <a:gd name="connsiteY1" fmla="*/ 0 h 2514600"/>
              <a:gd name="connsiteX2" fmla="*/ 8325135 w 8325135"/>
              <a:gd name="connsiteY2" fmla="*/ 2241645 h 2514600"/>
              <a:gd name="connsiteX3" fmla="*/ 0 w 8325135"/>
              <a:gd name="connsiteY3" fmla="*/ 2514600 h 2514600"/>
              <a:gd name="connsiteX0" fmla="*/ 0 w 8325135"/>
              <a:gd name="connsiteY0" fmla="*/ 2487305 h 2487305"/>
              <a:gd name="connsiteX1" fmla="*/ 13555 w 8325135"/>
              <a:gd name="connsiteY1" fmla="*/ 0 h 2487305"/>
              <a:gd name="connsiteX2" fmla="*/ 8325135 w 8325135"/>
              <a:gd name="connsiteY2" fmla="*/ 2214350 h 2487305"/>
              <a:gd name="connsiteX3" fmla="*/ 0 w 8325135"/>
              <a:gd name="connsiteY3" fmla="*/ 2487305 h 2487305"/>
              <a:gd name="connsiteX0" fmla="*/ 1304 w 8326439"/>
              <a:gd name="connsiteY0" fmla="*/ 2487305 h 2487305"/>
              <a:gd name="connsiteX1" fmla="*/ 1304 w 8326439"/>
              <a:gd name="connsiteY1" fmla="*/ 0 h 2487305"/>
              <a:gd name="connsiteX2" fmla="*/ 8326439 w 8326439"/>
              <a:gd name="connsiteY2" fmla="*/ 2214350 h 2487305"/>
              <a:gd name="connsiteX3" fmla="*/ 1304 w 8326439"/>
              <a:gd name="connsiteY3" fmla="*/ 2487305 h 2487305"/>
              <a:gd name="connsiteX0" fmla="*/ 0 w 8406466"/>
              <a:gd name="connsiteY0" fmla="*/ 2500953 h 2500953"/>
              <a:gd name="connsiteX1" fmla="*/ 81331 w 8406466"/>
              <a:gd name="connsiteY1" fmla="*/ 0 h 2500953"/>
              <a:gd name="connsiteX2" fmla="*/ 8406466 w 8406466"/>
              <a:gd name="connsiteY2" fmla="*/ 2214350 h 2500953"/>
              <a:gd name="connsiteX3" fmla="*/ 0 w 8406466"/>
              <a:gd name="connsiteY3" fmla="*/ 2500953 h 2500953"/>
              <a:gd name="connsiteX0" fmla="*/ 14155 w 8420621"/>
              <a:gd name="connsiteY0" fmla="*/ 2514601 h 2514601"/>
              <a:gd name="connsiteX1" fmla="*/ 600 w 8420621"/>
              <a:gd name="connsiteY1" fmla="*/ 0 h 2514601"/>
              <a:gd name="connsiteX2" fmla="*/ 8420621 w 8420621"/>
              <a:gd name="connsiteY2" fmla="*/ 2227998 h 2514601"/>
              <a:gd name="connsiteX3" fmla="*/ 14155 w 8420621"/>
              <a:gd name="connsiteY3" fmla="*/ 2514601 h 2514601"/>
              <a:gd name="connsiteX0" fmla="*/ 27502 w 8433968"/>
              <a:gd name="connsiteY0" fmla="*/ 2528249 h 2528249"/>
              <a:gd name="connsiteX1" fmla="*/ 391 w 8433968"/>
              <a:gd name="connsiteY1" fmla="*/ 0 h 2528249"/>
              <a:gd name="connsiteX2" fmla="*/ 8433968 w 8433968"/>
              <a:gd name="connsiteY2" fmla="*/ 2241646 h 2528249"/>
              <a:gd name="connsiteX3" fmla="*/ 27502 w 8433968"/>
              <a:gd name="connsiteY3" fmla="*/ 2528249 h 2528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33968" h="2528249">
                <a:moveTo>
                  <a:pt x="27502" y="2528249"/>
                </a:moveTo>
                <a:cubicBezTo>
                  <a:pt x="32020" y="1699147"/>
                  <a:pt x="-4127" y="829102"/>
                  <a:pt x="391" y="0"/>
                </a:cubicBezTo>
                <a:lnTo>
                  <a:pt x="8433968" y="2241646"/>
                </a:lnTo>
                <a:lnTo>
                  <a:pt x="27502" y="2528249"/>
                </a:lnTo>
                <a:close/>
              </a:path>
            </a:pathLst>
          </a:custGeom>
          <a:solidFill>
            <a:srgbClr val="E3C6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9" name="Image 8" descr="Une image contenant texte, bouteille, signe&#10;&#10;Description générée automatiquement">
            <a:extLst>
              <a:ext uri="{FF2B5EF4-FFF2-40B4-BE49-F238E27FC236}">
                <a16:creationId xmlns:a16="http://schemas.microsoft.com/office/drawing/2014/main" id="{2625DBBE-5955-4CA3-A4B8-33D6F8E745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103" y="2833016"/>
            <a:ext cx="2746498" cy="111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186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42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5">
            <a:extLst>
              <a:ext uri="{FF2B5EF4-FFF2-40B4-BE49-F238E27FC236}">
                <a16:creationId xmlns:a16="http://schemas.microsoft.com/office/drawing/2014/main" id="{3468A029-BE5D-4847-9A60-92866D4513AD}"/>
              </a:ext>
            </a:extLst>
          </p:cNvPr>
          <p:cNvSpPr txBox="1">
            <a:spLocks/>
          </p:cNvSpPr>
          <p:nvPr/>
        </p:nvSpPr>
        <p:spPr>
          <a:xfrm>
            <a:off x="2019300" y="3214858"/>
            <a:ext cx="5867399" cy="1486205"/>
          </a:xfrm>
          <a:prstGeom prst="rect">
            <a:avLst/>
          </a:prstGeom>
          <a:solidFill>
            <a:srgbClr val="32426A"/>
          </a:solidFill>
          <a:ln w="28575">
            <a:noFill/>
          </a:ln>
        </p:spPr>
        <p:txBody>
          <a:bodyPr vert="horz" wrap="square" lIns="0" tIns="8792" rIns="0" bIns="0" rtlCol="0">
            <a:spAutoFit/>
          </a:bodyPr>
          <a:lstStyle>
            <a:lvl1pPr>
              <a:defRPr sz="2215" b="0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marL="9232" algn="ctr">
              <a:spcBef>
                <a:spcPts val="69"/>
              </a:spcBef>
            </a:pPr>
            <a:r>
              <a:rPr lang="fr-FR" sz="4800" b="1" i="1" kern="0" spc="-135" dirty="0">
                <a:solidFill>
                  <a:srgbClr val="E3C681"/>
                </a:solidFill>
              </a:rPr>
              <a:t>Description des composants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BAF9193E-E039-4FCC-8962-64402F396204}"/>
              </a:ext>
            </a:extLst>
          </p:cNvPr>
          <p:cNvSpPr/>
          <p:nvPr/>
        </p:nvSpPr>
        <p:spPr>
          <a:xfrm>
            <a:off x="4552950" y="2133600"/>
            <a:ext cx="800100" cy="747542"/>
          </a:xfrm>
          <a:prstGeom prst="ellipse">
            <a:avLst/>
          </a:prstGeom>
          <a:solidFill>
            <a:srgbClr val="E3C681"/>
          </a:solidFill>
          <a:ln>
            <a:solidFill>
              <a:srgbClr val="2632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3242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03308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5">
            <a:extLst>
              <a:ext uri="{FF2B5EF4-FFF2-40B4-BE49-F238E27FC236}">
                <a16:creationId xmlns:a16="http://schemas.microsoft.com/office/drawing/2014/main" id="{E4580BB0-8425-4A3E-8A0F-A8474CE6F7A4}"/>
              </a:ext>
            </a:extLst>
          </p:cNvPr>
          <p:cNvSpPr/>
          <p:nvPr/>
        </p:nvSpPr>
        <p:spPr>
          <a:xfrm>
            <a:off x="0" y="-1921"/>
            <a:ext cx="9906000" cy="979200"/>
          </a:xfrm>
          <a:custGeom>
            <a:avLst/>
            <a:gdLst/>
            <a:ahLst/>
            <a:cxnLst/>
            <a:rect l="l" t="t" r="r" b="b"/>
            <a:pathLst>
              <a:path w="6854825" h="717550">
                <a:moveTo>
                  <a:pt x="0" y="0"/>
                </a:moveTo>
                <a:lnTo>
                  <a:pt x="6854822" y="0"/>
                </a:lnTo>
                <a:lnTo>
                  <a:pt x="6854822" y="717175"/>
                </a:lnTo>
                <a:lnTo>
                  <a:pt x="0" y="717175"/>
                </a:lnTo>
                <a:lnTo>
                  <a:pt x="0" y="0"/>
                </a:lnTo>
                <a:close/>
              </a:path>
            </a:pathLst>
          </a:custGeom>
          <a:solidFill>
            <a:srgbClr val="32426A"/>
          </a:solidFill>
        </p:spPr>
        <p:txBody>
          <a:bodyPr wrap="square" lIns="0" tIns="0" rIns="0" bIns="0" rtlCol="0"/>
          <a:lstStyle/>
          <a:p>
            <a:endParaRPr sz="3200"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1600" y="169200"/>
            <a:ext cx="5108782" cy="562876"/>
          </a:xfrm>
          <a:prstGeom prst="rect">
            <a:avLst/>
          </a:prstGeom>
        </p:spPr>
        <p:txBody>
          <a:bodyPr vert="horz" wrap="square" lIns="0" tIns="8792" rIns="0" bIns="0" rtlCol="0">
            <a:spAutoFit/>
          </a:bodyPr>
          <a:lstStyle/>
          <a:p>
            <a:pPr marL="8792">
              <a:spcBef>
                <a:spcPts val="69"/>
              </a:spcBef>
            </a:pPr>
            <a:r>
              <a:rPr lang="fr-FR" sz="3600" b="1" spc="21" dirty="0"/>
              <a:t>5 composants</a:t>
            </a:r>
            <a:endParaRPr sz="3600" dirty="0"/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E439BD3D-0562-473B-A484-BAA9F6F4077F}"/>
              </a:ext>
            </a:extLst>
          </p:cNvPr>
          <p:cNvGrpSpPr/>
          <p:nvPr/>
        </p:nvGrpSpPr>
        <p:grpSpPr>
          <a:xfrm>
            <a:off x="9034553" y="171800"/>
            <a:ext cx="631758" cy="631758"/>
            <a:chOff x="4637121" y="3113121"/>
            <a:chExt cx="631758" cy="631758"/>
          </a:xfrm>
        </p:grpSpPr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A83B27EF-7596-48A9-BF48-428FAF442E24}"/>
                </a:ext>
              </a:extLst>
            </p:cNvPr>
            <p:cNvSpPr/>
            <p:nvPr/>
          </p:nvSpPr>
          <p:spPr>
            <a:xfrm>
              <a:off x="4637121" y="3113121"/>
              <a:ext cx="631758" cy="631758"/>
            </a:xfrm>
            <a:prstGeom prst="ellipse">
              <a:avLst/>
            </a:prstGeom>
            <a:solidFill>
              <a:srgbClr val="E3C681"/>
            </a:solidFill>
            <a:ln>
              <a:solidFill>
                <a:srgbClr val="26325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2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object 15">
              <a:extLst>
                <a:ext uri="{FF2B5EF4-FFF2-40B4-BE49-F238E27FC236}">
                  <a16:creationId xmlns:a16="http://schemas.microsoft.com/office/drawing/2014/main" id="{2525529F-6844-463C-BF51-D6C991137F43}"/>
                </a:ext>
              </a:extLst>
            </p:cNvPr>
            <p:cNvSpPr txBox="1">
              <a:spLocks/>
            </p:cNvSpPr>
            <p:nvPr/>
          </p:nvSpPr>
          <p:spPr>
            <a:xfrm>
              <a:off x="4824000" y="3199031"/>
              <a:ext cx="216000" cy="439765"/>
            </a:xfrm>
            <a:prstGeom prst="rect">
              <a:avLst/>
            </a:prstGeom>
          </p:spPr>
          <p:txBody>
            <a:bodyPr vert="horz" wrap="square" lIns="0" tIns="8792" rIns="0" bIns="0" rtlCol="0">
              <a:spAutoFit/>
            </a:bodyPr>
            <a:lstStyle>
              <a:lvl1pPr>
                <a:defRPr sz="2215" b="0" i="0">
                  <a:solidFill>
                    <a:schemeClr val="bg1"/>
                  </a:solidFill>
                  <a:latin typeface="Arial"/>
                  <a:ea typeface="+mj-ea"/>
                  <a:cs typeface="Arial"/>
                </a:defRPr>
              </a:lvl1pPr>
            </a:lstStyle>
            <a:p>
              <a:pPr marL="9232">
                <a:spcBef>
                  <a:spcPts val="69"/>
                </a:spcBef>
              </a:pPr>
              <a:r>
                <a:rPr lang="fr-FR" sz="2800" b="1" i="1" kern="0" spc="-135" dirty="0">
                  <a:solidFill>
                    <a:srgbClr val="32426A"/>
                  </a:solidFill>
                </a:rPr>
                <a:t>1</a:t>
              </a:r>
            </a:p>
          </p:txBody>
        </p:sp>
      </p:grpSp>
      <p:pic>
        <p:nvPicPr>
          <p:cNvPr id="6" name="Image 5">
            <a:extLst>
              <a:ext uri="{FF2B5EF4-FFF2-40B4-BE49-F238E27FC236}">
                <a16:creationId xmlns:a16="http://schemas.microsoft.com/office/drawing/2014/main" id="{52175565-0629-4B5E-90BB-59EB10308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00" y="1676400"/>
            <a:ext cx="8834380" cy="4648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>
            <a:extLst>
              <a:ext uri="{FF2B5EF4-FFF2-40B4-BE49-F238E27FC236}">
                <a16:creationId xmlns:a16="http://schemas.microsoft.com/office/drawing/2014/main" id="{A3A36E70-9BE7-4280-BBA1-F874F83FE585}"/>
              </a:ext>
            </a:extLst>
          </p:cNvPr>
          <p:cNvSpPr/>
          <p:nvPr/>
        </p:nvSpPr>
        <p:spPr>
          <a:xfrm>
            <a:off x="0" y="-2672"/>
            <a:ext cx="9906000" cy="980481"/>
          </a:xfrm>
          <a:custGeom>
            <a:avLst/>
            <a:gdLst/>
            <a:ahLst/>
            <a:cxnLst/>
            <a:rect l="l" t="t" r="r" b="b"/>
            <a:pathLst>
              <a:path w="6854825" h="717550">
                <a:moveTo>
                  <a:pt x="0" y="0"/>
                </a:moveTo>
                <a:lnTo>
                  <a:pt x="6854822" y="0"/>
                </a:lnTo>
                <a:lnTo>
                  <a:pt x="6854822" y="717175"/>
                </a:lnTo>
                <a:lnTo>
                  <a:pt x="0" y="717175"/>
                </a:lnTo>
                <a:lnTo>
                  <a:pt x="0" y="0"/>
                </a:lnTo>
                <a:close/>
              </a:path>
            </a:pathLst>
          </a:custGeom>
          <a:solidFill>
            <a:srgbClr val="32426A"/>
          </a:solid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F6F7110-B315-4888-88DF-5585F9FD4493}"/>
              </a:ext>
            </a:extLst>
          </p:cNvPr>
          <p:cNvSpPr/>
          <p:nvPr/>
        </p:nvSpPr>
        <p:spPr>
          <a:xfrm>
            <a:off x="6586425" y="977809"/>
            <a:ext cx="2438400" cy="52471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37" name="object 6">
            <a:extLst>
              <a:ext uri="{FF2B5EF4-FFF2-40B4-BE49-F238E27FC236}">
                <a16:creationId xmlns:a16="http://schemas.microsoft.com/office/drawing/2014/main" id="{E013AB78-AEEB-4433-B0A0-DAFFD44789C9}"/>
              </a:ext>
            </a:extLst>
          </p:cNvPr>
          <p:cNvSpPr txBox="1"/>
          <p:nvPr/>
        </p:nvSpPr>
        <p:spPr>
          <a:xfrm>
            <a:off x="381000" y="169309"/>
            <a:ext cx="3428321" cy="59174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4"/>
              </a:spcBef>
            </a:pPr>
            <a:r>
              <a:rPr lang="fr-FR" sz="3734" b="1" spc="-7" dirty="0">
                <a:solidFill>
                  <a:srgbClr val="FFFFFF"/>
                </a:solidFill>
                <a:latin typeface="Arial"/>
                <a:cs typeface="Arial"/>
              </a:rPr>
              <a:t>Et 7 interfaces</a:t>
            </a:r>
            <a:endParaRPr lang="fr-FR" sz="3734" dirty="0">
              <a:latin typeface="Arial"/>
              <a:cs typeface="Arial"/>
            </a:endParaRP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34A87A3D-8DAA-422E-820C-FFED19540B89}"/>
              </a:ext>
            </a:extLst>
          </p:cNvPr>
          <p:cNvGrpSpPr/>
          <p:nvPr/>
        </p:nvGrpSpPr>
        <p:grpSpPr>
          <a:xfrm>
            <a:off x="9034553" y="171800"/>
            <a:ext cx="631758" cy="631758"/>
            <a:chOff x="4637121" y="3113121"/>
            <a:chExt cx="631758" cy="631758"/>
          </a:xfrm>
        </p:grpSpPr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BD81C173-8350-4AF0-9ED5-8936D5D613F0}"/>
                </a:ext>
              </a:extLst>
            </p:cNvPr>
            <p:cNvSpPr/>
            <p:nvPr/>
          </p:nvSpPr>
          <p:spPr>
            <a:xfrm>
              <a:off x="4637121" y="3113121"/>
              <a:ext cx="631758" cy="631758"/>
            </a:xfrm>
            <a:prstGeom prst="ellipse">
              <a:avLst/>
            </a:prstGeom>
            <a:solidFill>
              <a:srgbClr val="E3C681"/>
            </a:solidFill>
            <a:ln>
              <a:solidFill>
                <a:srgbClr val="26325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2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object 15">
              <a:extLst>
                <a:ext uri="{FF2B5EF4-FFF2-40B4-BE49-F238E27FC236}">
                  <a16:creationId xmlns:a16="http://schemas.microsoft.com/office/drawing/2014/main" id="{14EE6622-F611-4E01-ABF2-42660D04A87F}"/>
                </a:ext>
              </a:extLst>
            </p:cNvPr>
            <p:cNvSpPr txBox="1">
              <a:spLocks/>
            </p:cNvSpPr>
            <p:nvPr/>
          </p:nvSpPr>
          <p:spPr>
            <a:xfrm>
              <a:off x="4824000" y="3199031"/>
              <a:ext cx="216000" cy="439765"/>
            </a:xfrm>
            <a:prstGeom prst="rect">
              <a:avLst/>
            </a:prstGeom>
          </p:spPr>
          <p:txBody>
            <a:bodyPr vert="horz" wrap="square" lIns="0" tIns="8792" rIns="0" bIns="0" rtlCol="0">
              <a:spAutoFit/>
            </a:bodyPr>
            <a:lstStyle>
              <a:lvl1pPr>
                <a:defRPr sz="2215" b="0" i="0">
                  <a:solidFill>
                    <a:schemeClr val="bg1"/>
                  </a:solidFill>
                  <a:latin typeface="Arial"/>
                  <a:ea typeface="+mj-ea"/>
                  <a:cs typeface="Arial"/>
                </a:defRPr>
              </a:lvl1pPr>
            </a:lstStyle>
            <a:p>
              <a:pPr marL="9232">
                <a:spcBef>
                  <a:spcPts val="69"/>
                </a:spcBef>
              </a:pPr>
              <a:r>
                <a:rPr lang="fr-FR" sz="2800" b="1" i="1" kern="0" spc="-135" dirty="0">
                  <a:solidFill>
                    <a:srgbClr val="32426A"/>
                  </a:solidFill>
                </a:rPr>
                <a:t>2</a:t>
              </a:r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450DBFD8-0043-49FD-817E-FFFBCEF721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69" y="1059231"/>
            <a:ext cx="8270662" cy="574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279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42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5">
            <a:extLst>
              <a:ext uri="{FF2B5EF4-FFF2-40B4-BE49-F238E27FC236}">
                <a16:creationId xmlns:a16="http://schemas.microsoft.com/office/drawing/2014/main" id="{3468A029-BE5D-4847-9A60-92866D4513AD}"/>
              </a:ext>
            </a:extLst>
          </p:cNvPr>
          <p:cNvSpPr txBox="1">
            <a:spLocks/>
          </p:cNvSpPr>
          <p:nvPr/>
        </p:nvSpPr>
        <p:spPr>
          <a:xfrm>
            <a:off x="1724025" y="3209656"/>
            <a:ext cx="6457949" cy="1486205"/>
          </a:xfrm>
          <a:prstGeom prst="rect">
            <a:avLst/>
          </a:prstGeom>
          <a:solidFill>
            <a:srgbClr val="32426A"/>
          </a:solidFill>
          <a:ln w="28575">
            <a:noFill/>
          </a:ln>
        </p:spPr>
        <p:txBody>
          <a:bodyPr vert="horz" wrap="square" lIns="0" tIns="8792" rIns="0" bIns="0" rtlCol="0">
            <a:spAutoFit/>
          </a:bodyPr>
          <a:lstStyle>
            <a:lvl1pPr>
              <a:defRPr sz="2215" b="0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marL="9232" algn="ctr">
              <a:spcBef>
                <a:spcPts val="69"/>
              </a:spcBef>
            </a:pPr>
            <a:r>
              <a:rPr lang="fr-FR" sz="4800" b="1" i="1" kern="0" spc="-135" dirty="0">
                <a:solidFill>
                  <a:srgbClr val="E3C681"/>
                </a:solidFill>
              </a:rPr>
              <a:t>Structure interne du logiciel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BAF9193E-E039-4FCC-8962-64402F396204}"/>
              </a:ext>
            </a:extLst>
          </p:cNvPr>
          <p:cNvSpPr/>
          <p:nvPr/>
        </p:nvSpPr>
        <p:spPr>
          <a:xfrm>
            <a:off x="4552950" y="2133600"/>
            <a:ext cx="800100" cy="747542"/>
          </a:xfrm>
          <a:prstGeom prst="ellipse">
            <a:avLst/>
          </a:prstGeom>
          <a:solidFill>
            <a:srgbClr val="E3C681"/>
          </a:solidFill>
          <a:ln>
            <a:solidFill>
              <a:srgbClr val="2632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3242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08701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>
            <a:extLst>
              <a:ext uri="{FF2B5EF4-FFF2-40B4-BE49-F238E27FC236}">
                <a16:creationId xmlns:a16="http://schemas.microsoft.com/office/drawing/2014/main" id="{A3A36E70-9BE7-4280-BBA1-F874F83FE585}"/>
              </a:ext>
            </a:extLst>
          </p:cNvPr>
          <p:cNvSpPr/>
          <p:nvPr/>
        </p:nvSpPr>
        <p:spPr>
          <a:xfrm>
            <a:off x="0" y="-2672"/>
            <a:ext cx="9906000" cy="980481"/>
          </a:xfrm>
          <a:custGeom>
            <a:avLst/>
            <a:gdLst/>
            <a:ahLst/>
            <a:cxnLst/>
            <a:rect l="l" t="t" r="r" b="b"/>
            <a:pathLst>
              <a:path w="6854825" h="717550">
                <a:moveTo>
                  <a:pt x="0" y="0"/>
                </a:moveTo>
                <a:lnTo>
                  <a:pt x="6854822" y="0"/>
                </a:lnTo>
                <a:lnTo>
                  <a:pt x="6854822" y="717175"/>
                </a:lnTo>
                <a:lnTo>
                  <a:pt x="0" y="717175"/>
                </a:lnTo>
                <a:lnTo>
                  <a:pt x="0" y="0"/>
                </a:lnTo>
                <a:close/>
              </a:path>
            </a:pathLst>
          </a:custGeom>
          <a:solidFill>
            <a:srgbClr val="32426A"/>
          </a:solid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F6F7110-B315-4888-88DF-5585F9FD4493}"/>
              </a:ext>
            </a:extLst>
          </p:cNvPr>
          <p:cNvSpPr/>
          <p:nvPr/>
        </p:nvSpPr>
        <p:spPr>
          <a:xfrm>
            <a:off x="6586425" y="977809"/>
            <a:ext cx="2438400" cy="52471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34A87A3D-8DAA-422E-820C-FFED19540B89}"/>
              </a:ext>
            </a:extLst>
          </p:cNvPr>
          <p:cNvGrpSpPr/>
          <p:nvPr/>
        </p:nvGrpSpPr>
        <p:grpSpPr>
          <a:xfrm>
            <a:off x="9034553" y="171800"/>
            <a:ext cx="631758" cy="631758"/>
            <a:chOff x="4637121" y="3113121"/>
            <a:chExt cx="631758" cy="631758"/>
          </a:xfrm>
        </p:grpSpPr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BD81C173-8350-4AF0-9ED5-8936D5D613F0}"/>
                </a:ext>
              </a:extLst>
            </p:cNvPr>
            <p:cNvSpPr/>
            <p:nvPr/>
          </p:nvSpPr>
          <p:spPr>
            <a:xfrm>
              <a:off x="4637121" y="3113121"/>
              <a:ext cx="631758" cy="631758"/>
            </a:xfrm>
            <a:prstGeom prst="ellipse">
              <a:avLst/>
            </a:prstGeom>
            <a:solidFill>
              <a:srgbClr val="E3C681"/>
            </a:solidFill>
            <a:ln>
              <a:solidFill>
                <a:srgbClr val="26325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2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object 15">
              <a:extLst>
                <a:ext uri="{FF2B5EF4-FFF2-40B4-BE49-F238E27FC236}">
                  <a16:creationId xmlns:a16="http://schemas.microsoft.com/office/drawing/2014/main" id="{14EE6622-F611-4E01-ABF2-42660D04A87F}"/>
                </a:ext>
              </a:extLst>
            </p:cNvPr>
            <p:cNvSpPr txBox="1">
              <a:spLocks/>
            </p:cNvSpPr>
            <p:nvPr/>
          </p:nvSpPr>
          <p:spPr>
            <a:xfrm>
              <a:off x="4824000" y="3199031"/>
              <a:ext cx="216000" cy="439765"/>
            </a:xfrm>
            <a:prstGeom prst="rect">
              <a:avLst/>
            </a:prstGeom>
          </p:spPr>
          <p:txBody>
            <a:bodyPr vert="horz" wrap="square" lIns="0" tIns="8792" rIns="0" bIns="0" rtlCol="0">
              <a:spAutoFit/>
            </a:bodyPr>
            <a:lstStyle>
              <a:lvl1pPr>
                <a:defRPr sz="2215" b="0" i="0">
                  <a:solidFill>
                    <a:schemeClr val="bg1"/>
                  </a:solidFill>
                  <a:latin typeface="Arial"/>
                  <a:ea typeface="+mj-ea"/>
                  <a:cs typeface="Arial"/>
                </a:defRPr>
              </a:lvl1pPr>
            </a:lstStyle>
            <a:p>
              <a:pPr marL="9232">
                <a:spcBef>
                  <a:spcPts val="69"/>
                </a:spcBef>
              </a:pPr>
              <a:r>
                <a:rPr lang="fr-FR" sz="2800" b="1" i="1" kern="0" spc="-135" dirty="0">
                  <a:solidFill>
                    <a:srgbClr val="32426A"/>
                  </a:solidFill>
                </a:rPr>
                <a:t>3</a:t>
              </a:r>
            </a:p>
          </p:txBody>
        </p:sp>
      </p:grpSp>
      <p:pic>
        <p:nvPicPr>
          <p:cNvPr id="5" name="Image 4">
            <a:extLst>
              <a:ext uri="{FF2B5EF4-FFF2-40B4-BE49-F238E27FC236}">
                <a16:creationId xmlns:a16="http://schemas.microsoft.com/office/drawing/2014/main" id="{D574F668-F06C-41E3-9FFA-75C2C14E89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70" y="1149790"/>
            <a:ext cx="9163050" cy="5248275"/>
          </a:xfrm>
          <a:prstGeom prst="rect">
            <a:avLst/>
          </a:prstGeom>
        </p:spPr>
      </p:pic>
      <p:sp>
        <p:nvSpPr>
          <p:cNvPr id="27" name="object 6">
            <a:extLst>
              <a:ext uri="{FF2B5EF4-FFF2-40B4-BE49-F238E27FC236}">
                <a16:creationId xmlns:a16="http://schemas.microsoft.com/office/drawing/2014/main" id="{78CB4826-E33A-4FD6-9815-167D1D2546EB}"/>
              </a:ext>
            </a:extLst>
          </p:cNvPr>
          <p:cNvSpPr txBox="1"/>
          <p:nvPr/>
        </p:nvSpPr>
        <p:spPr>
          <a:xfrm>
            <a:off x="381000" y="169309"/>
            <a:ext cx="4953000" cy="59174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4"/>
              </a:spcBef>
            </a:pPr>
            <a:r>
              <a:rPr lang="fr-FR" sz="3734" b="1" spc="-7" dirty="0">
                <a:solidFill>
                  <a:srgbClr val="FFFFFF"/>
                </a:solidFill>
                <a:latin typeface="Arial"/>
                <a:cs typeface="Arial"/>
              </a:rPr>
              <a:t>Configuration initiale</a:t>
            </a:r>
            <a:endParaRPr lang="fr-FR" sz="3734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0760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42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5">
            <a:extLst>
              <a:ext uri="{FF2B5EF4-FFF2-40B4-BE49-F238E27FC236}">
                <a16:creationId xmlns:a16="http://schemas.microsoft.com/office/drawing/2014/main" id="{3468A029-BE5D-4847-9A60-92866D4513AD}"/>
              </a:ext>
            </a:extLst>
          </p:cNvPr>
          <p:cNvSpPr txBox="1">
            <a:spLocks/>
          </p:cNvSpPr>
          <p:nvPr/>
        </p:nvSpPr>
        <p:spPr>
          <a:xfrm>
            <a:off x="1585913" y="3209656"/>
            <a:ext cx="6734174" cy="1486205"/>
          </a:xfrm>
          <a:prstGeom prst="rect">
            <a:avLst/>
          </a:prstGeom>
          <a:solidFill>
            <a:srgbClr val="32426A"/>
          </a:solidFill>
          <a:ln w="28575">
            <a:noFill/>
          </a:ln>
        </p:spPr>
        <p:txBody>
          <a:bodyPr vert="horz" wrap="square" lIns="0" tIns="8792" rIns="0" bIns="0" rtlCol="0">
            <a:spAutoFit/>
          </a:bodyPr>
          <a:lstStyle>
            <a:lvl1pPr>
              <a:defRPr sz="2215" b="0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marL="9232" algn="ctr">
              <a:spcBef>
                <a:spcPts val="69"/>
              </a:spcBef>
            </a:pPr>
            <a:r>
              <a:rPr lang="fr-FR" sz="4800" b="1" i="1" kern="0" spc="-135" dirty="0">
                <a:solidFill>
                  <a:srgbClr val="E3C681"/>
                </a:solidFill>
              </a:rPr>
              <a:t>Diagrammes de séquences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BAF9193E-E039-4FCC-8962-64402F396204}"/>
              </a:ext>
            </a:extLst>
          </p:cNvPr>
          <p:cNvSpPr/>
          <p:nvPr/>
        </p:nvSpPr>
        <p:spPr>
          <a:xfrm>
            <a:off x="4552950" y="2133600"/>
            <a:ext cx="800100" cy="747542"/>
          </a:xfrm>
          <a:prstGeom prst="ellipse">
            <a:avLst/>
          </a:prstGeom>
          <a:solidFill>
            <a:srgbClr val="E3C681"/>
          </a:solidFill>
          <a:ln>
            <a:solidFill>
              <a:srgbClr val="2632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3242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3895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>
            <a:extLst>
              <a:ext uri="{FF2B5EF4-FFF2-40B4-BE49-F238E27FC236}">
                <a16:creationId xmlns:a16="http://schemas.microsoft.com/office/drawing/2014/main" id="{A3A36E70-9BE7-4280-BBA1-F874F83FE585}"/>
              </a:ext>
            </a:extLst>
          </p:cNvPr>
          <p:cNvSpPr/>
          <p:nvPr/>
        </p:nvSpPr>
        <p:spPr>
          <a:xfrm>
            <a:off x="0" y="-2672"/>
            <a:ext cx="9906000" cy="980481"/>
          </a:xfrm>
          <a:custGeom>
            <a:avLst/>
            <a:gdLst/>
            <a:ahLst/>
            <a:cxnLst/>
            <a:rect l="l" t="t" r="r" b="b"/>
            <a:pathLst>
              <a:path w="6854825" h="717550">
                <a:moveTo>
                  <a:pt x="0" y="0"/>
                </a:moveTo>
                <a:lnTo>
                  <a:pt x="6854822" y="0"/>
                </a:lnTo>
                <a:lnTo>
                  <a:pt x="6854822" y="717175"/>
                </a:lnTo>
                <a:lnTo>
                  <a:pt x="0" y="717175"/>
                </a:lnTo>
                <a:lnTo>
                  <a:pt x="0" y="0"/>
                </a:lnTo>
                <a:close/>
              </a:path>
            </a:pathLst>
          </a:custGeom>
          <a:solidFill>
            <a:srgbClr val="32426A"/>
          </a:solid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F6F7110-B315-4888-88DF-5585F9FD4493}"/>
              </a:ext>
            </a:extLst>
          </p:cNvPr>
          <p:cNvSpPr/>
          <p:nvPr/>
        </p:nvSpPr>
        <p:spPr>
          <a:xfrm>
            <a:off x="6586425" y="977809"/>
            <a:ext cx="2438400" cy="52471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34A87A3D-8DAA-422E-820C-FFED19540B89}"/>
              </a:ext>
            </a:extLst>
          </p:cNvPr>
          <p:cNvGrpSpPr/>
          <p:nvPr/>
        </p:nvGrpSpPr>
        <p:grpSpPr>
          <a:xfrm>
            <a:off x="9034553" y="171800"/>
            <a:ext cx="631758" cy="631758"/>
            <a:chOff x="4637121" y="3113121"/>
            <a:chExt cx="631758" cy="631758"/>
          </a:xfrm>
        </p:grpSpPr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BD81C173-8350-4AF0-9ED5-8936D5D613F0}"/>
                </a:ext>
              </a:extLst>
            </p:cNvPr>
            <p:cNvSpPr/>
            <p:nvPr/>
          </p:nvSpPr>
          <p:spPr>
            <a:xfrm>
              <a:off x="4637121" y="3113121"/>
              <a:ext cx="631758" cy="631758"/>
            </a:xfrm>
            <a:prstGeom prst="ellipse">
              <a:avLst/>
            </a:prstGeom>
            <a:solidFill>
              <a:srgbClr val="E3C681"/>
            </a:solidFill>
            <a:ln>
              <a:solidFill>
                <a:srgbClr val="26325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2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object 15">
              <a:extLst>
                <a:ext uri="{FF2B5EF4-FFF2-40B4-BE49-F238E27FC236}">
                  <a16:creationId xmlns:a16="http://schemas.microsoft.com/office/drawing/2014/main" id="{14EE6622-F611-4E01-ABF2-42660D04A87F}"/>
                </a:ext>
              </a:extLst>
            </p:cNvPr>
            <p:cNvSpPr txBox="1">
              <a:spLocks/>
            </p:cNvSpPr>
            <p:nvPr/>
          </p:nvSpPr>
          <p:spPr>
            <a:xfrm>
              <a:off x="4824000" y="3199031"/>
              <a:ext cx="216000" cy="439765"/>
            </a:xfrm>
            <a:prstGeom prst="rect">
              <a:avLst/>
            </a:prstGeom>
          </p:spPr>
          <p:txBody>
            <a:bodyPr vert="horz" wrap="square" lIns="0" tIns="8792" rIns="0" bIns="0" rtlCol="0">
              <a:spAutoFit/>
            </a:bodyPr>
            <a:lstStyle>
              <a:lvl1pPr>
                <a:defRPr sz="2215" b="0" i="0">
                  <a:solidFill>
                    <a:schemeClr val="bg1"/>
                  </a:solidFill>
                  <a:latin typeface="Arial"/>
                  <a:ea typeface="+mj-ea"/>
                  <a:cs typeface="Arial"/>
                </a:defRPr>
              </a:lvl1pPr>
            </a:lstStyle>
            <a:p>
              <a:pPr marL="9232">
                <a:spcBef>
                  <a:spcPts val="69"/>
                </a:spcBef>
              </a:pPr>
              <a:r>
                <a:rPr lang="fr-FR" sz="2800" b="1" i="1" kern="0" spc="-135" dirty="0">
                  <a:solidFill>
                    <a:srgbClr val="32426A"/>
                  </a:solidFill>
                </a:rPr>
                <a:t>4</a:t>
              </a:r>
            </a:p>
          </p:txBody>
        </p:sp>
      </p:grpSp>
      <p:sp>
        <p:nvSpPr>
          <p:cNvPr id="27" name="object 6">
            <a:extLst>
              <a:ext uri="{FF2B5EF4-FFF2-40B4-BE49-F238E27FC236}">
                <a16:creationId xmlns:a16="http://schemas.microsoft.com/office/drawing/2014/main" id="{78CB4826-E33A-4FD6-9815-167D1D2546EB}"/>
              </a:ext>
            </a:extLst>
          </p:cNvPr>
          <p:cNvSpPr txBox="1"/>
          <p:nvPr/>
        </p:nvSpPr>
        <p:spPr>
          <a:xfrm>
            <a:off x="381000" y="169309"/>
            <a:ext cx="4953000" cy="59174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4"/>
              </a:spcBef>
            </a:pPr>
            <a:r>
              <a:rPr lang="fr-FR" sz="3734" b="1" spc="-7" dirty="0">
                <a:solidFill>
                  <a:srgbClr val="FFFFFF"/>
                </a:solidFill>
                <a:latin typeface="Arial"/>
                <a:cs typeface="Arial"/>
              </a:rPr>
              <a:t>Charger un livre</a:t>
            </a:r>
            <a:endParaRPr lang="fr-FR" sz="3734" dirty="0">
              <a:latin typeface="Arial"/>
              <a:cs typeface="Arial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3970677-3DFB-4596-87FE-5C9DB26380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085542"/>
            <a:ext cx="688657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643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1442</TotalTime>
  <Words>154</Words>
  <Application>Microsoft Office PowerPoint</Application>
  <PresentationFormat>Format A4 (210 x 297 mm)</PresentationFormat>
  <Paragraphs>70</Paragraphs>
  <Slides>21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LIM Vincent KADHI Youssef AMOKRANE Roza ZIDELMAL Smail AIT-BENOUISSADEN Abdelaaziz </vt:lpstr>
      <vt:lpstr>Présentation PowerPoint</vt:lpstr>
      <vt:lpstr>Présentation PowerPoint</vt:lpstr>
      <vt:lpstr>5 composants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OFFRE DE PRESTATION</dc:title>
  <dc:creator>jas mdg</dc:creator>
  <cp:lastModifiedBy>youssef Kadhi</cp:lastModifiedBy>
  <cp:revision>270</cp:revision>
  <dcterms:created xsi:type="dcterms:W3CDTF">2020-10-16T17:40:56Z</dcterms:created>
  <dcterms:modified xsi:type="dcterms:W3CDTF">2021-01-05T10:02:47Z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2020-09-11T00:00:00Z</vt:filetime>
  </property>
  <property fmtid="{D5CDD505-2E9C-101B-9397-08002B2CF9AE}" pid="3" name="LastSaved">
    <vt:filetime>2020-10-16T00:00:00Z</vt:filetime>
  </property>
</Properties>
</file>