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4" r:id="rId7"/>
    <p:sldId id="268" r:id="rId8"/>
    <p:sldId id="261" r:id="rId9"/>
    <p:sldId id="269" r:id="rId10"/>
    <p:sldId id="263" r:id="rId11"/>
    <p:sldId id="266" r:id="rId12"/>
    <p:sldId id="271" r:id="rId13"/>
    <p:sldId id="265" r:id="rId14"/>
    <p:sldId id="270" r:id="rId15"/>
    <p:sldId id="267" r:id="rId16"/>
    <p:sldId id="273" r:id="rId1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D6F6E-FF4C-44D7-A893-FD34E2DBD1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EBBC12-4E4F-4388-BA18-BBEC364DA6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32CBC-98AB-40C8-9E12-63C300BE6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656B1-92F2-4B9A-B28D-BEDFAEA186A1}" type="datetimeFigureOut">
              <a:rPr lang="pt-PT" smtClean="0"/>
              <a:t>19/03/2025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C6FCE-0D87-4A8C-A5B1-9908B356A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44D87-69DE-4F1A-B729-C5FFAC3EE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18FC-086B-4DE4-8F0C-86FD4955D6A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55131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205DF-3963-47B0-8C31-65DB00E66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99A40F-66F7-4EFC-BECF-8F43CAC2D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93571-B9BB-4F7D-94EA-3AD61E200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656B1-92F2-4B9A-B28D-BEDFAEA186A1}" type="datetimeFigureOut">
              <a:rPr lang="pt-PT" smtClean="0"/>
              <a:t>19/03/2025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8A679-36F2-4A7D-89FC-B352F336A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CD3F8-E711-4ED5-AF37-6A63035F8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18FC-086B-4DE4-8F0C-86FD4955D6A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75322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0E02E1-57EA-41CE-9C91-B78FA6A7C9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430176-3327-4136-BC03-A75C957C1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3E4EF-9292-42D4-A9FC-500B10324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656B1-92F2-4B9A-B28D-BEDFAEA186A1}" type="datetimeFigureOut">
              <a:rPr lang="pt-PT" smtClean="0"/>
              <a:t>19/03/2025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DD0DA-27A1-4031-A5C2-F75E9AEC0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E4FDF-AEC6-448B-9A6E-DD4957C54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18FC-086B-4DE4-8F0C-86FD4955D6A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9222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2F6D5-D193-46D0-86BA-C8D9700FA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CF9A4-D20B-422C-AA9D-68BDE56D7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6077D-B336-42D5-AE43-776C1DD15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656B1-92F2-4B9A-B28D-BEDFAEA186A1}" type="datetimeFigureOut">
              <a:rPr lang="pt-PT" smtClean="0"/>
              <a:t>19/03/2025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7D4B6-A0A8-494A-8C79-F48B07D2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CEA6B-9266-47AD-8F2B-2B60FB8C9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18FC-086B-4DE4-8F0C-86FD4955D6A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14674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59069-9043-4047-A86F-8B1D956C1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6D9316-B135-405A-94D3-FA277902B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373A4-37E0-4892-825E-93C03BCF4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656B1-92F2-4B9A-B28D-BEDFAEA186A1}" type="datetimeFigureOut">
              <a:rPr lang="pt-PT" smtClean="0"/>
              <a:t>19/03/2025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6368D-9C59-41D6-ACBF-C1F1E4B0D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B17AE-86E3-426C-B67F-CB4E12A3E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18FC-086B-4DE4-8F0C-86FD4955D6A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99787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A9104-F885-42DA-8FFE-A990E71D3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D5556-3EE4-4F30-95A0-6FAD383F5F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784D16-1A6C-45A8-9402-074B382453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F00A1-112A-42BD-A797-DB327B9BF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656B1-92F2-4B9A-B28D-BEDFAEA186A1}" type="datetimeFigureOut">
              <a:rPr lang="pt-PT" smtClean="0"/>
              <a:t>19/03/2025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330A2-5C97-4716-8F3A-04087A37D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7A4456-B17C-4EBF-AB01-A211AF94F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18FC-086B-4DE4-8F0C-86FD4955D6A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27123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39828-79E1-4D2F-9619-2470BCA26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FD6765-9D30-4388-86C4-C376620D6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017729-FDA8-43C8-925F-12B9B78E4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EEBE45-8F25-4652-9DEB-CAB58BA2F1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07D532-0CE9-4B65-944F-6B85DE197A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231843-80F1-4895-AE1D-67A1583C3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656B1-92F2-4B9A-B28D-BEDFAEA186A1}" type="datetimeFigureOut">
              <a:rPr lang="pt-PT" smtClean="0"/>
              <a:t>19/03/2025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BAAF7A-D8CE-4D29-83EF-52FFB6FAC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229B75-460B-4884-9CF6-0471663C8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18FC-086B-4DE4-8F0C-86FD4955D6A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4076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0F40A-419D-44A5-BAF6-7BFE64CDC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924F48-9A5F-4BE7-981F-8FBB8BA46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656B1-92F2-4B9A-B28D-BEDFAEA186A1}" type="datetimeFigureOut">
              <a:rPr lang="pt-PT" smtClean="0"/>
              <a:t>19/03/2025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5BA6BB-3EB4-40CB-BD7B-A57785942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ADD03-7F80-49F4-95D2-C214C7C90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18FC-086B-4DE4-8F0C-86FD4955D6A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25248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1E4C1C-7DF7-42B3-BE28-942E63C56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656B1-92F2-4B9A-B28D-BEDFAEA186A1}" type="datetimeFigureOut">
              <a:rPr lang="pt-PT" smtClean="0"/>
              <a:t>19/03/2025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D8081A-38CA-4F9B-AF59-3460DDAC1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7F66C-D8A9-4234-8940-4B49EE8F2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18FC-086B-4DE4-8F0C-86FD4955D6A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07622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2F625-415A-4064-B6FE-A387258BE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2C7C3-A857-448E-AB34-20A748E8D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52F3CC-B201-4AFD-80E4-83030EB6D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59334-908F-46AE-ACE4-A53DCEFFC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656B1-92F2-4B9A-B28D-BEDFAEA186A1}" type="datetimeFigureOut">
              <a:rPr lang="pt-PT" smtClean="0"/>
              <a:t>19/03/2025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B41845-AE0F-4C9D-AF02-F463F0575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FF7781-F026-401B-BFC0-2D8D5D3B5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18FC-086B-4DE4-8F0C-86FD4955D6A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25841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E824C-B830-4EA7-9055-04092D0A3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DA6943-ABB2-4880-A154-F99C25D3A2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94C26E-B568-449F-96CF-0E12455DC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5D4B1-7EDE-4FCC-8769-81CEAA713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656B1-92F2-4B9A-B28D-BEDFAEA186A1}" type="datetimeFigureOut">
              <a:rPr lang="pt-PT" smtClean="0"/>
              <a:t>19/03/2025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784B3-7333-4991-B420-286502E72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4D7105-ED41-4F7C-9129-DBB1712A3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18FC-086B-4DE4-8F0C-86FD4955D6A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90194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2EFA24-6058-4797-8725-BE5024917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CF425-5BF8-43B3-84D5-3FBC0ABDC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CFB33-6CA5-4AD6-BA53-9C3F8546EC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656B1-92F2-4B9A-B28D-BEDFAEA186A1}" type="datetimeFigureOut">
              <a:rPr lang="pt-PT" smtClean="0"/>
              <a:t>19/03/2025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C6D5F-6A2A-4186-95A7-68B7352F4C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D1C20-146E-4315-BB01-C97C6C0160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118FC-086B-4DE4-8F0C-86FD4955D6A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98340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9E698-CBB3-4F15-A28A-874D7F3DF2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Caso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D7EA6-C50F-43CF-B6EA-DB349703CF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052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C338FE-3898-4079-A357-FA0103A6BF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669"/>
            <a:ext cx="12192000" cy="629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690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D043C-2E9C-4D90-A7B2-73CB11452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Caso 3</a:t>
            </a:r>
          </a:p>
        </p:txBody>
      </p:sp>
    </p:spTree>
    <p:extLst>
      <p:ext uri="{BB962C8B-B14F-4D97-AF65-F5344CB8AC3E}">
        <p14:creationId xmlns:p14="http://schemas.microsoft.com/office/powerpoint/2010/main" val="1467686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7862AC-DE40-4756-90CB-65AD2A3D33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7573"/>
            <a:ext cx="12192000" cy="582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853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09A766-5B45-4F2F-B58C-4BCE6582F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437"/>
            <a:ext cx="12192000" cy="650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216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FCBB1F-9065-44EE-B5F7-1D6273E36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0770"/>
            <a:ext cx="12192000" cy="605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385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F5F2D4-7A03-4D8F-8053-7DD58F12B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2931"/>
            <a:ext cx="12192000" cy="625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201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D2FD9-92E9-434D-82D3-E0FA4F2FD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66F23-4B1B-4F1B-9BAA-58A77BD89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419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A24827-ED44-4CFB-BD5A-F61ED9A8C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7573"/>
            <a:ext cx="12192000" cy="582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23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604CC4-7FE2-43AC-9456-8445B1F67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0701"/>
            <a:ext cx="12192000" cy="627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36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C5CB20-0796-499B-B739-E0A2F1E9AD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0770"/>
            <a:ext cx="12192000" cy="605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554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26260A-3CAE-48DD-A0F9-E66DC6BEA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3200"/>
            <a:ext cx="12192000" cy="617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49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FE816-7408-4D68-8EC4-A0CC2B103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Caso 1</a:t>
            </a:r>
          </a:p>
        </p:txBody>
      </p:sp>
    </p:spTree>
    <p:extLst>
      <p:ext uri="{BB962C8B-B14F-4D97-AF65-F5344CB8AC3E}">
        <p14:creationId xmlns:p14="http://schemas.microsoft.com/office/powerpoint/2010/main" val="97717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7862AC-DE40-4756-90CB-65AD2A3D33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7573"/>
            <a:ext cx="12192000" cy="582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436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441BBD-C0BD-4DE4-BC00-044D0AC356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620"/>
            <a:ext cx="12192000" cy="651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012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FCBB1F-9065-44EE-B5F7-1D6273E36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0770"/>
            <a:ext cx="12192000" cy="605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415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6</Words>
  <Application>Microsoft Office PowerPoint</Application>
  <PresentationFormat>Widescreen</PresentationFormat>
  <Paragraphs>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Caso 2</vt:lpstr>
      <vt:lpstr>PowerPoint Presentation</vt:lpstr>
      <vt:lpstr>PowerPoint Presentation</vt:lpstr>
      <vt:lpstr>PowerPoint Presentation</vt:lpstr>
      <vt:lpstr>PowerPoint Presentation</vt:lpstr>
      <vt:lpstr>Caso 1</vt:lpstr>
      <vt:lpstr>PowerPoint Presentation</vt:lpstr>
      <vt:lpstr>PowerPoint Presentation</vt:lpstr>
      <vt:lpstr>PowerPoint Presentation</vt:lpstr>
      <vt:lpstr>PowerPoint Presentation</vt:lpstr>
      <vt:lpstr>Caso 3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João Henrique Ribeiro Dias</dc:creator>
  <cp:lastModifiedBy>João Henrique Ribeiro Dias</cp:lastModifiedBy>
  <cp:revision>4</cp:revision>
  <dcterms:created xsi:type="dcterms:W3CDTF">2025-03-19T17:40:39Z</dcterms:created>
  <dcterms:modified xsi:type="dcterms:W3CDTF">2025-03-19T18:20:22Z</dcterms:modified>
</cp:coreProperties>
</file>