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8" r:id="rId8"/>
    <p:sldId id="261" r:id="rId9"/>
    <p:sldId id="269" r:id="rId10"/>
    <p:sldId id="263" r:id="rId11"/>
    <p:sldId id="266" r:id="rId12"/>
    <p:sldId id="271" r:id="rId13"/>
    <p:sldId id="265" r:id="rId14"/>
    <p:sldId id="270" r:id="rId15"/>
    <p:sldId id="26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6F6E-FF4C-44D7-A893-FD34E2DB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BC12-4E4F-4388-BA18-BBEC364D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2CBC-98AB-40C8-9E12-63C300BE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6FCE-0D87-4A8C-A5B1-9908B356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4D87-69DE-4F1A-B729-C5FFAC3E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13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05DF-3963-47B0-8C31-65DB00E6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9A40F-66F7-4EFC-BECF-8F43CAC2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3571-B9BB-4F7D-94EA-3AD61E20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A679-36F2-4A7D-89FC-B352F336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D3F8-E711-4ED5-AF37-6A63035F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532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02E1-57EA-41CE-9C91-B78FA6A7C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0176-3327-4136-BC03-A75C957C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E4EF-9292-42D4-A9FC-500B103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D0DA-27A1-4031-A5C2-F75E9AEC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4FDF-AEC6-448B-9A6E-DD4957C5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22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6D5-D193-46D0-86BA-C8D9700F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F9A4-D20B-422C-AA9D-68BDE56D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077D-B336-42D5-AE43-776C1DD1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D4B6-A0A8-494A-8C79-F48B07D2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EA6B-9266-47AD-8F2B-2B60FB8C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467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9069-9043-4047-A86F-8B1D956C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9316-B135-405A-94D3-FA277902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73A4-37E0-4892-825E-93C03BCF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368D-9C59-41D6-ACBF-C1F1E4B0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17AE-86E3-426C-B67F-CB4E12A3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7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9104-F885-42DA-8FFE-A990E71D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5556-3EE4-4F30-95A0-6FAD383F5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84D16-1A6C-45A8-9402-074B38245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00A1-112A-42BD-A797-DB327B9B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330A2-5C97-4716-8F3A-04087A37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4456-B17C-4EBF-AB01-A211AF9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71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9828-79E1-4D2F-9619-2470BCA2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D6765-9D30-4388-86C4-C376620D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7729-FDA8-43C8-925F-12B9B78E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EBE45-8F25-4652-9DEB-CAB58BA2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7D532-0CE9-4B65-944F-6B85DE197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31843-80F1-4895-AE1D-67A1583C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AAF7A-D8CE-4D29-83EF-52FFB6F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29B75-460B-4884-9CF6-0471663C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07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40A-419D-44A5-BAF6-7BFE64CD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24F48-9A5F-4BE7-981F-8FBB8BA4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BA6BB-3EB4-40CB-BD7B-A5778594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ADD03-7F80-49F4-95D2-C214C7C9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2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4C1C-7DF7-42B3-BE28-942E63C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8081A-38CA-4F9B-AF59-3460DDAC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7F66C-D8A9-4234-8940-4B49EE8F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6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F625-415A-4064-B6FE-A387258B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C7C3-A857-448E-AB34-20A748E8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2F3CC-B201-4AFD-80E4-83030EB6D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59334-908F-46AE-ACE4-A53DCEF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41845-AE0F-4C9D-AF02-F463F057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7781-F026-401B-BFC0-2D8D5D3B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8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824C-B830-4EA7-9055-04092D0A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943-ABB2-4880-A154-F99C25D3A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4C26E-B568-449F-96CF-0E12455DC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5D4B1-7EDE-4FCC-8769-81CEAA7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784B3-7333-4991-B420-286502E7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7105-ED41-4F7C-9129-DBB1712A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1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EFA24-6058-4797-8725-BE502491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F425-5BF8-43B3-84D5-3FBC0ABD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FB33-6CA5-4AD6-BA53-9C3F8546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6D5F-6A2A-4186-95A7-68B7352F4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1C20-146E-4315-BB01-C97C6C01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83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E698-CBB3-4F15-A28A-874D7F3DF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7EA6-C50F-43CF-B6EA-DB349703C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5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338FE-3898-4079-A357-FA0103A6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69"/>
            <a:ext cx="12192000" cy="62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043C-2E9C-4D90-A7B2-73CB1145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3</a:t>
            </a:r>
          </a:p>
        </p:txBody>
      </p:sp>
    </p:spTree>
    <p:extLst>
      <p:ext uri="{BB962C8B-B14F-4D97-AF65-F5344CB8AC3E}">
        <p14:creationId xmlns:p14="http://schemas.microsoft.com/office/powerpoint/2010/main" val="146768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862AC-DE40-4756-90CB-65AD2A3D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73"/>
            <a:ext cx="12192000" cy="5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9A766-5B45-4F2F-B58C-4BCE6582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37"/>
            <a:ext cx="12192000" cy="65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1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CBB1F-9065-44EE-B5F7-1D6273E3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70"/>
            <a:ext cx="12192000" cy="60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8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5F2D4-7A03-4D8F-8053-7DD58F12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931"/>
            <a:ext cx="12192000" cy="6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24827-ED44-4CFB-BD5A-F61ED9A8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73"/>
            <a:ext cx="12192000" cy="5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604CC4-7FE2-43AC-9456-8445B1F6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01"/>
            <a:ext cx="12192000" cy="62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5CB20-0796-499B-B739-E0A2F1E9A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70"/>
            <a:ext cx="12192000" cy="60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6260A-3CAE-48DD-A0F9-E66DC6BE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00"/>
            <a:ext cx="12192000" cy="61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E816-7408-4D68-8EC4-A0CC2B1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1</a:t>
            </a:r>
          </a:p>
        </p:txBody>
      </p:sp>
    </p:spTree>
    <p:extLst>
      <p:ext uri="{BB962C8B-B14F-4D97-AF65-F5344CB8AC3E}">
        <p14:creationId xmlns:p14="http://schemas.microsoft.com/office/powerpoint/2010/main" val="9771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862AC-DE40-4756-90CB-65AD2A3D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73"/>
            <a:ext cx="12192000" cy="5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41BBD-C0BD-4DE4-BC00-044D0AC35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0"/>
            <a:ext cx="12192000" cy="65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CBB1F-9065-44EE-B5F7-1D6273E3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70"/>
            <a:ext cx="12192000" cy="60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1</vt:lpstr>
      <vt:lpstr>PowerPoint Presentation</vt:lpstr>
      <vt:lpstr>PowerPoint Presentation</vt:lpstr>
      <vt:lpstr>PowerPoint Presentation</vt:lpstr>
      <vt:lpstr>PowerPoint Presentation</vt:lpstr>
      <vt:lpstr>Caso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Henrique Ribeiro Dias</dc:creator>
  <cp:lastModifiedBy>João Henrique Ribeiro Dias</cp:lastModifiedBy>
  <cp:revision>2</cp:revision>
  <dcterms:created xsi:type="dcterms:W3CDTF">2025-03-19T17:40:39Z</dcterms:created>
  <dcterms:modified xsi:type="dcterms:W3CDTF">2025-03-19T17:58:00Z</dcterms:modified>
</cp:coreProperties>
</file>