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F7D2-2BC6-75FF-EAE3-DFB98F84C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3446C-26C7-1089-E142-A0AD2A15F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DE52-8F33-28D6-372E-C5EDE3B8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A5491-70D7-9ECF-414B-93D812E1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DB577-F6ED-04FC-4A52-12CA9EF4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12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4050-6817-5AF0-4CDE-7EFDA9D0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969C0-FEC2-5F62-C844-5ACDAB99D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B5B87-0ECE-B7BB-7DFB-E4CE79D9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972DE-6C57-1FD4-3C53-2D83C082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B73BE-805C-63D3-62E4-F8325D4A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64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E692A-E0F3-6DAA-2B0A-56FB409A1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1B00B-65F2-1A0C-E4FD-E18EC1316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539B-F411-E9DD-0432-54934352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65D9-6372-CA66-F969-618932B6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9EE98-5346-5E8F-CF5A-202ECBDA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8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0D5E-9B99-3183-23EE-F49BBA20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BC37-B3CA-084D-7779-9D649E633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7A8B-98A6-0D4B-55BA-BBEDAB3D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F5AD-1CBC-C6AD-8580-A037F6AA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093E2-8CDD-CC71-A16E-537E988D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41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423E-67F8-2A27-4764-2979F660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FADC4-CB6F-F40F-68A4-B4F80E18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37824-B206-1BD0-680E-6D6E4105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EAE8-F851-7ABD-8456-50C64E7D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6FE5-668C-9360-4398-E0F69F77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61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4C1B-9CB6-334B-AFFB-F758896C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0274-FF61-D8C1-63C0-043C10F0D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6AFAB-AB2D-0170-4AD7-8475D9671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C927-07FF-EBBA-4393-64C93149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B9854-0BD4-4352-7810-E2CE0408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3D27B-9417-6F6F-7BB5-9C2E0245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12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47D9-7B91-6AF8-2845-31882A8E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67D17-F13F-DB85-7609-B2A424671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03569-C198-7802-501A-1EA631AA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4D10B-9BC8-B210-51CD-9ED12972D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66AD2-4F54-0476-43FE-A78A697B9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8DA0F-4F79-CB46-DE27-89918D3C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A87B3-977B-A00D-32E2-E26EA3BB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85081-1D48-2160-9993-C29BE738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86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E83F-690A-DF65-EFD3-18430D7F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8020A-45C4-8F8C-9848-CABEF07D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CB00A-73AD-E57A-5729-44862CB9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22B7D-A5AC-E41B-E316-59B7C1F7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89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0FD78-2BC6-D930-496E-3D78DED9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D7D20-303A-4840-7797-7915EA1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E71D6-46E9-D4A1-8461-B3246987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00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97A0-E8EB-4E31-1E3B-FF6ACF6F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0B16-C662-8771-832E-15172858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C89B3-B4AE-2455-3A76-7022A6FF6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64735-100F-1CF8-CBD8-D2DA2A7D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1344A-60AD-3239-6FF8-7927ADBD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56928-72BB-91B7-A015-D15AA6DD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59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AEDE-D6D7-D2DD-4FA7-7A6DAF57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96030-10B7-FB3F-84BD-AADA8495B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FAE0D-F426-E41B-E72C-45620A7C5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B7B8C-5C02-4E33-14D5-E4289EFE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4A8FE-F878-DF93-9351-35D1940D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E5546-1EFF-FA18-A9EA-BDBB8F7F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79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45FAB-C3CA-4ABD-D555-2A3ABFA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1AB7-1EF8-5659-B163-6C915ACB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73B6B-64F6-076F-2E49-91C938737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2FD9-C65C-687F-B018-195425C00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FEC5-B157-7D60-72E4-C9C6BE41E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5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8D63-87A0-CCE2-A971-B6A32474C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Trabalho final ciência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477C4-E544-FDDB-550B-CD3F48DE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Yuri Fonseca Lopes</a:t>
            </a:r>
          </a:p>
        </p:txBody>
      </p:sp>
    </p:spTree>
    <p:extLst>
      <p:ext uri="{BB962C8B-B14F-4D97-AF65-F5344CB8AC3E}">
        <p14:creationId xmlns:p14="http://schemas.microsoft.com/office/powerpoint/2010/main" val="301884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7E2C-5E7D-607D-745A-257BCF9A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Mudanças em relação aos anteriores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815E-0150-0DC0-6499-B38AD4AD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Novo Banco de dados</a:t>
            </a:r>
          </a:p>
          <a:p>
            <a:r>
              <a:rPr lang="pt-BR" noProof="0" dirty="0"/>
              <a:t>Novo somatório, agora ponderado</a:t>
            </a:r>
          </a:p>
          <a:p>
            <a:r>
              <a:rPr lang="pt-BR" dirty="0"/>
              <a:t>Tentar corroborar com a hipótese do artigo</a:t>
            </a:r>
          </a:p>
          <a:p>
            <a:r>
              <a:rPr lang="pt-BR" noProof="0" dirty="0"/>
              <a:t>Tentar encontrar </a:t>
            </a:r>
            <a:r>
              <a:rPr lang="pt-BR" dirty="0"/>
              <a:t>valores de AC, CA, DR, OFC, ECI que indicam empresas com alto retorno anual (r.12.4)</a:t>
            </a:r>
          </a:p>
          <a:p>
            <a:r>
              <a:rPr lang="pt-BR" noProof="0" dirty="0"/>
              <a:t>Entre outras pequenas mudanças (descritas no .</a:t>
            </a:r>
            <a:r>
              <a:rPr lang="pt-BR" noProof="0" dirty="0" err="1"/>
              <a:t>ipynb</a:t>
            </a:r>
            <a:r>
              <a:rPr lang="pt-BR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822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4BFC-8EA6-1EF7-B808-78071B8C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Banco de dados</a:t>
            </a:r>
            <a:endParaRPr 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DC3E46-B3AA-0F23-3643-121B28CA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365"/>
            <a:ext cx="10515600" cy="533848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dirty="0"/>
              <a:t>Index =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 err="1"/>
              <a:t>Firm</a:t>
            </a:r>
            <a:r>
              <a:rPr lang="pt-BR" dirty="0"/>
              <a:t> = Número da firma (cada firma recebeu um número, temos diferentes </a:t>
            </a:r>
            <a:r>
              <a:rPr lang="pt-BR" dirty="0" err="1"/>
              <a:t>amostas</a:t>
            </a:r>
            <a:r>
              <a:rPr lang="pt-BR" dirty="0"/>
              <a:t> para a mesma firma)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BE = Patrimônio líquido das empresas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ME = Valor de mercado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r.12.4 = Retorno acumulado nos últimos 12 meses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AC = Acionistas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CA = Conselho e Administração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DR = Diretoria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OFC = Órgãos de fiscalização e Controle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ECI = Ética e conflitos de interesse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 err="1"/>
              <a:t>Industry</a:t>
            </a:r>
            <a:r>
              <a:rPr lang="pt-BR" dirty="0"/>
              <a:t> = Tipo de indústria, podendo conter: Agro e Pesca, Alimentos e Bebidas, Comércio, Construção, </a:t>
            </a:r>
            <a:r>
              <a:rPr lang="pt-BR" dirty="0" err="1"/>
              <a:t>Eletro-eletrônicos</a:t>
            </a:r>
            <a:r>
              <a:rPr lang="pt-BR" dirty="0"/>
              <a:t>, Energia Elétrica, Máquinas Industriais, Mineração, Minerais não Metálicos, Outros, Papel e Celulose, Petróleo e Gás, Química, Siderurgia e Metalurgia, Software e Dados, Telecomunicações, Têxtil, Transporte Serviços, Veículos e peças, “Finanças e Seguros” (financeiras)</a:t>
            </a:r>
          </a:p>
          <a:p>
            <a:pPr marL="0" indent="0">
              <a:lnSpc>
                <a:spcPct val="12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18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95EC-CE3C-4022-AB42-4869ACD3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Banco de dados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FBC6-16DA-5F7A-C78C-6E11D7E8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Foi disponibilizado uma nova </a:t>
            </a:r>
            <a:r>
              <a:rPr lang="pt-BR" dirty="0" err="1"/>
              <a:t>database</a:t>
            </a:r>
            <a:r>
              <a:rPr lang="pt-BR" dirty="0"/>
              <a:t> que já realiza essa soma. Essa nova soma ponderada contém um mapeamento das respostas das empresas, seguindo:</a:t>
            </a:r>
          </a:p>
          <a:p>
            <a:r>
              <a:rPr lang="pt-BR" dirty="0"/>
              <a:t>- 0 -&gt; não se aplica</a:t>
            </a:r>
          </a:p>
          <a:p>
            <a:r>
              <a:rPr lang="pt-BR" dirty="0"/>
              <a:t>- 1 -&gt; não</a:t>
            </a:r>
          </a:p>
          <a:p>
            <a:r>
              <a:rPr lang="pt-BR" dirty="0"/>
              <a:t>- 2 -&gt; parcialmente</a:t>
            </a:r>
          </a:p>
          <a:p>
            <a:r>
              <a:rPr lang="pt-BR" dirty="0"/>
              <a:t>- 3 -&gt; sim</a:t>
            </a:r>
          </a:p>
          <a:p>
            <a:pPr marL="0" indent="0">
              <a:buNone/>
            </a:pPr>
            <a:r>
              <a:rPr lang="pt-BR" dirty="0"/>
              <a:t>"Em que GC i é indicador de governança corporativa padronizado, correspondente ao capítulo i; Ni representa o número total de perguntas no questionário do capítulo i; </a:t>
            </a:r>
            <a:r>
              <a:rPr lang="pt-BR" dirty="0" err="1"/>
              <a:t>wij</a:t>
            </a:r>
            <a:r>
              <a:rPr lang="pt-BR" dirty="0"/>
              <a:t> refere-se ao peso atribuído à resposta j no capítulo i, de acordo com a escala escolhida; </a:t>
            </a:r>
            <a:r>
              <a:rPr lang="pt-BR" dirty="0" err="1"/>
              <a:t>Wmax</a:t>
            </a:r>
            <a:r>
              <a:rPr lang="pt-BR" dirty="0"/>
              <a:t> representa o peso máximo atribuído a uma resposta, conforme definido pela escala escolhida, ou seja, o valor é igual a 3 para este estudo".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56D96-3AA1-0C7B-2F3A-9C1E163C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26" y="2925337"/>
            <a:ext cx="260068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FD07-FF93-9779-AA88-D00462B0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Exploração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61C9-0699-A339-AA8C-BC884670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pt-BR" noProof="0" dirty="0"/>
              <a:t>Não temos valores faltantes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37E6F-0A52-DCB6-80D2-90F6FFCCA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790666"/>
            <a:ext cx="1186028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E9CEA-76B4-AE72-496D-E9B6E214A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0826-65E9-EE17-A73C-E4DFDFF5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Exploração de dados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905B1-FA19-DAC6-AA5F-E8D5BC41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" y="1690688"/>
            <a:ext cx="1216512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6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DA96A-3CD8-4A5A-BF67-E5E4B5876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2D4F-6E04-17A5-8931-B4E996BB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Exploração de dados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C9847-5DC1-A695-C85A-91696161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1690688"/>
            <a:ext cx="1188885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3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092E4-EA97-3BED-CE8C-B365308F6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C77F-30D3-4C36-361C-980B1625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Estatística descritiva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6E368-FC1C-AAEB-F24B-3B91CB74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2" y="2023866"/>
            <a:ext cx="12040976" cy="43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1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Trabalho final ciência de dados</vt:lpstr>
      <vt:lpstr>Mudanças em relação aos anteriores</vt:lpstr>
      <vt:lpstr>Banco de dados</vt:lpstr>
      <vt:lpstr>Banco de dados</vt:lpstr>
      <vt:lpstr>Exploração de dados</vt:lpstr>
      <vt:lpstr>Exploração de dados</vt:lpstr>
      <vt:lpstr>Exploração de dados</vt:lpstr>
      <vt:lpstr>Estatística descritiva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Yuri</dc:creator>
  <cp:lastModifiedBy>Yuri</cp:lastModifiedBy>
  <cp:revision>3</cp:revision>
  <dcterms:created xsi:type="dcterms:W3CDTF">2024-09-05T18:26:33Z</dcterms:created>
  <dcterms:modified xsi:type="dcterms:W3CDTF">2024-09-05T18:44:25Z</dcterms:modified>
</cp:coreProperties>
</file>