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60" r:id="rId6"/>
    <p:sldId id="261" r:id="rId7"/>
    <p:sldId id="264" r:id="rId8"/>
    <p:sldId id="265" r:id="rId9"/>
    <p:sldId id="266" r:id="rId10"/>
    <p:sldId id="259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8AC16D4-EF79-4E79-BA11-00ADAE3C60C7}"/>
    <pc:docChg chg="modSld">
      <pc:chgData name="Guest User" userId="" providerId="Windows Live" clId="Web-{C8AC16D4-EF79-4E79-BA11-00ADAE3C60C7}" dt="2018-08-19T23:14:04.449" v="26" actId="20577"/>
      <pc:docMkLst>
        <pc:docMk/>
      </pc:docMkLst>
      <pc:sldChg chg="modSp">
        <pc:chgData name="Guest User" userId="" providerId="Windows Live" clId="Web-{C8AC16D4-EF79-4E79-BA11-00ADAE3C60C7}" dt="2018-08-19T23:14:04.449" v="26" actId="20577"/>
        <pc:sldMkLst>
          <pc:docMk/>
          <pc:sldMk cId="2022939735" sldId="260"/>
        </pc:sldMkLst>
        <pc:spChg chg="mod">
          <ac:chgData name="Guest User" userId="" providerId="Windows Live" clId="Web-{C8AC16D4-EF79-4E79-BA11-00ADAE3C60C7}" dt="2018-08-19T23:14:04.449" v="26" actId="20577"/>
          <ac:spMkLst>
            <pc:docMk/>
            <pc:sldMk cId="2022939735" sldId="260"/>
            <ac:spMk id="7" creationId="{00000000-0000-0000-0000-000000000000}"/>
          </ac:spMkLst>
        </pc:spChg>
      </pc:sldChg>
      <pc:sldChg chg="modSp">
        <pc:chgData name="Guest User" userId="" providerId="Windows Live" clId="Web-{C8AC16D4-EF79-4E79-BA11-00ADAE3C60C7}" dt="2018-08-19T23:12:46.198" v="17" actId="20577"/>
        <pc:sldMkLst>
          <pc:docMk/>
          <pc:sldMk cId="2448274361" sldId="261"/>
        </pc:sldMkLst>
        <pc:spChg chg="mod">
          <ac:chgData name="Guest User" userId="" providerId="Windows Live" clId="Web-{C8AC16D4-EF79-4E79-BA11-00ADAE3C60C7}" dt="2018-08-19T23:12:46.198" v="17" actId="20577"/>
          <ac:spMkLst>
            <pc:docMk/>
            <pc:sldMk cId="2448274361" sldId="261"/>
            <ac:spMk id="14" creationId="{81806754-CFF5-4C90-ABD2-1ACB4348B5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notify.org/" TargetMode="External"/><Relationship Id="rId7" Type="http://schemas.openxmlformats.org/officeDocument/2006/relationships/hyperlink" Target="https://en.wikipedia.org/wiki/International_Space_Station" TargetMode="External"/><Relationship Id="rId2" Type="http://schemas.openxmlformats.org/officeDocument/2006/relationships/hyperlink" Target="https://codeclubprojects.org/en-GB/python/is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norad.mil/" TargetMode="External"/><Relationship Id="rId5" Type="http://schemas.openxmlformats.org/officeDocument/2006/relationships/hyperlink" Target="https://www.nasa.gov/" TargetMode="External"/><Relationship Id="rId4" Type="http://schemas.openxmlformats.org/officeDocument/2006/relationships/hyperlink" Target="https://github.com/open-notify/Open-Notify-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hD8GFwy73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astros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4941168"/>
            <a:ext cx="47880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Finding 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International Space Station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Credits and links</a:t>
            </a:r>
            <a:endParaRPr lang="ko-KR" altLang="en-US" sz="3600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35F7BFCC-2D2C-4503-8733-9FC417B397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196752"/>
            <a:ext cx="6563072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Code club project: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2"/>
              </a:rPr>
              <a:t>https://codeclubprojects.org/en-GB/python/iss/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Open-notify </a:t>
            </a:r>
            <a:r>
              <a:rPr lang="en-AU" altLang="ko-KR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3"/>
              </a:rPr>
              <a:t>http://open-notify.org/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for open-notify: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4"/>
              </a:rPr>
              <a:t>https://github.com/open-notify/Open-Notify-API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NASA: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5"/>
              </a:rPr>
              <a:t>https://www.nasa.gov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NORAD: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6"/>
              </a:rPr>
              <a:t>http://www.norad.mil/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Wikipedia: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7"/>
              </a:rPr>
              <a:t>https://en.wikipedia.org/wiki/International_Space_Station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Template: https://www.free-powerpoint-templates-design.com/international-space-station-in-orbit-around-the-earth-powerpoint-templates/</a:t>
            </a:r>
          </a:p>
        </p:txBody>
      </p:sp>
    </p:spTree>
    <p:extLst>
      <p:ext uri="{BB962C8B-B14F-4D97-AF65-F5344CB8AC3E}">
        <p14:creationId xmlns:p14="http://schemas.microsoft.com/office/powerpoint/2010/main" val="14460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What is ISS</a:t>
            </a:r>
            <a:endParaRPr lang="ko-KR" alt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4077072"/>
            <a:ext cx="8229600" cy="460648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Why do we need it?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16561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Effort of many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First components launched </a:t>
            </a:r>
            <a:r>
              <a:rPr lang="en-AU" altLang="ko-KR"/>
              <a:t>in </a:t>
            </a:r>
            <a:r>
              <a:rPr lang="en-AU" altLang="ko-KR" smtClean="0"/>
              <a:t>1998</a:t>
            </a:r>
            <a:endParaRPr lang="en-AU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About 420 Tons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About 110 x 73 x 20 metres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Speed: 7.67 km/s – It will get you to Sydney in 2 minutes!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Orbit height – 408 km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A3F22A1-B34B-4590-BA3E-1891F0AFF493}"/>
              </a:ext>
            </a:extLst>
          </p:cNvPr>
          <p:cNvSpPr txBox="1">
            <a:spLocks/>
          </p:cNvSpPr>
          <p:nvPr/>
        </p:nvSpPr>
        <p:spPr>
          <a:xfrm>
            <a:off x="609600" y="1709192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It’s a Station in Space!</a:t>
            </a:r>
            <a:endParaRPr lang="en-US" altLang="ko-KR" b="1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CB7E155-BB2D-4534-A6A3-F9DADC93FBDA}"/>
              </a:ext>
            </a:extLst>
          </p:cNvPr>
          <p:cNvSpPr txBox="1">
            <a:spLocks/>
          </p:cNvSpPr>
          <p:nvPr/>
        </p:nvSpPr>
        <p:spPr>
          <a:xfrm>
            <a:off x="467544" y="4743906"/>
            <a:ext cx="8229600" cy="123252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Transport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Educational and Diplomatic purposes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Video</a:t>
            </a:r>
            <a:endParaRPr lang="ko-KR" altLang="en-US" sz="3600" dirty="0"/>
          </a:p>
        </p:txBody>
      </p:sp>
      <p:pic>
        <p:nvPicPr>
          <p:cNvPr id="13" name="Online Media 12">
            <a:hlinkClick r:id="" action="ppaction://media"/>
            <a:extLst>
              <a:ext uri="{FF2B5EF4-FFF2-40B4-BE49-F238E27FC236}">
                <a16:creationId xmlns:a16="http://schemas.microsoft.com/office/drawing/2014/main" id="{8994A539-6A53-478B-BC91-EE26A9D1D9FE}"/>
              </a:ext>
            </a:extLst>
          </p:cNvPr>
          <p:cNvPicPr>
            <a:picLocks noGrp="1" noRot="1" noChangeAspect="1"/>
          </p:cNvPicPr>
          <p:nvPr>
            <p:ph idx="10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9305" y="1700808"/>
            <a:ext cx="83209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How do get updates from ISS?</a:t>
            </a:r>
            <a:endParaRPr lang="ko-KR" alt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The power of hobby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1440160"/>
          </a:xfrm>
        </p:spPr>
        <p:txBody>
          <a:bodyPr/>
          <a:lstStyle/>
          <a:p>
            <a:r>
              <a:rPr lang="en-AU" altLang="ko-KR" dirty="0">
                <a:latin typeface="Arial" pitchFamily="34" charset="0"/>
                <a:cs typeface="Arial" pitchFamily="34" charset="0"/>
              </a:rPr>
              <a:t>Both NASA and NORAD share some information with </a:t>
            </a:r>
            <a:r>
              <a:rPr lang="en-AU" altLang="ko-KR" dirty="0"/>
              <a:t>the general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public and some passionate people, who are interested</a:t>
            </a:r>
            <a:r>
              <a:rPr lang="en-AU" altLang="ko-KR" dirty="0"/>
              <a:t> in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all things space, </a:t>
            </a:r>
            <a:r>
              <a:rPr lang="en-AU" altLang="ko-KR" dirty="0"/>
              <a:t>use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AU" altLang="ko-KR" dirty="0"/>
              <a:t>it for fun.</a:t>
            </a:r>
          </a:p>
          <a:p>
            <a:r>
              <a:rPr lang="en-AU" dirty="0"/>
              <a:t>Nathan Bergey is one of them and he has built an API for all of us to get near real-time updates on what is happening out there 400 km above our heads.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423E456-9013-4477-A613-7F61D8E4AFAF}"/>
              </a:ext>
            </a:extLst>
          </p:cNvPr>
          <p:cNvSpPr txBox="1">
            <a:spLocks/>
          </p:cNvSpPr>
          <p:nvPr/>
        </p:nvSpPr>
        <p:spPr>
          <a:xfrm>
            <a:off x="446856" y="3356992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What is API?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63A28D1-FFFF-49F6-A93D-73D420D90356}"/>
              </a:ext>
            </a:extLst>
          </p:cNvPr>
          <p:cNvSpPr txBox="1">
            <a:spLocks/>
          </p:cNvSpPr>
          <p:nvPr/>
        </p:nvSpPr>
        <p:spPr>
          <a:xfrm>
            <a:off x="457200" y="3933054"/>
            <a:ext cx="8229600" cy="165618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ko-KR" dirty="0"/>
              <a:t>API – Application Programming Interface</a:t>
            </a:r>
          </a:p>
          <a:p>
            <a:r>
              <a:rPr lang="en-AU" altLang="ko-KR" dirty="0"/>
              <a:t>It allows different programs to talk to each other over the network, like the internet.</a:t>
            </a:r>
          </a:p>
          <a:p>
            <a:r>
              <a:rPr lang="en-AU" altLang="ko-KR" dirty="0"/>
              <a:t>We can read what an API shares with us too, just use your browser </a:t>
            </a:r>
          </a:p>
          <a:p>
            <a:r>
              <a:rPr lang="en-AU" altLang="ko-KR" dirty="0"/>
              <a:t>and open </a:t>
            </a:r>
            <a:r>
              <a:rPr lang="en-AU" dirty="0">
                <a:hlinkClick r:id="rId2"/>
              </a:rPr>
              <a:t>http://api.open-notify.org/astros.json</a:t>
            </a:r>
            <a:endParaRPr lang="en-AU" dirty="0"/>
          </a:p>
          <a:p>
            <a:r>
              <a:rPr lang="en-AU" altLang="ko-KR" dirty="0"/>
              <a:t>What you see is response that even humans can make sense of and our computers could to! They just need to learn how to do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9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200" dirty="0"/>
              <a:t>Let’s do what people in NASA do!</a:t>
            </a:r>
            <a:endParaRPr lang="ko-KR" altLang="en-US" sz="3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B7381276-739C-4880-B49C-CBA443727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It’s not rocket science!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48987CC2-9DA3-4184-AF2F-8F23A28398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945432"/>
            <a:ext cx="6563072" cy="619472"/>
          </a:xfrm>
        </p:spPr>
        <p:txBody>
          <a:bodyPr/>
          <a:lstStyle/>
          <a:p>
            <a:r>
              <a:rPr lang="en-AU" altLang="ko-KR" dirty="0">
                <a:latin typeface="Arial" pitchFamily="34" charset="0"/>
                <a:cs typeface="Arial" pitchFamily="34" charset="0"/>
              </a:rPr>
              <a:t>Today, with some python code we are going to show where the ISS currently is on a map so that we could monitor its movement in orbit!</a:t>
            </a:r>
          </a:p>
        </p:txBody>
      </p:sp>
      <p:pic>
        <p:nvPicPr>
          <p:cNvPr id="13" name="Picture 2" descr="screenshot">
            <a:extLst>
              <a:ext uri="{FF2B5EF4-FFF2-40B4-BE49-F238E27FC236}">
                <a16:creationId xmlns:a16="http://schemas.microsoft.com/office/drawing/2014/main" id="{F399516D-0B10-490E-84B5-9667C796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5328592" cy="401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806754-CFF5-4C90-ABD2-1ACB4348B5C6}"/>
              </a:ext>
            </a:extLst>
          </p:cNvPr>
          <p:cNvSpPr/>
          <p:nvPr/>
        </p:nvSpPr>
        <p:spPr>
          <a:xfrm>
            <a:off x="827584" y="2564904"/>
            <a:ext cx="2376264" cy="160043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AU" altLang="ko-KR" sz="1400" dirty="0">
                <a:latin typeface="Arial" pitchFamily="34" charset="0"/>
                <a:cs typeface="Arial" pitchFamily="34" charset="0"/>
              </a:rPr>
              <a:t>At the end of the day, we are going to see a map with the station’s position and,</a:t>
            </a:r>
          </a:p>
          <a:p>
            <a:r>
              <a:rPr lang="en-AU" altLang="ko-KR" sz="1400" dirty="0">
                <a:latin typeface="Arial" pitchFamily="34" charset="0"/>
                <a:cs typeface="Arial" pitchFamily="34" charset="0"/>
              </a:rPr>
              <a:t>if we have time, play a little bit more with some other information we can get from ISS.</a:t>
            </a:r>
          </a:p>
        </p:txBody>
      </p:sp>
    </p:spTree>
    <p:extLst>
      <p:ext uri="{BB962C8B-B14F-4D97-AF65-F5344CB8AC3E}">
        <p14:creationId xmlns:p14="http://schemas.microsoft.com/office/powerpoint/2010/main" val="24482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Getting data and making sense of it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7023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the data from the feed and set the </a:t>
            </a:r>
            <a:r>
              <a:rPr lang="en-US" dirty="0" err="1" smtClean="0"/>
              <a:t>lat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r>
              <a:rPr lang="en-US" dirty="0" smtClean="0"/>
              <a:t> variables:</a:t>
            </a:r>
          </a:p>
          <a:p>
            <a:endParaRPr lang="en-US" dirty="0"/>
          </a:p>
          <a:p>
            <a:r>
              <a:rPr lang="en-AU" dirty="0">
                <a:latin typeface="Consolas" panose="020B0609020204030204" pitchFamily="49" charset="0"/>
              </a:rPr>
              <a:t>import </a:t>
            </a:r>
            <a:r>
              <a:rPr lang="en-AU" dirty="0" err="1">
                <a:latin typeface="Consolas" panose="020B0609020204030204" pitchFamily="49" charset="0"/>
              </a:rPr>
              <a:t>urllib.request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 smtClean="0">
                <a:latin typeface="Consolas" panose="020B0609020204030204" pitchFamily="49" charset="0"/>
              </a:rPr>
              <a:t>json</a:t>
            </a:r>
            <a:endParaRPr lang="en-US" dirty="0" smtClean="0"/>
          </a:p>
          <a:p>
            <a:r>
              <a:rPr lang="en-AU" dirty="0" err="1" smtClean="0">
                <a:latin typeface="Consolas" panose="020B0609020204030204" pitchFamily="49" charset="0"/>
              </a:rPr>
              <a:t>issUrl</a:t>
            </a:r>
            <a:r>
              <a:rPr lang="en-AU" dirty="0" smtClean="0"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= 'http://</a:t>
            </a:r>
            <a:r>
              <a:rPr lang="en-AU" dirty="0" smtClean="0">
                <a:latin typeface="Consolas" panose="020B0609020204030204" pitchFamily="49" charset="0"/>
              </a:rPr>
              <a:t>api.open-notify.org/</a:t>
            </a:r>
            <a:r>
              <a:rPr lang="en-AU" dirty="0" err="1" smtClean="0">
                <a:latin typeface="Consolas" panose="020B0609020204030204" pitchFamily="49" charset="0"/>
              </a:rPr>
              <a:t>iss-now.json</a:t>
            </a:r>
            <a:r>
              <a:rPr lang="en-AU" dirty="0" smtClean="0">
                <a:latin typeface="Consolas" panose="020B0609020204030204" pitchFamily="49" charset="0"/>
              </a:rPr>
              <a:t>‘</a:t>
            </a:r>
          </a:p>
          <a:p>
            <a:r>
              <a:rPr lang="en-AU" dirty="0">
                <a:latin typeface="Consolas" panose="020B0609020204030204" pitchFamily="49" charset="0"/>
              </a:rPr>
              <a:t>response = </a:t>
            </a:r>
            <a:r>
              <a:rPr lang="en-AU" dirty="0" err="1">
                <a:latin typeface="Consolas" panose="020B0609020204030204" pitchFamily="49" charset="0"/>
              </a:rPr>
              <a:t>urllib.request.urlopen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issUrl</a:t>
            </a:r>
            <a:r>
              <a:rPr lang="en-AU" dirty="0">
                <a:latin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</a:rPr>
              <a:t>result = </a:t>
            </a:r>
            <a:r>
              <a:rPr lang="en-AU" dirty="0" err="1">
                <a:latin typeface="Consolas" panose="020B0609020204030204" pitchFamily="49" charset="0"/>
              </a:rPr>
              <a:t>json.loads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response.read</a:t>
            </a:r>
            <a:r>
              <a:rPr lang="en-AU" dirty="0">
                <a:latin typeface="Consolas" panose="020B0609020204030204" pitchFamily="49" charset="0"/>
              </a:rPr>
              <a:t>())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latitude = float(result['</a:t>
            </a:r>
            <a:r>
              <a:rPr lang="en-US" dirty="0" err="1">
                <a:latin typeface="Consolas" panose="020B0609020204030204" pitchFamily="49" charset="0"/>
              </a:rPr>
              <a:t>iss_position</a:t>
            </a:r>
            <a:r>
              <a:rPr lang="en-US" dirty="0">
                <a:latin typeface="Consolas" panose="020B0609020204030204" pitchFamily="49" charset="0"/>
              </a:rPr>
              <a:t>']['latitude'])</a:t>
            </a:r>
          </a:p>
          <a:p>
            <a:r>
              <a:rPr lang="en-US" dirty="0">
                <a:latin typeface="Consolas" panose="020B0609020204030204" pitchFamily="49" charset="0"/>
              </a:rPr>
              <a:t>longitude = float(result['</a:t>
            </a:r>
            <a:r>
              <a:rPr lang="en-US" dirty="0" err="1">
                <a:latin typeface="Consolas" panose="020B0609020204030204" pitchFamily="49" charset="0"/>
              </a:rPr>
              <a:t>iss_position</a:t>
            </a:r>
            <a:r>
              <a:rPr lang="en-US" dirty="0">
                <a:latin typeface="Consolas" panose="020B0609020204030204" pitchFamily="49" charset="0"/>
              </a:rPr>
              <a:t>']['longitude'])</a:t>
            </a:r>
          </a:p>
          <a:p>
            <a:endParaRPr lang="en-A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Creating a canvas space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49171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the files from the repository and </a:t>
            </a:r>
          </a:p>
          <a:p>
            <a:r>
              <a:rPr lang="en-US" dirty="0" smtClean="0"/>
              <a:t>put them in the same folder with your code</a:t>
            </a:r>
          </a:p>
          <a:p>
            <a:endParaRPr lang="en-US" dirty="0"/>
          </a:p>
          <a:p>
            <a:r>
              <a:rPr lang="en-US" dirty="0"/>
              <a:t>import turtle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setting up the stage</a:t>
            </a:r>
          </a:p>
          <a:p>
            <a:r>
              <a:rPr lang="en-US" dirty="0"/>
              <a:t>screen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screen.setup</a:t>
            </a:r>
            <a:r>
              <a:rPr lang="en-US" dirty="0"/>
              <a:t>(720,360)</a:t>
            </a:r>
          </a:p>
          <a:p>
            <a:r>
              <a:rPr lang="en-US" dirty="0" err="1"/>
              <a:t>screen.setworldcoordinates</a:t>
            </a:r>
            <a:r>
              <a:rPr lang="en-US" dirty="0"/>
              <a:t>(-180,-90, 180, 90)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screen.bgpic</a:t>
            </a:r>
            <a:r>
              <a:rPr lang="en-US" dirty="0"/>
              <a:t>('map.gif')</a:t>
            </a:r>
          </a:p>
          <a:p>
            <a:endParaRPr lang="en-A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29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Drawing the ISS on the map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5187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# </a:t>
            </a:r>
            <a:r>
              <a:rPr lang="en-AU" dirty="0"/>
              <a:t>setting up </a:t>
            </a:r>
            <a:r>
              <a:rPr lang="en-AU" dirty="0" err="1"/>
              <a:t>iss</a:t>
            </a:r>
            <a:endParaRPr lang="en-AU" dirty="0"/>
          </a:p>
          <a:p>
            <a:r>
              <a:rPr lang="en-AU" dirty="0" err="1"/>
              <a:t>screen.register_shape</a:t>
            </a:r>
            <a:r>
              <a:rPr lang="en-AU" dirty="0"/>
              <a:t>('iss.gif')</a:t>
            </a:r>
          </a:p>
          <a:p>
            <a:r>
              <a:rPr lang="en-AU" dirty="0" err="1"/>
              <a:t>iss</a:t>
            </a:r>
            <a:r>
              <a:rPr lang="en-AU" dirty="0"/>
              <a:t> = </a:t>
            </a:r>
            <a:r>
              <a:rPr lang="en-AU" dirty="0" err="1"/>
              <a:t>turtle.Turtle</a:t>
            </a:r>
            <a:r>
              <a:rPr lang="en-AU" dirty="0"/>
              <a:t>()</a:t>
            </a:r>
          </a:p>
          <a:p>
            <a:r>
              <a:rPr lang="en-AU" dirty="0" err="1"/>
              <a:t>iss.shape</a:t>
            </a:r>
            <a:r>
              <a:rPr lang="en-AU" dirty="0"/>
              <a:t>('iss.gif')</a:t>
            </a:r>
          </a:p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# moving </a:t>
            </a:r>
            <a:r>
              <a:rPr lang="en-AU" dirty="0" smtClean="0"/>
              <a:t>the </a:t>
            </a:r>
            <a:r>
              <a:rPr lang="en-AU" dirty="0" err="1" smtClean="0"/>
              <a:t>iss</a:t>
            </a:r>
            <a:r>
              <a:rPr lang="en-AU" dirty="0" smtClean="0"/>
              <a:t> figure </a:t>
            </a:r>
            <a:r>
              <a:rPr lang="en-AU" dirty="0"/>
              <a:t>to where it is right now</a:t>
            </a:r>
          </a:p>
          <a:p>
            <a:r>
              <a:rPr lang="en-AU" dirty="0" err="1"/>
              <a:t>iss.penup</a:t>
            </a:r>
            <a:r>
              <a:rPr lang="en-AU" dirty="0"/>
              <a:t>()</a:t>
            </a:r>
          </a:p>
          <a:p>
            <a:r>
              <a:rPr lang="en-AU" dirty="0" err="1"/>
              <a:t>iss.goto</a:t>
            </a:r>
            <a:r>
              <a:rPr lang="en-AU" dirty="0"/>
              <a:t>(longitude, latitude)</a:t>
            </a:r>
          </a:p>
          <a:p>
            <a:r>
              <a:rPr lang="en-AU" dirty="0" err="1"/>
              <a:t>screen.exitonclick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81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How to start</a:t>
            </a:r>
            <a:endParaRPr lang="ko-KR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600" b="1" dirty="0"/>
              <a:t>Information</a:t>
            </a:r>
            <a:endParaRPr lang="en-US" altLang="ko-K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35F7BFCC-2D2C-4503-8733-9FC417B397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844824"/>
            <a:ext cx="6563072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sz="3200" dirty="0">
                <a:latin typeface="Arial" pitchFamily="34" charset="0"/>
                <a:cs typeface="Arial" pitchFamily="34" charset="0"/>
              </a:rPr>
              <a:t>Readme: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sz="3200" dirty="0">
                <a:latin typeface="Arial" pitchFamily="34" charset="0"/>
                <a:cs typeface="Arial" pitchFamily="34" charset="0"/>
              </a:rPr>
              <a:t>API: …………</a:t>
            </a:r>
          </a:p>
          <a:p>
            <a:endParaRPr lang="en-AU" altLang="ko-KR" sz="3200" dirty="0">
              <a:latin typeface="Arial" pitchFamily="34" charset="0"/>
              <a:cs typeface="Arial" pitchFamily="34" charset="0"/>
            </a:endParaRPr>
          </a:p>
          <a:p>
            <a:r>
              <a:rPr lang="en-AU" altLang="ko-KR" sz="3200" dirty="0">
                <a:latin typeface="Arial" pitchFamily="34" charset="0"/>
                <a:cs typeface="Arial" pitchFamily="34" charset="0"/>
              </a:rPr>
              <a:t>Now let’s do it!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457</Words>
  <Application>Microsoft Office PowerPoint</Application>
  <PresentationFormat>On-screen Show (4:3)</PresentationFormat>
  <Paragraphs>75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Consolas</vt:lpstr>
      <vt:lpstr>Office Theme</vt:lpstr>
      <vt:lpstr>Custom Design</vt:lpstr>
      <vt:lpstr>PowerPoint Presentation</vt:lpstr>
      <vt:lpstr>What is ISS</vt:lpstr>
      <vt:lpstr>Video</vt:lpstr>
      <vt:lpstr>How do get updates from ISS?</vt:lpstr>
      <vt:lpstr>Let’s do what people in NASA do!</vt:lpstr>
      <vt:lpstr>Getting data and making sense of it</vt:lpstr>
      <vt:lpstr>Creating a canvas space</vt:lpstr>
      <vt:lpstr>Drawing the ISS on the map</vt:lpstr>
      <vt:lpstr>How to start</vt:lpstr>
      <vt:lpstr>Credits and links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Yury Petrov</cp:lastModifiedBy>
  <cp:revision>52</cp:revision>
  <dcterms:created xsi:type="dcterms:W3CDTF">2014-04-01T16:35:38Z</dcterms:created>
  <dcterms:modified xsi:type="dcterms:W3CDTF">2018-08-24T06:35:06Z</dcterms:modified>
</cp:coreProperties>
</file>