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EC38D-837C-4BFC-A461-DBB4D84BAEAC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DDFE2-316C-4C38-B34C-306BC7EC5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82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DDFE2-316C-4C38-B34C-306BC7EC511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98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28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97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4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70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3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2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80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9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4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48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7C11-80F5-481E-B089-278F1DD2686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21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FitHome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kgljfkjgg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10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AutoShape 2" descr="PHP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PHP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897370" cy="89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1" t="10837" r="32227"/>
          <a:stretch/>
        </p:blipFill>
        <p:spPr>
          <a:xfrm>
            <a:off x="4156364" y="1936865"/>
            <a:ext cx="4106487" cy="33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7239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</a:t>
            </a:r>
            <a:r>
              <a:rPr lang="en-US" dirty="0" err="1" smtClean="0"/>
              <a:t>Diagrama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</a:t>
            </a:r>
            <a:r>
              <a:rPr lang="ru-RU" dirty="0" err="1" smtClean="0"/>
              <a:t>воркбенч</a:t>
            </a:r>
            <a:endParaRPr lang="ru-RU" dirty="0" smtClean="0"/>
          </a:p>
          <a:p>
            <a:r>
              <a:rPr lang="ru-RU" dirty="0" smtClean="0"/>
              <a:t>Вставить кусочки </a:t>
            </a:r>
            <a:r>
              <a:rPr lang="en-US" dirty="0" smtClean="0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23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Диаграмма классов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Вставить </a:t>
            </a:r>
            <a:r>
              <a:rPr lang="ru-RU" dirty="0" err="1" smtClean="0"/>
              <a:t>скрин</a:t>
            </a:r>
            <a:r>
              <a:rPr lang="ru-RU" dirty="0" smtClean="0"/>
              <a:t> куска кода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320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Можно добавить пару </a:t>
            </a:r>
            <a:r>
              <a:rPr lang="ru-RU" dirty="0" err="1" smtClean="0"/>
              <a:t>скринов</a:t>
            </a:r>
            <a:r>
              <a:rPr lang="ru-RU" dirty="0" smtClean="0"/>
              <a:t> своего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53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Показ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7533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</Words>
  <Application>Microsoft Office PowerPoint</Application>
  <PresentationFormat>Широкоэкранный</PresentationFormat>
  <Paragraphs>16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FitHome</vt:lpstr>
      <vt:lpstr>Использованные технологии</vt:lpstr>
      <vt:lpstr>Use case</vt:lpstr>
      <vt:lpstr>ER Diagrama</vt:lpstr>
      <vt:lpstr>MVC</vt:lpstr>
      <vt:lpstr>Можно добавить пару скринов своего сайта</vt:lpstr>
      <vt:lpstr>Показ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FitHome</dc:title>
  <dc:creator>vitebsk.itstep</dc:creator>
  <cp:lastModifiedBy>vitebsk.itstep</cp:lastModifiedBy>
  <cp:revision>4</cp:revision>
  <dcterms:created xsi:type="dcterms:W3CDTF">2020-09-22T17:18:01Z</dcterms:created>
  <dcterms:modified xsi:type="dcterms:W3CDTF">2020-09-22T17:55:57Z</dcterms:modified>
</cp:coreProperties>
</file>