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63" r:id="rId6"/>
    <p:sldId id="259" r:id="rId7"/>
    <p:sldId id="264" r:id="rId8"/>
    <p:sldId id="268" r:id="rId9"/>
    <p:sldId id="261" r:id="rId10"/>
    <p:sldId id="267" r:id="rId11"/>
    <p:sldId id="265" r:id="rId12"/>
    <p:sldId id="266" r:id="rId13"/>
    <p:sldId id="269" r:id="rId14"/>
    <p:sldId id="26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EC38D-837C-4BFC-A461-DBB4D84BAEAC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DDFE2-316C-4C38-B34C-306BC7EC51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82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DDFE2-316C-4C38-B34C-306BC7EC511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98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28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97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4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70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36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12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80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9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4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C11-80F5-481E-B089-278F1DD2686A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48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7C11-80F5-481E-B089-278F1DD2686A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BF34-2F71-41C6-A856-25A53330C9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21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01492"/>
          </a:xfrm>
        </p:spPr>
        <p:txBody>
          <a:bodyPr>
            <a:normAutofit/>
          </a:bodyPr>
          <a:lstStyle/>
          <a:p>
            <a:r>
              <a:rPr lang="en-US" sz="8800" dirty="0" err="1" smtClean="0">
                <a:solidFill>
                  <a:schemeClr val="accent1">
                    <a:lumMod val="50000"/>
                  </a:schemeClr>
                </a:solidFill>
                <a:latin typeface="Brush Script MT" panose="03060802040406070304" pitchFamily="66" charset="0"/>
              </a:rPr>
              <a:t>HomeFit</a:t>
            </a:r>
            <a:endParaRPr lang="ru-RU" sz="8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03964"/>
            <a:ext cx="9144000" cy="1253836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Зайцева Анастасия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0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51" y="374072"/>
            <a:ext cx="10814462" cy="576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62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Controller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1709"/>
            <a:ext cx="10515600" cy="4491567"/>
          </a:xfrm>
        </p:spPr>
      </p:pic>
    </p:spTree>
    <p:extLst>
      <p:ext uri="{BB962C8B-B14F-4D97-AF65-F5344CB8AC3E}">
        <p14:creationId xmlns:p14="http://schemas.microsoft.com/office/powerpoint/2010/main" val="271169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360218"/>
            <a:ext cx="10751126" cy="5816745"/>
          </a:xfrm>
        </p:spPr>
      </p:pic>
    </p:spTree>
    <p:extLst>
      <p:ext uri="{BB962C8B-B14F-4D97-AF65-F5344CB8AC3E}">
        <p14:creationId xmlns:p14="http://schemas.microsoft.com/office/powerpoint/2010/main" val="111925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7" y="259137"/>
            <a:ext cx="11368076" cy="605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8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Показ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75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Composer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AutoShape 2" descr="PHP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PHP — Википедия"/>
          <p:cNvSpPr>
            <a:spLocks noChangeAspect="1" noChangeArrowheads="1"/>
          </p:cNvSpPr>
          <p:nvPr/>
        </p:nvSpPr>
        <p:spPr bwMode="auto">
          <a:xfrm>
            <a:off x="307975" y="7937"/>
            <a:ext cx="897370" cy="89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1" t="10837" r="32227"/>
          <a:stretch/>
        </p:blipFill>
        <p:spPr>
          <a:xfrm>
            <a:off x="3726872" y="1593273"/>
            <a:ext cx="1106075" cy="91501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94" y="2139420"/>
            <a:ext cx="937772" cy="937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323" y="3077192"/>
            <a:ext cx="1305657" cy="8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918" y="1593272"/>
            <a:ext cx="1106076" cy="89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756" y="2206123"/>
            <a:ext cx="1118646" cy="90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093" y="4325257"/>
            <a:ext cx="1578366" cy="90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2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1" y="1871003"/>
            <a:ext cx="10525429" cy="4256607"/>
          </a:xfrm>
        </p:spPr>
      </p:pic>
    </p:spTree>
    <p:extLst>
      <p:ext uri="{BB962C8B-B14F-4D97-AF65-F5344CB8AC3E}">
        <p14:creationId xmlns:p14="http://schemas.microsoft.com/office/powerpoint/2010/main" val="47239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ER </a:t>
            </a:r>
            <a:r>
              <a:rPr lang="en-US" dirty="0" smtClean="0"/>
              <a:t>Diagram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ru-RU" dirty="0" smtClean="0"/>
              <a:t>Вставить </a:t>
            </a:r>
            <a:r>
              <a:rPr lang="ru-RU" dirty="0" smtClean="0"/>
              <a:t>кусочки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2" y="1440871"/>
            <a:ext cx="8964276" cy="4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3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/>
              <a:t>DATABASE IF </a:t>
            </a:r>
            <a:r>
              <a:rPr lang="en-US" dirty="0"/>
              <a:t>NOT EXISTS </a:t>
            </a:r>
            <a:r>
              <a:rPr lang="en-US" dirty="0"/>
              <a:t>`project2` </a:t>
            </a:r>
            <a:r>
              <a:rPr lang="en-US" dirty="0"/>
              <a:t>DEFAULT CHARACTER SET </a:t>
            </a:r>
            <a:r>
              <a:rPr lang="en-US" dirty="0"/>
              <a:t>utf8mb4 </a:t>
            </a:r>
            <a:r>
              <a:rPr lang="en-US" dirty="0"/>
              <a:t>COLLATE </a:t>
            </a:r>
            <a:r>
              <a:rPr lang="en-US" dirty="0"/>
              <a:t>utf8mb4_unicode_ci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USE `project2`</a:t>
            </a:r>
            <a:r>
              <a:rPr lang="en-US" dirty="0"/>
              <a:t>;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79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Model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Вставить </a:t>
            </a:r>
            <a:r>
              <a:rPr lang="ru-RU" dirty="0" err="1" smtClean="0"/>
              <a:t>скрин</a:t>
            </a:r>
            <a:r>
              <a:rPr lang="ru-RU" dirty="0" smtClean="0"/>
              <a:t> куска кода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6" y="2254508"/>
            <a:ext cx="10058400" cy="39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0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" y="687338"/>
            <a:ext cx="10515600" cy="330282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3984289"/>
            <a:ext cx="10515600" cy="204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3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09" y="318654"/>
            <a:ext cx="10859809" cy="613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50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View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95" y="1576038"/>
            <a:ext cx="9360950" cy="4988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5368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44</Words>
  <Application>Microsoft Office PowerPoint</Application>
  <PresentationFormat>Произвольный</PresentationFormat>
  <Paragraphs>21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HomeFit</vt:lpstr>
      <vt:lpstr>Использованные технологии</vt:lpstr>
      <vt:lpstr>Use case</vt:lpstr>
      <vt:lpstr>ER Diagram</vt:lpstr>
      <vt:lpstr>Презентация PowerPoint</vt:lpstr>
      <vt:lpstr>MVC</vt:lpstr>
      <vt:lpstr>Презентация PowerPoint</vt:lpstr>
      <vt:lpstr>Презентация PowerPoint</vt:lpstr>
      <vt:lpstr>View</vt:lpstr>
      <vt:lpstr>Презентация PowerPoint</vt:lpstr>
      <vt:lpstr>Controller</vt:lpstr>
      <vt:lpstr>Презентация PowerPoint</vt:lpstr>
      <vt:lpstr>Презентация PowerPoint</vt:lpstr>
      <vt:lpstr>Показ проекта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FitHome</dc:title>
  <dc:creator>vitebsk.itstep</dc:creator>
  <cp:lastModifiedBy>ВАСИЛИЙ</cp:lastModifiedBy>
  <cp:revision>11</cp:revision>
  <dcterms:created xsi:type="dcterms:W3CDTF">2020-09-22T17:18:01Z</dcterms:created>
  <dcterms:modified xsi:type="dcterms:W3CDTF">2020-09-29T20:29:03Z</dcterms:modified>
</cp:coreProperties>
</file>