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03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6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7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ru-RU" sz="1800" dirty="0"/>
              <a:t>Автоматизация тестирования для онлайн магазина </a:t>
            </a:r>
            <a:r>
              <a:rPr lang="en-US" sz="1800" dirty="0"/>
              <a:t>Automationpractice.com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 Юрий Сувалов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QA08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7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dirty="0" smtClean="0"/>
              <a:t>Automationpractice.com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604942" cy="3416320"/>
          </a:xfrm>
        </p:spPr>
        <p:txBody>
          <a:bodyPr wrap="square">
            <a:spAutoFit/>
          </a:bodyPr>
          <a:lstStyle/>
          <a:p>
            <a:r>
              <a:rPr lang="ru-RU" dirty="0" smtClean="0"/>
              <a:t>Веб-сайт </a:t>
            </a:r>
            <a:r>
              <a:rPr lang="ru-RU" dirty="0"/>
              <a:t>электронной коммерции используется </a:t>
            </a:r>
            <a:r>
              <a:rPr lang="ru-RU" dirty="0" smtClean="0"/>
              <a:t>для </a:t>
            </a:r>
            <a:r>
              <a:rPr lang="ru-RU" dirty="0"/>
              <a:t>помощи в практических упражнениях на веб-сайте электронной коммерции в реальном времени. Различные рабочие процессы для добавления продуктов в корзину, проверки автомобиля, осуществления платежей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прочего.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76" y="2722925"/>
            <a:ext cx="7909724" cy="4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Automationpractice.com  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12 тестов:</a:t>
            </a:r>
          </a:p>
          <a:p>
            <a:r>
              <a:rPr lang="ru-RU" dirty="0" smtClean="0"/>
              <a:t>4 теста покупательской корзины</a:t>
            </a:r>
          </a:p>
          <a:p>
            <a:r>
              <a:rPr lang="ru-RU" dirty="0" smtClean="0"/>
              <a:t>1 тест оформления заказа</a:t>
            </a:r>
          </a:p>
          <a:p>
            <a:r>
              <a:rPr lang="ru-RU" dirty="0" smtClean="0"/>
              <a:t>2 теста по фильтрации товара в каталоге </a:t>
            </a:r>
          </a:p>
          <a:p>
            <a:r>
              <a:rPr lang="ru-RU" dirty="0" smtClean="0"/>
              <a:t>2 теста для входа на сайт</a:t>
            </a:r>
          </a:p>
          <a:p>
            <a:r>
              <a:rPr lang="ru-RU" dirty="0" smtClean="0"/>
              <a:t>1 тест поисковой системы на сайте</a:t>
            </a:r>
          </a:p>
          <a:p>
            <a:r>
              <a:rPr lang="en-US" dirty="0" smtClean="0"/>
              <a:t>2 </a:t>
            </a:r>
            <a:r>
              <a:rPr lang="ru-RU" dirty="0" smtClean="0"/>
              <a:t>теста покупательской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6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Использованный стек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технологий: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IntelliJ IDEA + </a:t>
            </a:r>
            <a:r>
              <a:rPr lang="en-US" dirty="0"/>
              <a:t>Java 8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Selenium</a:t>
            </a:r>
          </a:p>
          <a:p>
            <a:r>
              <a:rPr lang="en-US" dirty="0" smtClean="0"/>
              <a:t>Lombok</a:t>
            </a:r>
          </a:p>
          <a:p>
            <a:r>
              <a:rPr lang="en-US" dirty="0" smtClean="0"/>
              <a:t>WebDriverManager</a:t>
            </a:r>
          </a:p>
          <a:p>
            <a:r>
              <a:rPr lang="en-US" dirty="0" smtClean="0"/>
              <a:t>Allure reporting</a:t>
            </a:r>
          </a:p>
          <a:p>
            <a:r>
              <a:rPr lang="en-US" dirty="0" smtClean="0"/>
              <a:t>TestNG</a:t>
            </a:r>
          </a:p>
          <a:p>
            <a:r>
              <a:rPr lang="en-US" dirty="0" smtClean="0"/>
              <a:t>Log4j2</a:t>
            </a:r>
          </a:p>
          <a:p>
            <a:r>
              <a:rPr lang="en-US" dirty="0" smtClean="0"/>
              <a:t>CircleCI</a:t>
            </a:r>
          </a:p>
          <a:p>
            <a:r>
              <a:rPr lang="en-US" dirty="0" smtClean="0"/>
              <a:t>GitHub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65" y="1363218"/>
            <a:ext cx="1236752" cy="8754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4" y="2160589"/>
            <a:ext cx="1400991" cy="8468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7" y="2684018"/>
            <a:ext cx="1012780" cy="10321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97" y="3526186"/>
            <a:ext cx="1202440" cy="8403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65" y="4366553"/>
            <a:ext cx="1816509" cy="7356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5" y="5108453"/>
            <a:ext cx="1689980" cy="5980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65" y="5335077"/>
            <a:ext cx="1182680" cy="11826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4" y="5654067"/>
            <a:ext cx="1780012" cy="9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проекте использовались следующие паттерны: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object</a:t>
            </a:r>
          </a:p>
          <a:p>
            <a:r>
              <a:rPr lang="en-US" dirty="0"/>
              <a:t>Fluent/Chain of invocations</a:t>
            </a:r>
          </a:p>
          <a:p>
            <a:r>
              <a:rPr lang="en-US" dirty="0"/>
              <a:t>Loadable Page/Component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0" y="3336444"/>
            <a:ext cx="4979918" cy="22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111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Дипломная работа  Автоматизация тестирования для онлайн магазина Automationpractice.com</vt:lpstr>
      <vt:lpstr>Проект Automationpractice.com </vt:lpstr>
      <vt:lpstr>Проект Automationpractice.com   </vt:lpstr>
      <vt:lpstr>Использованный стек  технологий: </vt:lpstr>
      <vt:lpstr>В проекте использовались следующие паттерны: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Автоматизация тестирования для онлайн магазина Automationpractice.com</dc:title>
  <dc:creator>HomeHome</dc:creator>
  <cp:lastModifiedBy>HomeHome</cp:lastModifiedBy>
  <cp:revision>12</cp:revision>
  <dcterms:created xsi:type="dcterms:W3CDTF">2021-03-15T15:57:59Z</dcterms:created>
  <dcterms:modified xsi:type="dcterms:W3CDTF">2021-03-16T15:13:32Z</dcterms:modified>
</cp:coreProperties>
</file>