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c430b84c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c430b84c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c430b84c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c430b84c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c430b84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c430b84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c430b84c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c430b84c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Predicción de inflación 2000 - 2021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Raúl Navarro Guevara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Daniel Isaac Ruiz Cruz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Yusdivia Molina Román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Obtención de datos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Profeco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Secretaría de Desarrollo Económico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INEGI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 del modelo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Excel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