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793BD16-2429-4F88-9E4F-258069373D8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97C9ACC-FE72-465E-B2DA-8A8D7CF8AB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Min- Max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It can be used for games having </a:t>
            </a:r>
            <a:r>
              <a:rPr lang="en-US" dirty="0" smtClean="0">
                <a:latin typeface="+mj-lt"/>
              </a:rPr>
              <a:t>2</a:t>
            </a:r>
            <a:r>
              <a:rPr lang="en-US" dirty="0" smtClean="0"/>
              <a:t> players.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Chess, tic-tac-toe, etc. (Logic Games).</a:t>
            </a:r>
          </a:p>
          <a:p>
            <a:r>
              <a:rPr lang="en-US" dirty="0" smtClean="0"/>
              <a:t>Algorithm is effective for games which have few logical possible state transitions from the current sate.</a:t>
            </a:r>
          </a:p>
          <a:p>
            <a:r>
              <a:rPr lang="en-US" dirty="0" smtClean="0"/>
              <a:t>There are two views- MAX view and MIN view.</a:t>
            </a:r>
          </a:p>
          <a:p>
            <a:r>
              <a:rPr lang="en-US" dirty="0" smtClean="0"/>
              <a:t>Nodes that belong to </a:t>
            </a:r>
            <a:r>
              <a:rPr lang="en-US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 are given the </a:t>
            </a:r>
            <a:r>
              <a:rPr lang="en-US" dirty="0" smtClean="0">
                <a:solidFill>
                  <a:srgbClr val="FF0000"/>
                </a:solidFill>
              </a:rPr>
              <a:t>maximum value of  its children.</a:t>
            </a:r>
          </a:p>
          <a:p>
            <a:r>
              <a:rPr lang="en-US" dirty="0" smtClean="0"/>
              <a:t>Nodes that belong to </a:t>
            </a:r>
            <a:r>
              <a:rPr lang="en-US" dirty="0" smtClean="0">
                <a:solidFill>
                  <a:srgbClr val="FF0000"/>
                </a:solidFill>
              </a:rPr>
              <a:t>MIN</a:t>
            </a:r>
            <a:r>
              <a:rPr lang="en-US" dirty="0" smtClean="0"/>
              <a:t> are given </a:t>
            </a:r>
            <a:r>
              <a:rPr lang="en-US" dirty="0" smtClean="0">
                <a:solidFill>
                  <a:srgbClr val="FF0000"/>
                </a:solidFill>
              </a:rPr>
              <a:t>the minimum value of  its children.</a:t>
            </a:r>
          </a:p>
          <a:p>
            <a:r>
              <a:rPr lang="en-US" dirty="0" smtClean="0"/>
              <a:t>In short, MAX tries to move to the state of maximum value and MIN tries to move to the state of minimum value.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An optimal procedure: The Min-Max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dirty="0" smtClean="0"/>
              <a:t>Designed to find the optimal strategy </a:t>
            </a:r>
            <a:r>
              <a:rPr lang="en-US" altLang="en-US" dirty="0" smtClean="0">
                <a:solidFill>
                  <a:srgbClr val="FF0000"/>
                </a:solidFill>
              </a:rPr>
              <a:t>for Max and find best move: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1. Generate the whole game tree, down to the leaves.</a:t>
            </a:r>
          </a:p>
          <a:p>
            <a:pPr lvl="1">
              <a:buNone/>
            </a:pP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2. Apply utility (payoff) function to each leaf.</a:t>
            </a:r>
          </a:p>
          <a:p>
            <a:pPr lvl="1">
              <a:buNone/>
            </a:pP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3.  Back-up values from leaves through branch nodes:</a:t>
            </a:r>
          </a:p>
          <a:p>
            <a:pPr lvl="1">
              <a:buNone/>
            </a:pPr>
            <a:r>
              <a:rPr lang="en-US" altLang="en-US" dirty="0" smtClean="0"/>
              <a:t>a Max node computes the Max of its child values</a:t>
            </a:r>
          </a:p>
          <a:p>
            <a:pPr lvl="1">
              <a:buNone/>
            </a:pPr>
            <a:r>
              <a:rPr lang="en-US" altLang="en-US" dirty="0" smtClean="0"/>
              <a:t>a Min node computes the Min of its child values</a:t>
            </a:r>
          </a:p>
          <a:p>
            <a:pPr lvl="2">
              <a:buNone/>
            </a:pP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4. At root: choose the move leading to the child of highest value.</a:t>
            </a:r>
          </a:p>
          <a:p>
            <a:pPr lvl="1">
              <a:buNone/>
            </a:pPr>
            <a:endParaRPr lang="en-US" alt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14600"/>
            <a:ext cx="2971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362200"/>
            <a:ext cx="335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" y="1524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+ as MAX(player 1) and – as MIN(player 2) . </a:t>
            </a:r>
            <a:r>
              <a:rPr lang="en-US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 will always select </a:t>
            </a:r>
            <a:r>
              <a:rPr lang="en-US" dirty="0" smtClean="0">
                <a:solidFill>
                  <a:srgbClr val="FF0000"/>
                </a:solidFill>
              </a:rPr>
              <a:t>maximum value </a:t>
            </a:r>
            <a:r>
              <a:rPr lang="en-US" dirty="0" smtClean="0"/>
              <a:t>of its children whereas </a:t>
            </a:r>
            <a:r>
              <a:rPr lang="en-US" dirty="0" smtClean="0">
                <a:solidFill>
                  <a:srgbClr val="FF0000"/>
                </a:solidFill>
              </a:rPr>
              <a:t>MIN</a:t>
            </a:r>
            <a:r>
              <a:rPr lang="en-US" dirty="0" smtClean="0"/>
              <a:t> will select </a:t>
            </a:r>
            <a:r>
              <a:rPr lang="en-US" dirty="0" smtClean="0">
                <a:solidFill>
                  <a:srgbClr val="FF0000"/>
                </a:solidFill>
              </a:rPr>
              <a:t>minimum value </a:t>
            </a:r>
            <a:r>
              <a:rPr lang="en-US" dirty="0" smtClean="0"/>
              <a:t>of its children.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4572000"/>
            <a:ext cx="281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dirty="0" smtClean="0"/>
              <a:t>Example(2)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3200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657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038600"/>
            <a:ext cx="5514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(3): Evaluation of the </a:t>
            </a:r>
            <a:br>
              <a:rPr lang="en-US" dirty="0" smtClean="0"/>
            </a:br>
            <a:r>
              <a:rPr lang="en-US" dirty="0" smtClean="0"/>
              <a:t>		Tic-tac-toe 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39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56769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66850" y="1765300"/>
            <a:ext cx="54483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56483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Min- Max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– Yes. </a:t>
            </a:r>
          </a:p>
          <a:p>
            <a:r>
              <a:rPr lang="en-US" dirty="0" smtClean="0"/>
              <a:t>Optimal – Yes.</a:t>
            </a:r>
          </a:p>
          <a:p>
            <a:r>
              <a:rPr lang="en-US" dirty="0" smtClean="0"/>
              <a:t>Time Complexity – O(</a:t>
            </a:r>
            <a:r>
              <a:rPr lang="en-US" dirty="0" err="1" smtClean="0"/>
              <a:t>b^m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Space Complexity – O(</a:t>
            </a:r>
            <a:r>
              <a:rPr lang="en-US" dirty="0" err="1" smtClean="0"/>
              <a:t>bm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Note :- Inefficient for games with </a:t>
            </a:r>
            <a:r>
              <a:rPr lang="en-US" dirty="0" smtClean="0">
                <a:solidFill>
                  <a:srgbClr val="FF0000"/>
                </a:solidFill>
              </a:rPr>
              <a:t>huge search space </a:t>
            </a:r>
            <a:r>
              <a:rPr lang="en-US" dirty="0" smtClean="0"/>
              <a:t>since it will take longer time to compute.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62D77E-D9AB-4069-92A9-044FEA0CF3F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289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Min- Max Algorithm</vt:lpstr>
      <vt:lpstr>An optimal procedure: The Min-Max method</vt:lpstr>
      <vt:lpstr>Example(1)</vt:lpstr>
      <vt:lpstr>Example(2)</vt:lpstr>
      <vt:lpstr>Example (3): Evaluation of the    Tic-tac-toe problem.</vt:lpstr>
      <vt:lpstr>Slide 6</vt:lpstr>
      <vt:lpstr>Slide 7</vt:lpstr>
      <vt:lpstr>Slide 8</vt:lpstr>
      <vt:lpstr>Properties Of Min- Max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Min- Max Algorithm</dc:title>
  <dc:creator>admin</dc:creator>
  <cp:lastModifiedBy>admin</cp:lastModifiedBy>
  <cp:revision>1</cp:revision>
  <dcterms:created xsi:type="dcterms:W3CDTF">2018-07-21T09:43:43Z</dcterms:created>
  <dcterms:modified xsi:type="dcterms:W3CDTF">2018-07-21T09:44:41Z</dcterms:modified>
</cp:coreProperties>
</file>