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71A9-9769-4FEC-943C-D0F2204C52B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973-950C-4044-983F-C8E790446F2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11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71A9-9769-4FEC-943C-D0F2204C52B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973-950C-4044-983F-C8E79044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2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71A9-9769-4FEC-943C-D0F2204C52B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973-950C-4044-983F-C8E79044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17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71A9-9769-4FEC-943C-D0F2204C52B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973-950C-4044-983F-C8E790446F2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9317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71A9-9769-4FEC-943C-D0F2204C52B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973-950C-4044-983F-C8E79044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2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71A9-9769-4FEC-943C-D0F2204C52B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973-950C-4044-983F-C8E790446F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8912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71A9-9769-4FEC-943C-D0F2204C52B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973-950C-4044-983F-C8E79044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65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71A9-9769-4FEC-943C-D0F2204C52B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973-950C-4044-983F-C8E79044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30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71A9-9769-4FEC-943C-D0F2204C52B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973-950C-4044-983F-C8E79044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2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71A9-9769-4FEC-943C-D0F2204C52B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973-950C-4044-983F-C8E79044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71A9-9769-4FEC-943C-D0F2204C52B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973-950C-4044-983F-C8E79044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7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71A9-9769-4FEC-943C-D0F2204C52B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973-950C-4044-983F-C8E79044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8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71A9-9769-4FEC-943C-D0F2204C52B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973-950C-4044-983F-C8E79044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1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71A9-9769-4FEC-943C-D0F2204C52B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973-950C-4044-983F-C8E79044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71A9-9769-4FEC-943C-D0F2204C52B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973-950C-4044-983F-C8E79044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0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71A9-9769-4FEC-943C-D0F2204C52B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973-950C-4044-983F-C8E79044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6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71A9-9769-4FEC-943C-D0F2204C52B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973-950C-4044-983F-C8E79044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6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D6371A9-9769-4FEC-943C-D0F2204C52B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6A18973-950C-4044-983F-C8E79044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94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ED21-DC04-1E1B-20E4-95A508E6D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1765175"/>
            <a:ext cx="8001000" cy="949911"/>
          </a:xfrm>
        </p:spPr>
        <p:txBody>
          <a:bodyPr/>
          <a:lstStyle/>
          <a:p>
            <a:pPr algn="ctr"/>
            <a:r>
              <a:rPr lang="en-US" b="1" dirty="0" err="1"/>
              <a:t>E-COMmerce</a:t>
            </a:r>
            <a:r>
              <a:rPr lang="en-US" b="1" dirty="0"/>
              <a:t>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1D4AF-5C6E-D609-0AEA-5620EC14B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276" y="2805344"/>
            <a:ext cx="6400800" cy="186727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5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CB2A-1D88-BBB0-9480-E3F805A6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0551"/>
            <a:ext cx="8534400" cy="1507067"/>
          </a:xfrm>
        </p:spPr>
        <p:txBody>
          <a:bodyPr/>
          <a:lstStyle/>
          <a:p>
            <a:pPr algn="ctr"/>
            <a:r>
              <a:rPr lang="en-US" b="1" dirty="0"/>
              <a:t>Veri </a:t>
            </a:r>
            <a:r>
              <a:rPr lang="en-US" b="1" dirty="0" err="1"/>
              <a:t>seti</a:t>
            </a:r>
            <a:r>
              <a:rPr lang="en-US" b="1" dirty="0"/>
              <a:t> </a:t>
            </a:r>
            <a:r>
              <a:rPr lang="en-US" b="1" dirty="0" err="1"/>
              <a:t>hıkayesi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C5A8C-16D4-9AC3-D9DF-71AE4A0CD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621366"/>
            <a:ext cx="8534400" cy="3615267"/>
          </a:xfrm>
        </p:spPr>
        <p:txBody>
          <a:bodyPr/>
          <a:lstStyle/>
          <a:p>
            <a:r>
              <a:rPr lang="en-US" dirty="0"/>
              <a:t>Bu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seti</a:t>
            </a:r>
            <a:r>
              <a:rPr lang="en-US" dirty="0"/>
              <a:t> </a:t>
            </a:r>
            <a:r>
              <a:rPr lang="en-US" dirty="0" err="1"/>
              <a:t>Brezilya</a:t>
            </a:r>
            <a:r>
              <a:rPr lang="en-US" dirty="0"/>
              <a:t> e-</a:t>
            </a:r>
            <a:r>
              <a:rPr lang="en-US" dirty="0" err="1"/>
              <a:t>ticaret</a:t>
            </a:r>
            <a:r>
              <a:rPr lang="en-US" dirty="0"/>
              <a:t> </a:t>
            </a:r>
            <a:r>
              <a:rPr lang="en-US" dirty="0" err="1"/>
              <a:t>sitesi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Olist</a:t>
            </a:r>
            <a:r>
              <a:rPr lang="en-US" dirty="0"/>
              <a:t> Store </a:t>
            </a:r>
            <a:r>
              <a:rPr lang="en-US" dirty="0" err="1"/>
              <a:t>adlı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siteden</a:t>
            </a:r>
            <a:r>
              <a:rPr lang="en-US" dirty="0"/>
              <a:t> </a:t>
            </a:r>
            <a:r>
              <a:rPr lang="en-US" dirty="0" err="1"/>
              <a:t>alınmıştır</a:t>
            </a:r>
            <a:r>
              <a:rPr lang="en-US" dirty="0"/>
              <a:t>. 2016’dan 2018’e </a:t>
            </a:r>
            <a:r>
              <a:rPr lang="en-US" dirty="0" err="1"/>
              <a:t>kadar</a:t>
            </a:r>
            <a:r>
              <a:rPr lang="en-US" dirty="0"/>
              <a:t> 100.000 </a:t>
            </a:r>
            <a:r>
              <a:rPr lang="en-US" dirty="0" err="1"/>
              <a:t>siparişin</a:t>
            </a:r>
            <a:r>
              <a:rPr lang="en-US" dirty="0"/>
              <a:t> </a:t>
            </a:r>
            <a:r>
              <a:rPr lang="en-US" dirty="0" err="1"/>
              <a:t>bilgisine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 </a:t>
            </a:r>
            <a:r>
              <a:rPr lang="en-US" dirty="0" err="1"/>
              <a:t>Özellikleri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siparişi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boyuttan</a:t>
            </a:r>
            <a:r>
              <a:rPr lang="en-US" dirty="0"/>
              <a:t> </a:t>
            </a:r>
            <a:r>
              <a:rPr lang="en-US" dirty="0" err="1"/>
              <a:t>görüntülemeye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: </a:t>
            </a:r>
            <a:r>
              <a:rPr lang="en-US" dirty="0" err="1"/>
              <a:t>sipariş</a:t>
            </a:r>
            <a:r>
              <a:rPr lang="en-US" dirty="0"/>
              <a:t> </a:t>
            </a:r>
            <a:r>
              <a:rPr lang="en-US" dirty="0" err="1"/>
              <a:t>durumundan</a:t>
            </a:r>
            <a:r>
              <a:rPr lang="en-US" dirty="0"/>
              <a:t>, </a:t>
            </a:r>
            <a:r>
              <a:rPr lang="en-US" dirty="0" err="1"/>
              <a:t>fiyattan</a:t>
            </a:r>
            <a:r>
              <a:rPr lang="en-US" dirty="0"/>
              <a:t>, </a:t>
            </a:r>
            <a:r>
              <a:rPr lang="en-US" dirty="0" err="1"/>
              <a:t>ödeme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navlun</a:t>
            </a:r>
            <a:r>
              <a:rPr lang="en-US" dirty="0"/>
              <a:t> </a:t>
            </a:r>
            <a:r>
              <a:rPr lang="en-US" dirty="0" err="1"/>
              <a:t>performansından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konumuna</a:t>
            </a:r>
            <a:r>
              <a:rPr lang="en-US" dirty="0"/>
              <a:t>,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özelliklerine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son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müşteriler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yazılan</a:t>
            </a:r>
            <a:r>
              <a:rPr lang="en-US" dirty="0"/>
              <a:t> </a:t>
            </a:r>
            <a:r>
              <a:rPr lang="en-US" dirty="0" err="1"/>
              <a:t>incelemelere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181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B489-0C61-A2AF-7087-60185751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342" y="0"/>
            <a:ext cx="8534400" cy="1507067"/>
          </a:xfrm>
        </p:spPr>
        <p:txBody>
          <a:bodyPr/>
          <a:lstStyle/>
          <a:p>
            <a:pPr algn="ctr"/>
            <a:r>
              <a:rPr lang="en-US" b="1" dirty="0"/>
              <a:t>Dataset Tables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80DFA37-735D-7890-C38E-CAA933F66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20" y="1719469"/>
            <a:ext cx="7779105" cy="401872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7DAD04-A7D3-6229-352D-41DD1009867D}"/>
              </a:ext>
            </a:extLst>
          </p:cNvPr>
          <p:cNvSpPr/>
          <p:nvPr/>
        </p:nvSpPr>
        <p:spPr>
          <a:xfrm>
            <a:off x="3935896" y="1802296"/>
            <a:ext cx="1775791" cy="887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C92013-AE96-4EBA-4FBA-EB112CA49788}"/>
              </a:ext>
            </a:extLst>
          </p:cNvPr>
          <p:cNvSpPr/>
          <p:nvPr/>
        </p:nvSpPr>
        <p:spPr>
          <a:xfrm>
            <a:off x="3942481" y="3279915"/>
            <a:ext cx="1775791" cy="887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C8770C-748D-E3D6-D50E-77C4D9ECA5EF}"/>
              </a:ext>
            </a:extLst>
          </p:cNvPr>
          <p:cNvSpPr/>
          <p:nvPr/>
        </p:nvSpPr>
        <p:spPr>
          <a:xfrm>
            <a:off x="3942481" y="4790666"/>
            <a:ext cx="1775791" cy="887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F85D64-E7CC-3A84-A8C9-AA0AF1D28AA0}"/>
              </a:ext>
            </a:extLst>
          </p:cNvPr>
          <p:cNvSpPr/>
          <p:nvPr/>
        </p:nvSpPr>
        <p:spPr>
          <a:xfrm>
            <a:off x="5883964" y="1808225"/>
            <a:ext cx="1775791" cy="887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486FBD-AE71-4A5D-9325-1BAFD9B9AEDA}"/>
              </a:ext>
            </a:extLst>
          </p:cNvPr>
          <p:cNvSpPr/>
          <p:nvPr/>
        </p:nvSpPr>
        <p:spPr>
          <a:xfrm>
            <a:off x="5896517" y="3266666"/>
            <a:ext cx="1775791" cy="887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8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6440-BD42-A030-6664-9795E6F2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065" y="11585"/>
            <a:ext cx="8534400" cy="1507067"/>
          </a:xfrm>
        </p:spPr>
        <p:txBody>
          <a:bodyPr/>
          <a:lstStyle/>
          <a:p>
            <a:pPr algn="ctr"/>
            <a:r>
              <a:rPr lang="en-US" b="1" dirty="0" err="1"/>
              <a:t>Modelın</a:t>
            </a:r>
            <a:r>
              <a:rPr lang="en-US" b="1" dirty="0"/>
              <a:t> </a:t>
            </a:r>
            <a:r>
              <a:rPr lang="en-US" b="1" dirty="0" err="1"/>
              <a:t>amacı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9C46-3D26-450D-F3D7-03875F473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065" y="1872916"/>
            <a:ext cx="8534400" cy="3615267"/>
          </a:xfrm>
        </p:spPr>
        <p:txBody>
          <a:bodyPr/>
          <a:lstStyle/>
          <a:p>
            <a:r>
              <a:rPr lang="en-US" dirty="0" err="1"/>
              <a:t>Olist</a:t>
            </a:r>
            <a:r>
              <a:rPr lang="en-US" dirty="0"/>
              <a:t> </a:t>
            </a:r>
            <a:r>
              <a:rPr lang="en-US" dirty="0" err="1"/>
              <a:t>şirketinde</a:t>
            </a:r>
            <a:r>
              <a:rPr lang="en-US" dirty="0"/>
              <a:t> </a:t>
            </a:r>
            <a:r>
              <a:rPr lang="en-US" dirty="0" err="1"/>
              <a:t>finans</a:t>
            </a:r>
            <a:r>
              <a:rPr lang="en-US" dirty="0"/>
              <a:t> </a:t>
            </a:r>
            <a:r>
              <a:rPr lang="en-US" dirty="0" err="1"/>
              <a:t>departmanı</a:t>
            </a:r>
            <a:r>
              <a:rPr lang="en-US" dirty="0"/>
              <a:t> </a:t>
            </a:r>
            <a:r>
              <a:rPr lang="en-US" dirty="0" err="1"/>
              <a:t>gelecek</a:t>
            </a:r>
            <a:r>
              <a:rPr lang="en-US" dirty="0"/>
              <a:t> </a:t>
            </a:r>
            <a:r>
              <a:rPr lang="en-US" dirty="0" err="1"/>
              <a:t>aydaki</a:t>
            </a:r>
            <a:r>
              <a:rPr lang="en-US" dirty="0"/>
              <a:t> </a:t>
            </a:r>
            <a:r>
              <a:rPr lang="en-US" dirty="0" err="1"/>
              <a:t>nakit</a:t>
            </a:r>
            <a:r>
              <a:rPr lang="en-US" dirty="0"/>
              <a:t> </a:t>
            </a:r>
            <a:r>
              <a:rPr lang="en-US" dirty="0" err="1"/>
              <a:t>akışını</a:t>
            </a:r>
            <a:r>
              <a:rPr lang="en-US" dirty="0"/>
              <a:t> </a:t>
            </a:r>
            <a:r>
              <a:rPr lang="en-US" dirty="0" err="1"/>
              <a:t>yönetmek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kurduğumuz</a:t>
            </a:r>
            <a:r>
              <a:rPr lang="en-US" dirty="0"/>
              <a:t> </a:t>
            </a:r>
            <a:r>
              <a:rPr lang="en-US" dirty="0" err="1"/>
              <a:t>regresyon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en-US" dirty="0"/>
              <a:t> ay ne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satış</a:t>
            </a:r>
            <a:r>
              <a:rPr lang="en-US" dirty="0"/>
              <a:t> </a:t>
            </a:r>
            <a:r>
              <a:rPr lang="en-US" dirty="0" err="1"/>
              <a:t>yapacağını</a:t>
            </a:r>
            <a:r>
              <a:rPr lang="en-US" dirty="0"/>
              <a:t> </a:t>
            </a:r>
            <a:r>
              <a:rPr lang="en-US" dirty="0" err="1"/>
              <a:t>tahmin</a:t>
            </a:r>
            <a:r>
              <a:rPr lang="en-US" dirty="0"/>
              <a:t> </a:t>
            </a:r>
            <a:r>
              <a:rPr lang="en-US" dirty="0" err="1"/>
              <a:t>edecek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kolaylaşacak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5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AB79-8A42-C153-59F5-2BF045F6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Yol</a:t>
            </a:r>
            <a:r>
              <a:rPr lang="en-US" dirty="0"/>
              <a:t> </a:t>
            </a:r>
            <a:r>
              <a:rPr lang="en-US" dirty="0" err="1"/>
              <a:t>Haritası</a:t>
            </a:r>
            <a:r>
              <a:rPr lang="en-US" dirty="0"/>
              <a:t>:</a:t>
            </a:r>
          </a:p>
          <a:p>
            <a:r>
              <a:rPr lang="en-US" dirty="0"/>
              <a:t>1.Python da </a:t>
            </a:r>
            <a:r>
              <a:rPr lang="en-US" dirty="0" err="1"/>
              <a:t>Keşifçi</a:t>
            </a:r>
            <a:r>
              <a:rPr lang="en-US" dirty="0"/>
              <a:t> Veri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Veri </a:t>
            </a:r>
            <a:r>
              <a:rPr lang="en-US" dirty="0" err="1"/>
              <a:t>Düzenlemesi</a:t>
            </a:r>
            <a:endParaRPr lang="en-US" dirty="0"/>
          </a:p>
          <a:p>
            <a:r>
              <a:rPr lang="en-US" dirty="0"/>
              <a:t>2.Power BI Transform Data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tipleri</a:t>
            </a:r>
            <a:r>
              <a:rPr lang="en-US" dirty="0"/>
              <a:t> </a:t>
            </a:r>
            <a:r>
              <a:rPr lang="en-US" dirty="0" err="1"/>
              <a:t>güncellemesi</a:t>
            </a:r>
            <a:r>
              <a:rPr lang="en-US" dirty="0"/>
              <a:t>, </a:t>
            </a:r>
            <a:r>
              <a:rPr lang="en-US" dirty="0" err="1"/>
              <a:t>boş</a:t>
            </a:r>
            <a:r>
              <a:rPr lang="en-US" dirty="0"/>
              <a:t> </a:t>
            </a:r>
            <a:r>
              <a:rPr lang="en-US" dirty="0" err="1"/>
              <a:t>satırların</a:t>
            </a:r>
            <a:r>
              <a:rPr lang="en-US" dirty="0"/>
              <a:t> </a:t>
            </a:r>
            <a:r>
              <a:rPr lang="en-US" dirty="0" err="1"/>
              <a:t>kaldırılması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yeni 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eklemeleri</a:t>
            </a:r>
            <a:endParaRPr lang="en-US" dirty="0"/>
          </a:p>
          <a:p>
            <a:r>
              <a:rPr lang="en-US" dirty="0"/>
              <a:t>3.SQL de </a:t>
            </a:r>
            <a:r>
              <a:rPr lang="en-US" dirty="0" err="1"/>
              <a:t>veriye</a:t>
            </a:r>
            <a:r>
              <a:rPr lang="en-US" dirty="0"/>
              <a:t> ek </a:t>
            </a:r>
            <a:r>
              <a:rPr lang="en-US" dirty="0" err="1"/>
              <a:t>sütunlar</a:t>
            </a:r>
            <a:r>
              <a:rPr lang="en-US" dirty="0"/>
              <a:t> </a:t>
            </a:r>
            <a:r>
              <a:rPr lang="en-US" dirty="0" err="1"/>
              <a:t>eklenmesi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düzenlenmesi</a:t>
            </a:r>
            <a:endParaRPr lang="en-US" dirty="0"/>
          </a:p>
          <a:p>
            <a:r>
              <a:rPr lang="en-US" dirty="0"/>
              <a:t>4.AzureML Studio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kurulması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7479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</TotalTime>
  <Words>143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E-COMmerce dataset</vt:lpstr>
      <vt:lpstr>Veri seti hıkayesi</vt:lpstr>
      <vt:lpstr>Dataset Tables</vt:lpstr>
      <vt:lpstr>Modelın amacı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dataset</dc:title>
  <dc:creator>YUSA CALIK</dc:creator>
  <cp:lastModifiedBy>YUSA CALIK</cp:lastModifiedBy>
  <cp:revision>3</cp:revision>
  <dcterms:created xsi:type="dcterms:W3CDTF">2022-08-24T00:49:00Z</dcterms:created>
  <dcterms:modified xsi:type="dcterms:W3CDTF">2022-08-24T01:58:19Z</dcterms:modified>
</cp:coreProperties>
</file>