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3"/>
  </p:sldMasterIdLst>
  <p:notesMasterIdLst>
    <p:notesMasterId r:id="rId24"/>
  </p:notesMasterIdLst>
  <p:sldIdLst>
    <p:sldId id="256" r:id="rId4"/>
    <p:sldId id="278" r:id="rId5"/>
    <p:sldId id="322" r:id="rId6"/>
    <p:sldId id="321" r:id="rId7"/>
    <p:sldId id="282" r:id="rId8"/>
    <p:sldId id="327" r:id="rId9"/>
    <p:sldId id="328" r:id="rId10"/>
    <p:sldId id="329" r:id="rId11"/>
    <p:sldId id="283" r:id="rId12"/>
    <p:sldId id="284" r:id="rId13"/>
    <p:sldId id="265" r:id="rId14"/>
    <p:sldId id="320" r:id="rId15"/>
    <p:sldId id="314" r:id="rId16"/>
    <p:sldId id="325" r:id="rId17"/>
    <p:sldId id="323" r:id="rId18"/>
    <p:sldId id="324" r:id="rId19"/>
    <p:sldId id="275" r:id="rId20"/>
    <p:sldId id="267" r:id="rId21"/>
    <p:sldId id="312" r:id="rId22"/>
    <p:sldId id="305"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90" autoAdjust="0"/>
    <p:restoredTop sz="81850" autoAdjust="0"/>
  </p:normalViewPr>
  <p:slideViewPr>
    <p:cSldViewPr snapToGrid="0">
      <p:cViewPr varScale="1">
        <p:scale>
          <a:sx n="73" d="100"/>
          <a:sy n="73" d="100"/>
        </p:scale>
        <p:origin x="29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saku IDA" userId="6b312589-0c82-48c6-a1c6-1c9005b8a479" providerId="ADAL" clId="{7FEDA05D-CACC-47D3-A639-40B2A83C695C}"/>
    <pc:docChg chg="undo redo custSel addSld delSld modSld sldOrd">
      <pc:chgData name="Yusaku IDA" userId="6b312589-0c82-48c6-a1c6-1c9005b8a479" providerId="ADAL" clId="{7FEDA05D-CACC-47D3-A639-40B2A83C695C}" dt="2023-07-07T04:33:41.465" v="2523" actId="20577"/>
      <pc:docMkLst>
        <pc:docMk/>
      </pc:docMkLst>
      <pc:sldChg chg="modSp mod">
        <pc:chgData name="Yusaku IDA" userId="6b312589-0c82-48c6-a1c6-1c9005b8a479" providerId="ADAL" clId="{7FEDA05D-CACC-47D3-A639-40B2A83C695C}" dt="2023-07-06T16:17:55.962" v="13" actId="20577"/>
        <pc:sldMkLst>
          <pc:docMk/>
          <pc:sldMk cId="2282899330" sldId="256"/>
        </pc:sldMkLst>
        <pc:spChg chg="mod">
          <ac:chgData name="Yusaku IDA" userId="6b312589-0c82-48c6-a1c6-1c9005b8a479" providerId="ADAL" clId="{7FEDA05D-CACC-47D3-A639-40B2A83C695C}" dt="2023-07-06T16:17:44.217" v="6" actId="20577"/>
          <ac:spMkLst>
            <pc:docMk/>
            <pc:sldMk cId="2282899330" sldId="256"/>
            <ac:spMk id="2" creationId="{C901F2E1-CAE9-E146-3409-CC858FF5F019}"/>
          </ac:spMkLst>
        </pc:spChg>
        <pc:spChg chg="mod">
          <ac:chgData name="Yusaku IDA" userId="6b312589-0c82-48c6-a1c6-1c9005b8a479" providerId="ADAL" clId="{7FEDA05D-CACC-47D3-A639-40B2A83C695C}" dt="2023-07-06T16:17:55.962" v="13" actId="20577"/>
          <ac:spMkLst>
            <pc:docMk/>
            <pc:sldMk cId="2282899330" sldId="256"/>
            <ac:spMk id="3" creationId="{F0663C2A-6A05-200A-5039-50383539F631}"/>
          </ac:spMkLst>
        </pc:spChg>
      </pc:sldChg>
      <pc:sldChg chg="modSp mod">
        <pc:chgData name="Yusaku IDA" userId="6b312589-0c82-48c6-a1c6-1c9005b8a479" providerId="ADAL" clId="{7FEDA05D-CACC-47D3-A639-40B2A83C695C}" dt="2023-07-07T04:32:20.628" v="2513" actId="27636"/>
        <pc:sldMkLst>
          <pc:docMk/>
          <pc:sldMk cId="3020770375" sldId="258"/>
        </pc:sldMkLst>
        <pc:spChg chg="mod">
          <ac:chgData name="Yusaku IDA" userId="6b312589-0c82-48c6-a1c6-1c9005b8a479" providerId="ADAL" clId="{7FEDA05D-CACC-47D3-A639-40B2A83C695C}" dt="2023-07-07T04:32:20.628" v="2513" actId="27636"/>
          <ac:spMkLst>
            <pc:docMk/>
            <pc:sldMk cId="3020770375" sldId="258"/>
            <ac:spMk id="3" creationId="{999EA793-28E6-4A0B-0D01-FB9655368E6A}"/>
          </ac:spMkLst>
        </pc:spChg>
      </pc:sldChg>
      <pc:sldChg chg="modSp mod">
        <pc:chgData name="Yusaku IDA" userId="6b312589-0c82-48c6-a1c6-1c9005b8a479" providerId="ADAL" clId="{7FEDA05D-CACC-47D3-A639-40B2A83C695C}" dt="2023-07-07T03:28:14.712" v="1439" actId="20577"/>
        <pc:sldMkLst>
          <pc:docMk/>
          <pc:sldMk cId="1168460813" sldId="259"/>
        </pc:sldMkLst>
        <pc:spChg chg="mod">
          <ac:chgData name="Yusaku IDA" userId="6b312589-0c82-48c6-a1c6-1c9005b8a479" providerId="ADAL" clId="{7FEDA05D-CACC-47D3-A639-40B2A83C695C}" dt="2023-07-07T03:28:14.712" v="1439" actId="20577"/>
          <ac:spMkLst>
            <pc:docMk/>
            <pc:sldMk cId="1168460813" sldId="259"/>
            <ac:spMk id="3" creationId="{D60DC056-7660-CB17-FFD2-6401576C0E04}"/>
          </ac:spMkLst>
        </pc:spChg>
      </pc:sldChg>
      <pc:sldChg chg="mod ord modShow">
        <pc:chgData name="Yusaku IDA" userId="6b312589-0c82-48c6-a1c6-1c9005b8a479" providerId="ADAL" clId="{7FEDA05D-CACC-47D3-A639-40B2A83C695C}" dt="2023-07-06T17:08:44.066" v="583"/>
        <pc:sldMkLst>
          <pc:docMk/>
          <pc:sldMk cId="1622905117" sldId="260"/>
        </pc:sldMkLst>
      </pc:sldChg>
      <pc:sldChg chg="addSp delSp modSp mod">
        <pc:chgData name="Yusaku IDA" userId="6b312589-0c82-48c6-a1c6-1c9005b8a479" providerId="ADAL" clId="{7FEDA05D-CACC-47D3-A639-40B2A83C695C}" dt="2023-07-07T04:33:41.465" v="2523" actId="20577"/>
        <pc:sldMkLst>
          <pc:docMk/>
          <pc:sldMk cId="1079382304" sldId="261"/>
        </pc:sldMkLst>
        <pc:spChg chg="mod">
          <ac:chgData name="Yusaku IDA" userId="6b312589-0c82-48c6-a1c6-1c9005b8a479" providerId="ADAL" clId="{7FEDA05D-CACC-47D3-A639-40B2A83C695C}" dt="2023-07-07T04:33:41.465" v="2523" actId="20577"/>
          <ac:spMkLst>
            <pc:docMk/>
            <pc:sldMk cId="1079382304" sldId="261"/>
            <ac:spMk id="2" creationId="{211D62CF-637A-E703-8137-4878F2CFA9C1}"/>
          </ac:spMkLst>
        </pc:spChg>
        <pc:spChg chg="mod">
          <ac:chgData name="Yusaku IDA" userId="6b312589-0c82-48c6-a1c6-1c9005b8a479" providerId="ADAL" clId="{7FEDA05D-CACC-47D3-A639-40B2A83C695C}" dt="2023-07-07T04:06:04.789" v="2323" actId="5793"/>
          <ac:spMkLst>
            <pc:docMk/>
            <pc:sldMk cId="1079382304" sldId="261"/>
            <ac:spMk id="3" creationId="{95E9E89F-EC1E-601C-646F-D23C9AF6D24D}"/>
          </ac:spMkLst>
        </pc:spChg>
        <pc:spChg chg="add del">
          <ac:chgData name="Yusaku IDA" userId="6b312589-0c82-48c6-a1c6-1c9005b8a479" providerId="ADAL" clId="{7FEDA05D-CACC-47D3-A639-40B2A83C695C}" dt="2023-07-07T04:05:29.038" v="2314" actId="22"/>
          <ac:spMkLst>
            <pc:docMk/>
            <pc:sldMk cId="1079382304" sldId="261"/>
            <ac:spMk id="5" creationId="{AA2DF6A6-E524-61BB-5093-6E53EFD24A82}"/>
          </ac:spMkLst>
        </pc:spChg>
      </pc:sldChg>
      <pc:sldChg chg="mod modShow">
        <pc:chgData name="Yusaku IDA" userId="6b312589-0c82-48c6-a1c6-1c9005b8a479" providerId="ADAL" clId="{7FEDA05D-CACC-47D3-A639-40B2A83C695C}" dt="2023-07-06T16:45:25.306" v="47" actId="729"/>
        <pc:sldMkLst>
          <pc:docMk/>
          <pc:sldMk cId="564651403" sldId="262"/>
        </pc:sldMkLst>
      </pc:sldChg>
      <pc:sldChg chg="new del">
        <pc:chgData name="Yusaku IDA" userId="6b312589-0c82-48c6-a1c6-1c9005b8a479" providerId="ADAL" clId="{7FEDA05D-CACC-47D3-A639-40B2A83C695C}" dt="2023-07-06T16:45:33.977" v="48" actId="47"/>
        <pc:sldMkLst>
          <pc:docMk/>
          <pc:sldMk cId="3235621839" sldId="263"/>
        </pc:sldMkLst>
      </pc:sldChg>
      <pc:sldChg chg="modSp add mod">
        <pc:chgData name="Yusaku IDA" userId="6b312589-0c82-48c6-a1c6-1c9005b8a479" providerId="ADAL" clId="{7FEDA05D-CACC-47D3-A639-40B2A83C695C}" dt="2023-07-07T04:06:39.825" v="2350" actId="20577"/>
        <pc:sldMkLst>
          <pc:docMk/>
          <pc:sldMk cId="4056623286" sldId="263"/>
        </pc:sldMkLst>
        <pc:spChg chg="mod">
          <ac:chgData name="Yusaku IDA" userId="6b312589-0c82-48c6-a1c6-1c9005b8a479" providerId="ADAL" clId="{7FEDA05D-CACC-47D3-A639-40B2A83C695C}" dt="2023-07-07T04:06:39.825" v="2350" actId="20577"/>
          <ac:spMkLst>
            <pc:docMk/>
            <pc:sldMk cId="4056623286" sldId="263"/>
            <ac:spMk id="3" creationId="{95E9E89F-EC1E-601C-646F-D23C9AF6D24D}"/>
          </ac:spMkLst>
        </pc:spChg>
      </pc:sldChg>
      <pc:sldChg chg="new del">
        <pc:chgData name="Yusaku IDA" userId="6b312589-0c82-48c6-a1c6-1c9005b8a479" providerId="ADAL" clId="{7FEDA05D-CACC-47D3-A639-40B2A83C695C}" dt="2023-07-06T17:09:03.014" v="585" actId="47"/>
        <pc:sldMkLst>
          <pc:docMk/>
          <pc:sldMk cId="4068789266" sldId="263"/>
        </pc:sldMkLst>
      </pc:sldChg>
    </pc:docChg>
  </pc:docChgLst>
  <pc:docChgLst>
    <pc:chgData name="井田　侑作" userId="6b312589-0c82-48c6-a1c6-1c9005b8a479" providerId="ADAL" clId="{FF817FAA-FB5E-4CAA-ABDC-1CEC58169532}"/>
    <pc:docChg chg="undo custSel addSld delSld modSld">
      <pc:chgData name="井田　侑作" userId="6b312589-0c82-48c6-a1c6-1c9005b8a479" providerId="ADAL" clId="{FF817FAA-FB5E-4CAA-ABDC-1CEC58169532}" dt="2023-06-23T07:46:00.744" v="624" actId="20577"/>
      <pc:docMkLst>
        <pc:docMk/>
      </pc:docMkLst>
      <pc:sldChg chg="modSp new mod">
        <pc:chgData name="井田　侑作" userId="6b312589-0c82-48c6-a1c6-1c9005b8a479" providerId="ADAL" clId="{FF817FAA-FB5E-4CAA-ABDC-1CEC58169532}" dt="2023-06-23T07:46:00.744" v="624" actId="20577"/>
        <pc:sldMkLst>
          <pc:docMk/>
          <pc:sldMk cId="564651403" sldId="262"/>
        </pc:sldMkLst>
        <pc:spChg chg="mod">
          <ac:chgData name="井田　侑作" userId="6b312589-0c82-48c6-a1c6-1c9005b8a479" providerId="ADAL" clId="{FF817FAA-FB5E-4CAA-ABDC-1CEC58169532}" dt="2023-06-23T07:29:39.361" v="35" actId="20577"/>
          <ac:spMkLst>
            <pc:docMk/>
            <pc:sldMk cId="564651403" sldId="262"/>
            <ac:spMk id="2" creationId="{155EAF0C-7D14-1267-5099-533F072C8B4B}"/>
          </ac:spMkLst>
        </pc:spChg>
        <pc:spChg chg="mod">
          <ac:chgData name="井田　侑作" userId="6b312589-0c82-48c6-a1c6-1c9005b8a479" providerId="ADAL" clId="{FF817FAA-FB5E-4CAA-ABDC-1CEC58169532}" dt="2023-06-23T07:46:00.744" v="624" actId="20577"/>
          <ac:spMkLst>
            <pc:docMk/>
            <pc:sldMk cId="564651403" sldId="262"/>
            <ac:spMk id="3" creationId="{9288DD3C-9C4D-37D7-A667-F7C0ED159893}"/>
          </ac:spMkLst>
        </pc:spChg>
      </pc:sldChg>
      <pc:sldChg chg="new del">
        <pc:chgData name="井田　侑作" userId="6b312589-0c82-48c6-a1c6-1c9005b8a479" providerId="ADAL" clId="{FF817FAA-FB5E-4CAA-ABDC-1CEC58169532}" dt="2023-06-23T07:29:29.455" v="10" actId="47"/>
        <pc:sldMkLst>
          <pc:docMk/>
          <pc:sldMk cId="3054568028" sldId="263"/>
        </pc:sldMkLst>
      </pc:sldChg>
      <pc:sldChg chg="new del">
        <pc:chgData name="井田　侑作" userId="6b312589-0c82-48c6-a1c6-1c9005b8a479" providerId="ADAL" clId="{FF817FAA-FB5E-4CAA-ABDC-1CEC58169532}" dt="2023-06-23T07:29:28.573" v="9" actId="47"/>
        <pc:sldMkLst>
          <pc:docMk/>
          <pc:sldMk cId="588332301" sldId="264"/>
        </pc:sldMkLst>
      </pc:sldChg>
      <pc:sldChg chg="new del">
        <pc:chgData name="井田　侑作" userId="6b312589-0c82-48c6-a1c6-1c9005b8a479" providerId="ADAL" clId="{FF817FAA-FB5E-4CAA-ABDC-1CEC58169532}" dt="2023-06-23T07:29:28.446" v="8" actId="47"/>
        <pc:sldMkLst>
          <pc:docMk/>
          <pc:sldMk cId="3693035101" sldId="265"/>
        </pc:sldMkLst>
      </pc:sldChg>
      <pc:sldChg chg="new del">
        <pc:chgData name="井田　侑作" userId="6b312589-0c82-48c6-a1c6-1c9005b8a479" providerId="ADAL" clId="{FF817FAA-FB5E-4CAA-ABDC-1CEC58169532}" dt="2023-06-23T07:29:28.267" v="7" actId="47"/>
        <pc:sldMkLst>
          <pc:docMk/>
          <pc:sldMk cId="2271284428" sldId="266"/>
        </pc:sldMkLst>
      </pc:sldChg>
      <pc:sldChg chg="new del">
        <pc:chgData name="井田　侑作" userId="6b312589-0c82-48c6-a1c6-1c9005b8a479" providerId="ADAL" clId="{FF817FAA-FB5E-4CAA-ABDC-1CEC58169532}" dt="2023-06-23T07:29:28.146" v="6" actId="47"/>
        <pc:sldMkLst>
          <pc:docMk/>
          <pc:sldMk cId="2373888193" sldId="267"/>
        </pc:sldMkLst>
      </pc:sldChg>
    </pc:docChg>
  </pc:docChgLst>
  <pc:docChgLst>
    <pc:chgData name="井田　侑作" userId="6b312589-0c82-48c6-a1c6-1c9005b8a479" providerId="ADAL" clId="{3B8EAFD4-30BF-4B0A-A261-E00861B33494}"/>
    <pc:docChg chg="undo redo custSel addSld modSld">
      <pc:chgData name="井田　侑作" userId="6b312589-0c82-48c6-a1c6-1c9005b8a479" providerId="ADAL" clId="{3B8EAFD4-30BF-4B0A-A261-E00861B33494}" dt="2024-01-24T03:45:31.243" v="475" actId="207"/>
      <pc:docMkLst>
        <pc:docMk/>
      </pc:docMkLst>
      <pc:sldChg chg="addSp delSp modSp mod">
        <pc:chgData name="井田　侑作" userId="6b312589-0c82-48c6-a1c6-1c9005b8a479" providerId="ADAL" clId="{3B8EAFD4-30BF-4B0A-A261-E00861B33494}" dt="2024-01-24T03:45:31.243" v="475" actId="207"/>
        <pc:sldMkLst>
          <pc:docMk/>
          <pc:sldMk cId="599984584" sldId="281"/>
        </pc:sldMkLst>
        <pc:spChg chg="del mod">
          <ac:chgData name="井田　侑作" userId="6b312589-0c82-48c6-a1c6-1c9005b8a479" providerId="ADAL" clId="{3B8EAFD4-30BF-4B0A-A261-E00861B33494}" dt="2024-01-24T03:38:56.196" v="428" actId="478"/>
          <ac:spMkLst>
            <pc:docMk/>
            <pc:sldMk cId="599984584" sldId="281"/>
            <ac:spMk id="11" creationId="{D6ECF3D3-FDBD-DDF0-9FFA-587BFAA2354F}"/>
          </ac:spMkLst>
        </pc:spChg>
        <pc:spChg chg="del">
          <ac:chgData name="井田　侑作" userId="6b312589-0c82-48c6-a1c6-1c9005b8a479" providerId="ADAL" clId="{3B8EAFD4-30BF-4B0A-A261-E00861B33494}" dt="2024-01-24T03:38:24.070" v="420" actId="478"/>
          <ac:spMkLst>
            <pc:docMk/>
            <pc:sldMk cId="599984584" sldId="281"/>
            <ac:spMk id="13" creationId="{E9BD9FE1-87B5-E503-F4A0-48BDA355F802}"/>
          </ac:spMkLst>
        </pc:spChg>
        <pc:spChg chg="del">
          <ac:chgData name="井田　侑作" userId="6b312589-0c82-48c6-a1c6-1c9005b8a479" providerId="ADAL" clId="{3B8EAFD4-30BF-4B0A-A261-E00861B33494}" dt="2024-01-24T03:38:22.206" v="419" actId="478"/>
          <ac:spMkLst>
            <pc:docMk/>
            <pc:sldMk cId="599984584" sldId="281"/>
            <ac:spMk id="14" creationId="{44DC5C9B-8C70-6A75-620B-E97624448B76}"/>
          </ac:spMkLst>
        </pc:spChg>
        <pc:spChg chg="mod">
          <ac:chgData name="井田　侑作" userId="6b312589-0c82-48c6-a1c6-1c9005b8a479" providerId="ADAL" clId="{3B8EAFD4-30BF-4B0A-A261-E00861B33494}" dt="2024-01-24T03:38:38.263" v="424" actId="1076"/>
          <ac:spMkLst>
            <pc:docMk/>
            <pc:sldMk cId="599984584" sldId="281"/>
            <ac:spMk id="15" creationId="{271E5A25-C306-E7C5-48B2-4C7285B50EB5}"/>
          </ac:spMkLst>
        </pc:spChg>
        <pc:spChg chg="mod">
          <ac:chgData name="井田　侑作" userId="6b312589-0c82-48c6-a1c6-1c9005b8a479" providerId="ADAL" clId="{3B8EAFD4-30BF-4B0A-A261-E00861B33494}" dt="2024-01-24T03:45:31.243" v="475" actId="207"/>
          <ac:spMkLst>
            <pc:docMk/>
            <pc:sldMk cId="599984584" sldId="281"/>
            <ac:spMk id="16" creationId="{1AFE37A3-F117-F516-C76E-B37ED5C71A80}"/>
          </ac:spMkLst>
        </pc:spChg>
        <pc:spChg chg="del">
          <ac:chgData name="井田　侑作" userId="6b312589-0c82-48c6-a1c6-1c9005b8a479" providerId="ADAL" clId="{3B8EAFD4-30BF-4B0A-A261-E00861B33494}" dt="2024-01-24T03:38:19.614" v="418" actId="478"/>
          <ac:spMkLst>
            <pc:docMk/>
            <pc:sldMk cId="599984584" sldId="281"/>
            <ac:spMk id="17" creationId="{B3A1C2D7-029D-6A89-A285-B144507428A5}"/>
          </ac:spMkLst>
        </pc:spChg>
        <pc:spChg chg="add mod">
          <ac:chgData name="井田　侑作" userId="6b312589-0c82-48c6-a1c6-1c9005b8a479" providerId="ADAL" clId="{3B8EAFD4-30BF-4B0A-A261-E00861B33494}" dt="2024-01-24T03:40:02.309" v="443" actId="164"/>
          <ac:spMkLst>
            <pc:docMk/>
            <pc:sldMk cId="599984584" sldId="281"/>
            <ac:spMk id="18" creationId="{9CF76D9E-EFCC-089D-CB4F-3196A1A5E982}"/>
          </ac:spMkLst>
        </pc:spChg>
        <pc:spChg chg="mod">
          <ac:chgData name="井田　侑作" userId="6b312589-0c82-48c6-a1c6-1c9005b8a479" providerId="ADAL" clId="{3B8EAFD4-30BF-4B0A-A261-E00861B33494}" dt="2024-01-24T03:44:46.022" v="471" actId="207"/>
          <ac:spMkLst>
            <pc:docMk/>
            <pc:sldMk cId="599984584" sldId="281"/>
            <ac:spMk id="19" creationId="{4F4DA612-A3E1-5023-529E-C081332E2D5B}"/>
          </ac:spMkLst>
        </pc:spChg>
        <pc:grpChg chg="mod">
          <ac:chgData name="井田　侑作" userId="6b312589-0c82-48c6-a1c6-1c9005b8a479" providerId="ADAL" clId="{3B8EAFD4-30BF-4B0A-A261-E00861B33494}" dt="2024-01-24T03:40:02.309" v="443" actId="164"/>
          <ac:grpSpMkLst>
            <pc:docMk/>
            <pc:sldMk cId="599984584" sldId="281"/>
            <ac:grpSpMk id="4" creationId="{6B063AF6-3F75-914D-8C6B-950833E0718C}"/>
          </ac:grpSpMkLst>
        </pc:grpChg>
        <pc:grpChg chg="add mod">
          <ac:chgData name="井田　侑作" userId="6b312589-0c82-48c6-a1c6-1c9005b8a479" providerId="ADAL" clId="{3B8EAFD4-30BF-4B0A-A261-E00861B33494}" dt="2024-01-24T03:40:05.749" v="444" actId="1076"/>
          <ac:grpSpMkLst>
            <pc:docMk/>
            <pc:sldMk cId="599984584" sldId="281"/>
            <ac:grpSpMk id="20" creationId="{9254D1FC-2877-A36D-628D-A48A4F727656}"/>
          </ac:grpSpMkLst>
        </pc:grpChg>
        <pc:picChg chg="del">
          <ac:chgData name="井田　侑作" userId="6b312589-0c82-48c6-a1c6-1c9005b8a479" providerId="ADAL" clId="{3B8EAFD4-30BF-4B0A-A261-E00861B33494}" dt="2024-01-24T03:38:25.970" v="421" actId="478"/>
          <ac:picMkLst>
            <pc:docMk/>
            <pc:sldMk cId="599984584" sldId="281"/>
            <ac:picMk id="12" creationId="{2895F384-D1D2-A1F8-F87A-FEFFA94623FC}"/>
          </ac:picMkLst>
        </pc:picChg>
      </pc:sldChg>
      <pc:sldChg chg="addSp delSp modSp mod">
        <pc:chgData name="井田　侑作" userId="6b312589-0c82-48c6-a1c6-1c9005b8a479" providerId="ADAL" clId="{3B8EAFD4-30BF-4B0A-A261-E00861B33494}" dt="2023-12-12T02:08:43.980" v="366" actId="20577"/>
        <pc:sldMkLst>
          <pc:docMk/>
          <pc:sldMk cId="487934661" sldId="302"/>
        </pc:sldMkLst>
        <pc:spChg chg="add mod">
          <ac:chgData name="井田　侑作" userId="6b312589-0c82-48c6-a1c6-1c9005b8a479" providerId="ADAL" clId="{3B8EAFD4-30BF-4B0A-A261-E00861B33494}" dt="2023-12-11T01:53:02.117" v="85"/>
          <ac:spMkLst>
            <pc:docMk/>
            <pc:sldMk cId="487934661" sldId="302"/>
            <ac:spMk id="2" creationId="{517E8D0C-9EF3-6C80-2635-0C081BFDEDB7}"/>
          </ac:spMkLst>
        </pc:spChg>
        <pc:spChg chg="add del mod">
          <ac:chgData name="井田　侑作" userId="6b312589-0c82-48c6-a1c6-1c9005b8a479" providerId="ADAL" clId="{3B8EAFD4-30BF-4B0A-A261-E00861B33494}" dt="2023-12-11T06:41:50.936" v="196" actId="21"/>
          <ac:spMkLst>
            <pc:docMk/>
            <pc:sldMk cId="487934661" sldId="302"/>
            <ac:spMk id="3" creationId="{32069768-1596-20D8-0574-C4973A9945D3}"/>
          </ac:spMkLst>
        </pc:spChg>
        <pc:spChg chg="del">
          <ac:chgData name="井田　侑作" userId="6b312589-0c82-48c6-a1c6-1c9005b8a479" providerId="ADAL" clId="{3B8EAFD4-30BF-4B0A-A261-E00861B33494}" dt="2023-12-11T06:47:14.578" v="267" actId="478"/>
          <ac:spMkLst>
            <pc:docMk/>
            <pc:sldMk cId="487934661" sldId="302"/>
            <ac:spMk id="7" creationId="{F39CAF95-4C43-8D58-D347-DDE8759BBC61}"/>
          </ac:spMkLst>
        </pc:spChg>
        <pc:spChg chg="add del mod">
          <ac:chgData name="井田　侑作" userId="6b312589-0c82-48c6-a1c6-1c9005b8a479" providerId="ADAL" clId="{3B8EAFD4-30BF-4B0A-A261-E00861B33494}" dt="2023-12-11T06:47:12.937" v="266" actId="478"/>
          <ac:spMkLst>
            <pc:docMk/>
            <pc:sldMk cId="487934661" sldId="302"/>
            <ac:spMk id="10" creationId="{6C2305FC-C9B5-6444-0F04-A4E1865B6303}"/>
          </ac:spMkLst>
        </pc:spChg>
        <pc:spChg chg="mod">
          <ac:chgData name="井田　侑作" userId="6b312589-0c82-48c6-a1c6-1c9005b8a479" providerId="ADAL" clId="{3B8EAFD4-30BF-4B0A-A261-E00861B33494}" dt="2023-12-12T02:08:43.980" v="366" actId="20577"/>
          <ac:spMkLst>
            <pc:docMk/>
            <pc:sldMk cId="487934661" sldId="302"/>
            <ac:spMk id="15" creationId="{3BEB7D2F-CC50-AB94-F963-93F03D88B679}"/>
          </ac:spMkLst>
        </pc:spChg>
        <pc:spChg chg="add mod">
          <ac:chgData name="井田　侑作" userId="6b312589-0c82-48c6-a1c6-1c9005b8a479" providerId="ADAL" clId="{3B8EAFD4-30BF-4B0A-A261-E00861B33494}" dt="2023-12-11T06:47:20.521" v="268"/>
          <ac:spMkLst>
            <pc:docMk/>
            <pc:sldMk cId="487934661" sldId="302"/>
            <ac:spMk id="17" creationId="{F14EDEE1-E78D-DF38-205D-61A6C98EE0AC}"/>
          </ac:spMkLst>
        </pc:spChg>
        <pc:spChg chg="mod">
          <ac:chgData name="井田　侑作" userId="6b312589-0c82-48c6-a1c6-1c9005b8a479" providerId="ADAL" clId="{3B8EAFD4-30BF-4B0A-A261-E00861B33494}" dt="2023-12-12T01:35:43.626" v="338" actId="14100"/>
          <ac:spMkLst>
            <pc:docMk/>
            <pc:sldMk cId="487934661" sldId="302"/>
            <ac:spMk id="30" creationId="{8ABFE1D1-0333-C93E-8116-A193ED9A7734}"/>
          </ac:spMkLst>
        </pc:spChg>
        <pc:spChg chg="mod">
          <ac:chgData name="井田　侑作" userId="6b312589-0c82-48c6-a1c6-1c9005b8a479" providerId="ADAL" clId="{3B8EAFD4-30BF-4B0A-A261-E00861B33494}" dt="2023-12-12T01:37:32.435" v="362" actId="20577"/>
          <ac:spMkLst>
            <pc:docMk/>
            <pc:sldMk cId="487934661" sldId="302"/>
            <ac:spMk id="39" creationId="{6A4C1532-82E4-BD2E-B175-4FCDD058808D}"/>
          </ac:spMkLst>
        </pc:spChg>
        <pc:grpChg chg="mod">
          <ac:chgData name="井田　侑作" userId="6b312589-0c82-48c6-a1c6-1c9005b8a479" providerId="ADAL" clId="{3B8EAFD4-30BF-4B0A-A261-E00861B33494}" dt="2023-12-12T01:35:05.582" v="333" actId="14100"/>
          <ac:grpSpMkLst>
            <pc:docMk/>
            <pc:sldMk cId="487934661" sldId="302"/>
            <ac:grpSpMk id="40" creationId="{0B8B57BD-AD3F-FC1E-C91A-D043C8CEDA81}"/>
          </ac:grpSpMkLst>
        </pc:grpChg>
      </pc:sldChg>
      <pc:sldChg chg="addSp delSp modSp add mod">
        <pc:chgData name="井田　侑作" userId="6b312589-0c82-48c6-a1c6-1c9005b8a479" providerId="ADAL" clId="{3B8EAFD4-30BF-4B0A-A261-E00861B33494}" dt="2023-12-12T02:09:10.395" v="368" actId="20577"/>
        <pc:sldMkLst>
          <pc:docMk/>
          <pc:sldMk cId="2582301096" sldId="303"/>
        </pc:sldMkLst>
        <pc:spChg chg="mod">
          <ac:chgData name="井田　侑作" userId="6b312589-0c82-48c6-a1c6-1c9005b8a479" providerId="ADAL" clId="{3B8EAFD4-30BF-4B0A-A261-E00861B33494}" dt="2023-12-11T06:46:59.384" v="264" actId="1035"/>
          <ac:spMkLst>
            <pc:docMk/>
            <pc:sldMk cId="2582301096" sldId="303"/>
            <ac:spMk id="7" creationId="{F39CAF95-4C43-8D58-D347-DDE8759BBC61}"/>
          </ac:spMkLst>
        </pc:spChg>
        <pc:spChg chg="mod">
          <ac:chgData name="井田　侑作" userId="6b312589-0c82-48c6-a1c6-1c9005b8a479" providerId="ADAL" clId="{3B8EAFD4-30BF-4B0A-A261-E00861B33494}" dt="2023-12-11T06:40:39.707" v="189" actId="14100"/>
          <ac:spMkLst>
            <pc:docMk/>
            <pc:sldMk cId="2582301096" sldId="303"/>
            <ac:spMk id="9" creationId="{223470EE-23FA-CF98-6F5F-FAFB22E17653}"/>
          </ac:spMkLst>
        </pc:spChg>
        <pc:spChg chg="mod">
          <ac:chgData name="井田　侑作" userId="6b312589-0c82-48c6-a1c6-1c9005b8a479" providerId="ADAL" clId="{3B8EAFD4-30BF-4B0A-A261-E00861B33494}" dt="2023-12-11T06:44:52.087" v="261" actId="1076"/>
          <ac:spMkLst>
            <pc:docMk/>
            <pc:sldMk cId="2582301096" sldId="303"/>
            <ac:spMk id="14" creationId="{4C3B751A-B6D6-27ED-FB6C-6A08B5D77AC4}"/>
          </ac:spMkLst>
        </pc:spChg>
        <pc:spChg chg="mod">
          <ac:chgData name="井田　侑作" userId="6b312589-0c82-48c6-a1c6-1c9005b8a479" providerId="ADAL" clId="{3B8EAFD4-30BF-4B0A-A261-E00861B33494}" dt="2023-12-12T02:09:10.395" v="368" actId="20577"/>
          <ac:spMkLst>
            <pc:docMk/>
            <pc:sldMk cId="2582301096" sldId="303"/>
            <ac:spMk id="15" creationId="{3BEB7D2F-CC50-AB94-F963-93F03D88B679}"/>
          </ac:spMkLst>
        </pc:spChg>
        <pc:spChg chg="mod">
          <ac:chgData name="井田　侑作" userId="6b312589-0c82-48c6-a1c6-1c9005b8a479" providerId="ADAL" clId="{3B8EAFD4-30BF-4B0A-A261-E00861B33494}" dt="2023-12-11T01:51:25.912" v="41" actId="14100"/>
          <ac:spMkLst>
            <pc:docMk/>
            <pc:sldMk cId="2582301096" sldId="303"/>
            <ac:spMk id="16" creationId="{74C2EF57-11D0-0346-2CC6-F9626883FEC0}"/>
          </ac:spMkLst>
        </pc:spChg>
        <pc:spChg chg="add mod">
          <ac:chgData name="井田　侑作" userId="6b312589-0c82-48c6-a1c6-1c9005b8a479" providerId="ADAL" clId="{3B8EAFD4-30BF-4B0A-A261-E00861B33494}" dt="2023-12-11T01:52:54.799" v="84" actId="1076"/>
          <ac:spMkLst>
            <pc:docMk/>
            <pc:sldMk cId="2582301096" sldId="303"/>
            <ac:spMk id="17" creationId="{FB93E883-CF58-DDC7-F633-A09B1AC18BD3}"/>
          </ac:spMkLst>
        </pc:spChg>
        <pc:spChg chg="add mod">
          <ac:chgData name="井田　侑作" userId="6b312589-0c82-48c6-a1c6-1c9005b8a479" providerId="ADAL" clId="{3B8EAFD4-30BF-4B0A-A261-E00861B33494}" dt="2023-12-11T06:43:35.264" v="225" actId="164"/>
          <ac:spMkLst>
            <pc:docMk/>
            <pc:sldMk cId="2582301096" sldId="303"/>
            <ac:spMk id="19" creationId="{05E0101B-8457-D436-1D3D-CC7F3E2438A6}"/>
          </ac:spMkLst>
        </pc:spChg>
        <pc:spChg chg="add mod">
          <ac:chgData name="井田　侑作" userId="6b312589-0c82-48c6-a1c6-1c9005b8a479" providerId="ADAL" clId="{3B8EAFD4-30BF-4B0A-A261-E00861B33494}" dt="2023-12-11T06:44:01.020" v="228" actId="688"/>
          <ac:spMkLst>
            <pc:docMk/>
            <pc:sldMk cId="2582301096" sldId="303"/>
            <ac:spMk id="20" creationId="{4291183E-9971-132C-8A68-FB9C0DF2084E}"/>
          </ac:spMkLst>
        </pc:spChg>
        <pc:spChg chg="add mod">
          <ac:chgData name="井田　侑作" userId="6b312589-0c82-48c6-a1c6-1c9005b8a479" providerId="ADAL" clId="{3B8EAFD4-30BF-4B0A-A261-E00861B33494}" dt="2023-12-11T06:44:13.402" v="229" actId="1076"/>
          <ac:spMkLst>
            <pc:docMk/>
            <pc:sldMk cId="2582301096" sldId="303"/>
            <ac:spMk id="21" creationId="{850D8529-EE47-4998-F88C-5B376F1DDA5F}"/>
          </ac:spMkLst>
        </pc:spChg>
        <pc:spChg chg="mod">
          <ac:chgData name="井田　侑作" userId="6b312589-0c82-48c6-a1c6-1c9005b8a479" providerId="ADAL" clId="{3B8EAFD4-30BF-4B0A-A261-E00861B33494}" dt="2023-12-11T01:51:40.431" v="56" actId="20577"/>
          <ac:spMkLst>
            <pc:docMk/>
            <pc:sldMk cId="2582301096" sldId="303"/>
            <ac:spMk id="31" creationId="{6AB05ED9-A76F-6B35-09B2-531ECDF1C3E9}"/>
          </ac:spMkLst>
        </pc:spChg>
        <pc:spChg chg="mod">
          <ac:chgData name="井田　侑作" userId="6b312589-0c82-48c6-a1c6-1c9005b8a479" providerId="ADAL" clId="{3B8EAFD4-30BF-4B0A-A261-E00861B33494}" dt="2023-12-11T01:51:44.158" v="63" actId="6549"/>
          <ac:spMkLst>
            <pc:docMk/>
            <pc:sldMk cId="2582301096" sldId="303"/>
            <ac:spMk id="37" creationId="{3D3F39A7-33B0-6426-D499-C2804256F111}"/>
          </ac:spMkLst>
        </pc:spChg>
        <pc:spChg chg="mod">
          <ac:chgData name="井田　侑作" userId="6b312589-0c82-48c6-a1c6-1c9005b8a479" providerId="ADAL" clId="{3B8EAFD4-30BF-4B0A-A261-E00861B33494}" dt="2023-12-12T01:35:31.172" v="337" actId="1076"/>
          <ac:spMkLst>
            <pc:docMk/>
            <pc:sldMk cId="2582301096" sldId="303"/>
            <ac:spMk id="39" creationId="{6A4C1532-82E4-BD2E-B175-4FCDD058808D}"/>
          </ac:spMkLst>
        </pc:spChg>
        <pc:grpChg chg="add mod">
          <ac:chgData name="井田　侑作" userId="6b312589-0c82-48c6-a1c6-1c9005b8a479" providerId="ADAL" clId="{3B8EAFD4-30BF-4B0A-A261-E00861B33494}" dt="2023-12-11T06:43:43.621" v="226" actId="1076"/>
          <ac:grpSpMkLst>
            <pc:docMk/>
            <pc:sldMk cId="2582301096" sldId="303"/>
            <ac:grpSpMk id="22" creationId="{35652A75-1849-4F64-7BE6-CFCA18B8A106}"/>
          </ac:grpSpMkLst>
        </pc:grpChg>
        <pc:picChg chg="del">
          <ac:chgData name="井田　侑作" userId="6b312589-0c82-48c6-a1c6-1c9005b8a479" providerId="ADAL" clId="{3B8EAFD4-30BF-4B0A-A261-E00861B33494}" dt="2023-12-11T06:40:30.902" v="186" actId="478"/>
          <ac:picMkLst>
            <pc:docMk/>
            <pc:sldMk cId="2582301096" sldId="303"/>
            <ac:picMk id="8" creationId="{AE4E394D-FE68-7DF8-AC9C-F9620D26D6CF}"/>
          </ac:picMkLst>
        </pc:picChg>
        <pc:cxnChg chg="mod">
          <ac:chgData name="井田　侑作" userId="6b312589-0c82-48c6-a1c6-1c9005b8a479" providerId="ADAL" clId="{3B8EAFD4-30BF-4B0A-A261-E00861B33494}" dt="2023-12-11T01:51:25.912" v="41" actId="14100"/>
          <ac:cxnSpMkLst>
            <pc:docMk/>
            <pc:sldMk cId="2582301096" sldId="303"/>
            <ac:cxnSpMk id="18" creationId="{EFDD9ED3-76A1-B819-986C-6B86F82D0724}"/>
          </ac:cxnSpMkLst>
        </pc:cxnChg>
      </pc:sldChg>
      <pc:sldChg chg="addSp modSp add mod">
        <pc:chgData name="井田　侑作" userId="6b312589-0c82-48c6-a1c6-1c9005b8a479" providerId="ADAL" clId="{3B8EAFD4-30BF-4B0A-A261-E00861B33494}" dt="2023-12-11T06:15:44.571" v="157" actId="1076"/>
        <pc:sldMkLst>
          <pc:docMk/>
          <pc:sldMk cId="483655922" sldId="304"/>
        </pc:sldMkLst>
        <pc:spChg chg="add mod">
          <ac:chgData name="井田　侑作" userId="6b312589-0c82-48c6-a1c6-1c9005b8a479" providerId="ADAL" clId="{3B8EAFD4-30BF-4B0A-A261-E00861B33494}" dt="2023-12-11T06:15:37.482" v="156" actId="1076"/>
          <ac:spMkLst>
            <pc:docMk/>
            <pc:sldMk cId="483655922" sldId="304"/>
            <ac:spMk id="2" creationId="{7061AAA4-E71C-5B6D-F885-C8D94C319DC2}"/>
          </ac:spMkLst>
        </pc:spChg>
        <pc:spChg chg="add mod">
          <ac:chgData name="井田　侑作" userId="6b312589-0c82-48c6-a1c6-1c9005b8a479" providerId="ADAL" clId="{3B8EAFD4-30BF-4B0A-A261-E00861B33494}" dt="2023-12-11T06:15:44.571" v="157" actId="1076"/>
          <ac:spMkLst>
            <pc:docMk/>
            <pc:sldMk cId="483655922" sldId="304"/>
            <ac:spMk id="3" creationId="{2A66E028-0152-25BC-E112-8F91BF5A4A08}"/>
          </ac:spMkLst>
        </pc:spChg>
        <pc:spChg chg="mod">
          <ac:chgData name="井田　侑作" userId="6b312589-0c82-48c6-a1c6-1c9005b8a479" providerId="ADAL" clId="{3B8EAFD4-30BF-4B0A-A261-E00861B33494}" dt="2023-12-11T06:15:12.582" v="108" actId="20577"/>
          <ac:spMkLst>
            <pc:docMk/>
            <pc:sldMk cId="483655922" sldId="304"/>
            <ac:spMk id="4" creationId="{85BAD3ED-B200-C31F-E6A3-8C0D3D39809E}"/>
          </ac:spMkLst>
        </pc:spChg>
      </pc:sldChg>
      <pc:sldChg chg="addSp modSp add mod">
        <pc:chgData name="井田　侑作" userId="6b312589-0c82-48c6-a1c6-1c9005b8a479" providerId="ADAL" clId="{3B8EAFD4-30BF-4B0A-A261-E00861B33494}" dt="2023-12-11T06:16:34.393" v="175" actId="1076"/>
        <pc:sldMkLst>
          <pc:docMk/>
          <pc:sldMk cId="4283340068" sldId="305"/>
        </pc:sldMkLst>
        <pc:spChg chg="mod">
          <ac:chgData name="井田　侑作" userId="6b312589-0c82-48c6-a1c6-1c9005b8a479" providerId="ADAL" clId="{3B8EAFD4-30BF-4B0A-A261-E00861B33494}" dt="2023-12-11T06:16:11.246" v="172" actId="14100"/>
          <ac:spMkLst>
            <pc:docMk/>
            <pc:sldMk cId="4283340068" sldId="305"/>
            <ac:spMk id="4" creationId="{85BAD3ED-B200-C31F-E6A3-8C0D3D39809E}"/>
          </ac:spMkLst>
        </pc:spChg>
        <pc:spChg chg="add mod">
          <ac:chgData name="井田　侑作" userId="6b312589-0c82-48c6-a1c6-1c9005b8a479" providerId="ADAL" clId="{3B8EAFD4-30BF-4B0A-A261-E00861B33494}" dt="2023-12-11T06:16:34.393" v="175" actId="1076"/>
          <ac:spMkLst>
            <pc:docMk/>
            <pc:sldMk cId="4283340068" sldId="305"/>
            <ac:spMk id="8" creationId="{84CF87BB-1E25-4C3D-4C4D-9B3B8D8BCEEA}"/>
          </ac:spMkLst>
        </pc:spChg>
      </pc:sldChg>
      <pc:sldChg chg="addSp delSp modSp add mod">
        <pc:chgData name="井田　侑作" userId="6b312589-0c82-48c6-a1c6-1c9005b8a479" providerId="ADAL" clId="{3B8EAFD4-30BF-4B0A-A261-E00861B33494}" dt="2024-01-22T09:45:09.297" v="412" actId="1076"/>
        <pc:sldMkLst>
          <pc:docMk/>
          <pc:sldMk cId="1522128750" sldId="306"/>
        </pc:sldMkLst>
        <pc:spChg chg="mod">
          <ac:chgData name="井田　侑作" userId="6b312589-0c82-48c6-a1c6-1c9005b8a479" providerId="ADAL" clId="{3B8EAFD4-30BF-4B0A-A261-E00861B33494}" dt="2024-01-22T09:44:39.148" v="408" actId="165"/>
          <ac:spMkLst>
            <pc:docMk/>
            <pc:sldMk cId="1522128750" sldId="306"/>
            <ac:spMk id="8" creationId="{348CE281-F03F-6E94-DD21-1DF41FD48B0F}"/>
          </ac:spMkLst>
        </pc:spChg>
        <pc:spChg chg="mod">
          <ac:chgData name="井田　侑作" userId="6b312589-0c82-48c6-a1c6-1c9005b8a479" providerId="ADAL" clId="{3B8EAFD4-30BF-4B0A-A261-E00861B33494}" dt="2024-01-22T09:44:39.148" v="408" actId="165"/>
          <ac:spMkLst>
            <pc:docMk/>
            <pc:sldMk cId="1522128750" sldId="306"/>
            <ac:spMk id="9" creationId="{CB224FD0-2F05-19BC-6BA6-B10ED684FAA8}"/>
          </ac:spMkLst>
        </pc:spChg>
        <pc:spChg chg="mod">
          <ac:chgData name="井田　侑作" userId="6b312589-0c82-48c6-a1c6-1c9005b8a479" providerId="ADAL" clId="{3B8EAFD4-30BF-4B0A-A261-E00861B33494}" dt="2024-01-22T09:44:39.148" v="408" actId="165"/>
          <ac:spMkLst>
            <pc:docMk/>
            <pc:sldMk cId="1522128750" sldId="306"/>
            <ac:spMk id="10" creationId="{DBCBB331-3B8D-15F4-FF8D-3C4B3FB7B739}"/>
          </ac:spMkLst>
        </pc:spChg>
        <pc:spChg chg="del">
          <ac:chgData name="井田　侑作" userId="6b312589-0c82-48c6-a1c6-1c9005b8a479" providerId="ADAL" clId="{3B8EAFD4-30BF-4B0A-A261-E00861B33494}" dt="2024-01-22T09:42:03.134" v="371" actId="478"/>
          <ac:spMkLst>
            <pc:docMk/>
            <pc:sldMk cId="1522128750" sldId="306"/>
            <ac:spMk id="12" creationId="{726F0EB6-52DC-5B60-87C9-63FE1CF77705}"/>
          </ac:spMkLst>
        </pc:spChg>
        <pc:spChg chg="mod">
          <ac:chgData name="井田　侑作" userId="6b312589-0c82-48c6-a1c6-1c9005b8a479" providerId="ADAL" clId="{3B8EAFD4-30BF-4B0A-A261-E00861B33494}" dt="2024-01-22T09:44:39.148" v="408" actId="165"/>
          <ac:spMkLst>
            <pc:docMk/>
            <pc:sldMk cId="1522128750" sldId="306"/>
            <ac:spMk id="13" creationId="{36CDC6C7-E1FE-CC96-B73C-9FA27B20D4EA}"/>
          </ac:spMkLst>
        </pc:spChg>
        <pc:spChg chg="del">
          <ac:chgData name="井田　侑作" userId="6b312589-0c82-48c6-a1c6-1c9005b8a479" providerId="ADAL" clId="{3B8EAFD4-30BF-4B0A-A261-E00861B33494}" dt="2024-01-22T09:41:30.822" v="370" actId="478"/>
          <ac:spMkLst>
            <pc:docMk/>
            <pc:sldMk cId="1522128750" sldId="306"/>
            <ac:spMk id="14" creationId="{857505A1-8C20-A778-1876-9E9A41B4AA95}"/>
          </ac:spMkLst>
        </pc:spChg>
        <pc:spChg chg="mod">
          <ac:chgData name="井田　侑作" userId="6b312589-0c82-48c6-a1c6-1c9005b8a479" providerId="ADAL" clId="{3B8EAFD4-30BF-4B0A-A261-E00861B33494}" dt="2024-01-22T09:44:39.148" v="408" actId="165"/>
          <ac:spMkLst>
            <pc:docMk/>
            <pc:sldMk cId="1522128750" sldId="306"/>
            <ac:spMk id="19" creationId="{44D7AECC-9885-188F-FA1E-A5D0CC334C66}"/>
          </ac:spMkLst>
        </pc:spChg>
        <pc:spChg chg="mod">
          <ac:chgData name="井田　侑作" userId="6b312589-0c82-48c6-a1c6-1c9005b8a479" providerId="ADAL" clId="{3B8EAFD4-30BF-4B0A-A261-E00861B33494}" dt="2024-01-22T09:44:39.148" v="408" actId="165"/>
          <ac:spMkLst>
            <pc:docMk/>
            <pc:sldMk cId="1522128750" sldId="306"/>
            <ac:spMk id="20" creationId="{DF76C248-B7FC-B00B-1AB3-4037398C09D0}"/>
          </ac:spMkLst>
        </pc:spChg>
        <pc:spChg chg="mod">
          <ac:chgData name="井田　侑作" userId="6b312589-0c82-48c6-a1c6-1c9005b8a479" providerId="ADAL" clId="{3B8EAFD4-30BF-4B0A-A261-E00861B33494}" dt="2024-01-22T09:44:39.148" v="408" actId="165"/>
          <ac:spMkLst>
            <pc:docMk/>
            <pc:sldMk cId="1522128750" sldId="306"/>
            <ac:spMk id="21" creationId="{49975DEC-6C99-74C4-A96A-84E75A064CDB}"/>
          </ac:spMkLst>
        </pc:spChg>
        <pc:spChg chg="mod">
          <ac:chgData name="井田　侑作" userId="6b312589-0c82-48c6-a1c6-1c9005b8a479" providerId="ADAL" clId="{3B8EAFD4-30BF-4B0A-A261-E00861B33494}" dt="2024-01-22T09:44:39.148" v="408" actId="165"/>
          <ac:spMkLst>
            <pc:docMk/>
            <pc:sldMk cId="1522128750" sldId="306"/>
            <ac:spMk id="22" creationId="{993752F7-BC69-780E-2E4D-5379DB33F80F}"/>
          </ac:spMkLst>
        </pc:spChg>
        <pc:spChg chg="mod">
          <ac:chgData name="井田　侑作" userId="6b312589-0c82-48c6-a1c6-1c9005b8a479" providerId="ADAL" clId="{3B8EAFD4-30BF-4B0A-A261-E00861B33494}" dt="2024-01-22T09:44:39.148" v="408" actId="165"/>
          <ac:spMkLst>
            <pc:docMk/>
            <pc:sldMk cId="1522128750" sldId="306"/>
            <ac:spMk id="23" creationId="{39A966ED-F8AB-1B6F-852C-9D943E090407}"/>
          </ac:spMkLst>
        </pc:spChg>
        <pc:spChg chg="mod topLvl">
          <ac:chgData name="井田　侑作" userId="6b312589-0c82-48c6-a1c6-1c9005b8a479" providerId="ADAL" clId="{3B8EAFD4-30BF-4B0A-A261-E00861B33494}" dt="2024-01-22T09:44:49.618" v="409" actId="164"/>
          <ac:spMkLst>
            <pc:docMk/>
            <pc:sldMk cId="1522128750" sldId="306"/>
            <ac:spMk id="24" creationId="{E45ED9C1-CE8A-D36C-4096-CEE1E7466BCF}"/>
          </ac:spMkLst>
        </pc:spChg>
        <pc:spChg chg="add mod">
          <ac:chgData name="井田　侑作" userId="6b312589-0c82-48c6-a1c6-1c9005b8a479" providerId="ADAL" clId="{3B8EAFD4-30BF-4B0A-A261-E00861B33494}" dt="2024-01-22T09:44:49.618" v="409" actId="164"/>
          <ac:spMkLst>
            <pc:docMk/>
            <pc:sldMk cId="1522128750" sldId="306"/>
            <ac:spMk id="25" creationId="{BEFFF441-761B-0F00-C365-FF9EFE3AE661}"/>
          </ac:spMkLst>
        </pc:spChg>
        <pc:spChg chg="mod topLvl">
          <ac:chgData name="井田　侑作" userId="6b312589-0c82-48c6-a1c6-1c9005b8a479" providerId="ADAL" clId="{3B8EAFD4-30BF-4B0A-A261-E00861B33494}" dt="2024-01-22T09:44:49.618" v="409" actId="164"/>
          <ac:spMkLst>
            <pc:docMk/>
            <pc:sldMk cId="1522128750" sldId="306"/>
            <ac:spMk id="31" creationId="{7FE5B149-CA6F-2DD0-AB16-7536EC1A3924}"/>
          </ac:spMkLst>
        </pc:spChg>
        <pc:grpChg chg="mod topLvl">
          <ac:chgData name="井田　侑作" userId="6b312589-0c82-48c6-a1c6-1c9005b8a479" providerId="ADAL" clId="{3B8EAFD4-30BF-4B0A-A261-E00861B33494}" dt="2024-01-22T09:44:49.618" v="409" actId="164"/>
          <ac:grpSpMkLst>
            <pc:docMk/>
            <pc:sldMk cId="1522128750" sldId="306"/>
            <ac:grpSpMk id="4" creationId="{78B79002-E60A-7D67-A5C9-6FD4D3E0EC11}"/>
          </ac:grpSpMkLst>
        </pc:grpChg>
        <pc:grpChg chg="add mod">
          <ac:chgData name="井田　侑作" userId="6b312589-0c82-48c6-a1c6-1c9005b8a479" providerId="ADAL" clId="{3B8EAFD4-30BF-4B0A-A261-E00861B33494}" dt="2024-01-22T09:45:09.297" v="412" actId="1076"/>
          <ac:grpSpMkLst>
            <pc:docMk/>
            <pc:sldMk cId="1522128750" sldId="306"/>
            <ac:grpSpMk id="26" creationId="{F17F84C0-AAEB-AFC7-EA9A-0E6564765C6A}"/>
          </ac:grpSpMkLst>
        </pc:grpChg>
        <pc:grpChg chg="del mod">
          <ac:chgData name="井田　侑作" userId="6b312589-0c82-48c6-a1c6-1c9005b8a479" providerId="ADAL" clId="{3B8EAFD4-30BF-4B0A-A261-E00861B33494}" dt="2024-01-22T09:44:39.148" v="408" actId="165"/>
          <ac:grpSpMkLst>
            <pc:docMk/>
            <pc:sldMk cId="1522128750" sldId="306"/>
            <ac:grpSpMk id="32" creationId="{B5B17DE5-39B7-9C7A-D4FD-5E05B4B3AF19}"/>
          </ac:grpSpMkLst>
        </pc:grpChg>
        <pc:picChg chg="mod">
          <ac:chgData name="井田　侑作" userId="6b312589-0c82-48c6-a1c6-1c9005b8a479" providerId="ADAL" clId="{3B8EAFD4-30BF-4B0A-A261-E00861B33494}" dt="2024-01-22T09:44:39.148" v="408" actId="165"/>
          <ac:picMkLst>
            <pc:docMk/>
            <pc:sldMk cId="1522128750" sldId="306"/>
            <ac:picMk id="5" creationId="{722E7D1B-6CE5-268B-A643-FDA24A7B7527}"/>
          </ac:picMkLst>
        </pc:picChg>
        <pc:picChg chg="mod">
          <ac:chgData name="井田　侑作" userId="6b312589-0c82-48c6-a1c6-1c9005b8a479" providerId="ADAL" clId="{3B8EAFD4-30BF-4B0A-A261-E00861B33494}" dt="2024-01-22T09:44:39.148" v="408" actId="165"/>
          <ac:picMkLst>
            <pc:docMk/>
            <pc:sldMk cId="1522128750" sldId="306"/>
            <ac:picMk id="6" creationId="{E9BEAE40-7EF0-8292-B81F-F5826F722DB2}"/>
          </ac:picMkLst>
        </pc:picChg>
        <pc:picChg chg="mod">
          <ac:chgData name="井田　侑作" userId="6b312589-0c82-48c6-a1c6-1c9005b8a479" providerId="ADAL" clId="{3B8EAFD4-30BF-4B0A-A261-E00861B33494}" dt="2024-01-22T09:44:39.148" v="408" actId="165"/>
          <ac:picMkLst>
            <pc:docMk/>
            <pc:sldMk cId="1522128750" sldId="306"/>
            <ac:picMk id="7" creationId="{7E314897-79D2-17BC-A66C-F8DFA3E2B528}"/>
          </ac:picMkLst>
        </pc:picChg>
        <pc:picChg chg="del">
          <ac:chgData name="井田　侑作" userId="6b312589-0c82-48c6-a1c6-1c9005b8a479" providerId="ADAL" clId="{3B8EAFD4-30BF-4B0A-A261-E00861B33494}" dt="2024-01-22T09:42:06.547" v="373" actId="478"/>
          <ac:picMkLst>
            <pc:docMk/>
            <pc:sldMk cId="1522128750" sldId="306"/>
            <ac:picMk id="11" creationId="{D6695934-8857-28AA-74DF-0A1FB86FF902}"/>
          </ac:picMkLst>
        </pc:picChg>
        <pc:cxnChg chg="del">
          <ac:chgData name="井田　侑作" userId="6b312589-0c82-48c6-a1c6-1c9005b8a479" providerId="ADAL" clId="{3B8EAFD4-30BF-4B0A-A261-E00861B33494}" dt="2024-01-22T09:42:11.582" v="376" actId="478"/>
          <ac:cxnSpMkLst>
            <pc:docMk/>
            <pc:sldMk cId="1522128750" sldId="306"/>
            <ac:cxnSpMk id="15" creationId="{F6A073C1-CB11-6203-08E7-AC9B8C92F1E3}"/>
          </ac:cxnSpMkLst>
        </pc:cxnChg>
        <pc:cxnChg chg="del">
          <ac:chgData name="井田　侑作" userId="6b312589-0c82-48c6-a1c6-1c9005b8a479" providerId="ADAL" clId="{3B8EAFD4-30BF-4B0A-A261-E00861B33494}" dt="2024-01-22T09:42:04.938" v="372" actId="478"/>
          <ac:cxnSpMkLst>
            <pc:docMk/>
            <pc:sldMk cId="1522128750" sldId="306"/>
            <ac:cxnSpMk id="16" creationId="{29D9AF99-DFF1-CD0C-53C5-7D9045378A5E}"/>
          </ac:cxnSpMkLst>
        </pc:cxnChg>
        <pc:cxnChg chg="del">
          <ac:chgData name="井田　侑作" userId="6b312589-0c82-48c6-a1c6-1c9005b8a479" providerId="ADAL" clId="{3B8EAFD4-30BF-4B0A-A261-E00861B33494}" dt="2024-01-22T09:42:08.037" v="374" actId="478"/>
          <ac:cxnSpMkLst>
            <pc:docMk/>
            <pc:sldMk cId="1522128750" sldId="306"/>
            <ac:cxnSpMk id="17" creationId="{411C8DE0-D2D7-61F2-8C85-59C3FC1B3FC5}"/>
          </ac:cxnSpMkLst>
        </pc:cxnChg>
        <pc:cxnChg chg="del">
          <ac:chgData name="井田　侑作" userId="6b312589-0c82-48c6-a1c6-1c9005b8a479" providerId="ADAL" clId="{3B8EAFD4-30BF-4B0A-A261-E00861B33494}" dt="2024-01-22T09:42:09.395" v="375" actId="478"/>
          <ac:cxnSpMkLst>
            <pc:docMk/>
            <pc:sldMk cId="1522128750" sldId="306"/>
            <ac:cxnSpMk id="18" creationId="{D9D4EDC9-CE06-9862-FF6A-F0735ADE0EFA}"/>
          </ac:cxnSpMkLst>
        </pc:cxnChg>
      </pc:sldChg>
      <pc:sldChg chg="addSp delSp modSp add mod">
        <pc:chgData name="井田　侑作" userId="6b312589-0c82-48c6-a1c6-1c9005b8a479" providerId="ADAL" clId="{3B8EAFD4-30BF-4B0A-A261-E00861B33494}" dt="2024-01-24T03:35:22.026" v="417" actId="21"/>
        <pc:sldMkLst>
          <pc:docMk/>
          <pc:sldMk cId="3215381768" sldId="307"/>
        </pc:sldMkLst>
        <pc:spChg chg="del">
          <ac:chgData name="井田　侑作" userId="6b312589-0c82-48c6-a1c6-1c9005b8a479" providerId="ADAL" clId="{3B8EAFD4-30BF-4B0A-A261-E00861B33494}" dt="2024-01-24T03:35:09.589" v="414" actId="478"/>
          <ac:spMkLst>
            <pc:docMk/>
            <pc:sldMk cId="3215381768" sldId="307"/>
            <ac:spMk id="14" creationId="{857505A1-8C20-A778-1876-9E9A41B4AA95}"/>
          </ac:spMkLst>
        </pc:spChg>
        <pc:grpChg chg="add del mod">
          <ac:chgData name="井田　侑作" userId="6b312589-0c82-48c6-a1c6-1c9005b8a479" providerId="ADAL" clId="{3B8EAFD4-30BF-4B0A-A261-E00861B33494}" dt="2024-01-24T03:35:22.026" v="417" actId="21"/>
          <ac:grpSpMkLst>
            <pc:docMk/>
            <pc:sldMk cId="3215381768" sldId="307"/>
            <ac:grpSpMk id="32" creationId="{B5B17DE5-39B7-9C7A-D4FD-5E05B4B3AF19}"/>
          </ac:grpSpMkLst>
        </pc:grpChg>
      </pc:sldChg>
    </pc:docChg>
  </pc:docChgLst>
  <pc:docChgLst>
    <pc:chgData name="Yusaku IDA" userId="6b312589-0c82-48c6-a1c6-1c9005b8a479" providerId="ADAL" clId="{E65228C6-9086-4005-BD7B-D2D5B1573C6F}"/>
    <pc:docChg chg="undo redo custSel addSld delSld modSld sldOrd modMainMaster">
      <pc:chgData name="Yusaku IDA" userId="6b312589-0c82-48c6-a1c6-1c9005b8a479" providerId="ADAL" clId="{E65228C6-9086-4005-BD7B-D2D5B1573C6F}" dt="2023-06-23T04:24:22.696" v="4692" actId="20577"/>
      <pc:docMkLst>
        <pc:docMk/>
      </pc:docMkLst>
      <pc:sldChg chg="modSp new mod ord">
        <pc:chgData name="Yusaku IDA" userId="6b312589-0c82-48c6-a1c6-1c9005b8a479" providerId="ADAL" clId="{E65228C6-9086-4005-BD7B-D2D5B1573C6F}" dt="2023-06-21T16:57:55.036" v="1322"/>
        <pc:sldMkLst>
          <pc:docMk/>
          <pc:sldMk cId="2282899330" sldId="256"/>
        </pc:sldMkLst>
        <pc:spChg chg="mod">
          <ac:chgData name="Yusaku IDA" userId="6b312589-0c82-48c6-a1c6-1c9005b8a479" providerId="ADAL" clId="{E65228C6-9086-4005-BD7B-D2D5B1573C6F}" dt="2023-06-21T15:04:02.654" v="256"/>
          <ac:spMkLst>
            <pc:docMk/>
            <pc:sldMk cId="2282899330" sldId="256"/>
            <ac:spMk id="2" creationId="{C901F2E1-CAE9-E146-3409-CC858FF5F019}"/>
          </ac:spMkLst>
        </pc:spChg>
        <pc:spChg chg="mod">
          <ac:chgData name="Yusaku IDA" userId="6b312589-0c82-48c6-a1c6-1c9005b8a479" providerId="ADAL" clId="{E65228C6-9086-4005-BD7B-D2D5B1573C6F}" dt="2023-06-21T15:04:02.654" v="256"/>
          <ac:spMkLst>
            <pc:docMk/>
            <pc:sldMk cId="2282899330" sldId="256"/>
            <ac:spMk id="3" creationId="{F0663C2A-6A05-200A-5039-50383539F631}"/>
          </ac:spMkLst>
        </pc:spChg>
      </pc:sldChg>
      <pc:sldChg chg="addSp delSp modSp new mod">
        <pc:chgData name="Yusaku IDA" userId="6b312589-0c82-48c6-a1c6-1c9005b8a479" providerId="ADAL" clId="{E65228C6-9086-4005-BD7B-D2D5B1573C6F}" dt="2023-06-23T04:15:27.280" v="4401" actId="20577"/>
        <pc:sldMkLst>
          <pc:docMk/>
          <pc:sldMk cId="1731305475" sldId="257"/>
        </pc:sldMkLst>
        <pc:spChg chg="mod">
          <ac:chgData name="Yusaku IDA" userId="6b312589-0c82-48c6-a1c6-1c9005b8a479" providerId="ADAL" clId="{E65228C6-9086-4005-BD7B-D2D5B1573C6F}" dt="2023-06-21T15:04:02.654" v="256"/>
          <ac:spMkLst>
            <pc:docMk/>
            <pc:sldMk cId="1731305475" sldId="257"/>
            <ac:spMk id="2" creationId="{D21AC364-B4C5-7A27-EFFB-13A0D6D9A311}"/>
          </ac:spMkLst>
        </pc:spChg>
        <pc:spChg chg="mod">
          <ac:chgData name="Yusaku IDA" userId="6b312589-0c82-48c6-a1c6-1c9005b8a479" providerId="ADAL" clId="{E65228C6-9086-4005-BD7B-D2D5B1573C6F}" dt="2023-06-23T04:15:27.280" v="4401" actId="20577"/>
          <ac:spMkLst>
            <pc:docMk/>
            <pc:sldMk cId="1731305475" sldId="257"/>
            <ac:spMk id="3" creationId="{0D5FEBC3-098A-FD8B-E926-1538A3516AAA}"/>
          </ac:spMkLst>
        </pc:spChg>
        <pc:spChg chg="add del">
          <ac:chgData name="Yusaku IDA" userId="6b312589-0c82-48c6-a1c6-1c9005b8a479" providerId="ADAL" clId="{E65228C6-9086-4005-BD7B-D2D5B1573C6F}" dt="2023-06-22T14:47:31.584" v="2400" actId="11529"/>
          <ac:spMkLst>
            <pc:docMk/>
            <pc:sldMk cId="1731305475" sldId="257"/>
            <ac:spMk id="28" creationId="{3E27DCBB-AC29-2FFD-250D-79C95626768E}"/>
          </ac:spMkLst>
        </pc:spChg>
        <pc:spChg chg="add del mod">
          <ac:chgData name="Yusaku IDA" userId="6b312589-0c82-48c6-a1c6-1c9005b8a479" providerId="ADAL" clId="{E65228C6-9086-4005-BD7B-D2D5B1573C6F}" dt="2023-06-22T14:47:55.533" v="2406" actId="11529"/>
          <ac:spMkLst>
            <pc:docMk/>
            <pc:sldMk cId="1731305475" sldId="257"/>
            <ac:spMk id="29" creationId="{D77A0DC7-5163-9378-71FD-2C6B73778712}"/>
          </ac:spMkLst>
        </pc:spChg>
        <pc:spChg chg="add mod">
          <ac:chgData name="Yusaku IDA" userId="6b312589-0c82-48c6-a1c6-1c9005b8a479" providerId="ADAL" clId="{E65228C6-9086-4005-BD7B-D2D5B1573C6F}" dt="2023-06-22T14:52:00.781" v="2445" actId="164"/>
          <ac:spMkLst>
            <pc:docMk/>
            <pc:sldMk cId="1731305475" sldId="257"/>
            <ac:spMk id="36" creationId="{E2AD8052-9A17-CF11-71D3-04B6C31F951E}"/>
          </ac:spMkLst>
        </pc:spChg>
        <pc:spChg chg="mod">
          <ac:chgData name="Yusaku IDA" userId="6b312589-0c82-48c6-a1c6-1c9005b8a479" providerId="ADAL" clId="{E65228C6-9086-4005-BD7B-D2D5B1573C6F}" dt="2023-06-22T14:52:49.540" v="2455" actId="1076"/>
          <ac:spMkLst>
            <pc:docMk/>
            <pc:sldMk cId="1731305475" sldId="257"/>
            <ac:spMk id="42" creationId="{94F908EB-2EA2-EAE0-0612-0EB3C614E1BF}"/>
          </ac:spMkLst>
        </pc:spChg>
        <pc:spChg chg="add del mod">
          <ac:chgData name="Yusaku IDA" userId="6b312589-0c82-48c6-a1c6-1c9005b8a479" providerId="ADAL" clId="{E65228C6-9086-4005-BD7B-D2D5B1573C6F}" dt="2023-06-22T14:58:27.703" v="2514" actId="767"/>
          <ac:spMkLst>
            <pc:docMk/>
            <pc:sldMk cId="1731305475" sldId="257"/>
            <ac:spMk id="56" creationId="{01743B96-FC9C-63E8-BBF8-C9DD4F79B1B9}"/>
          </ac:spMkLst>
        </pc:spChg>
        <pc:spChg chg="add del mod">
          <ac:chgData name="Yusaku IDA" userId="6b312589-0c82-48c6-a1c6-1c9005b8a479" providerId="ADAL" clId="{E65228C6-9086-4005-BD7B-D2D5B1573C6F}" dt="2023-06-22T14:59:06.968" v="2527" actId="767"/>
          <ac:spMkLst>
            <pc:docMk/>
            <pc:sldMk cId="1731305475" sldId="257"/>
            <ac:spMk id="57" creationId="{B20C8BFD-9303-4CDA-05D0-EF56CAD940A8}"/>
          </ac:spMkLst>
        </pc:spChg>
        <pc:spChg chg="add mod">
          <ac:chgData name="Yusaku IDA" userId="6b312589-0c82-48c6-a1c6-1c9005b8a479" providerId="ADAL" clId="{E65228C6-9086-4005-BD7B-D2D5B1573C6F}" dt="2023-06-22T14:59:57.270" v="2558" actId="2711"/>
          <ac:spMkLst>
            <pc:docMk/>
            <pc:sldMk cId="1731305475" sldId="257"/>
            <ac:spMk id="58" creationId="{578F26B5-8C8F-55E2-20C9-70C2057DA873}"/>
          </ac:spMkLst>
        </pc:spChg>
        <pc:grpChg chg="add mod">
          <ac:chgData name="Yusaku IDA" userId="6b312589-0c82-48c6-a1c6-1c9005b8a479" providerId="ADAL" clId="{E65228C6-9086-4005-BD7B-D2D5B1573C6F}" dt="2023-06-22T14:38:36.391" v="2374" actId="164"/>
          <ac:grpSpMkLst>
            <pc:docMk/>
            <pc:sldMk cId="1731305475" sldId="257"/>
            <ac:grpSpMk id="26" creationId="{55A50FFF-FA17-10A3-03C8-D9D62B3CDB63}"/>
          </ac:grpSpMkLst>
        </pc:grpChg>
        <pc:grpChg chg="add mod">
          <ac:chgData name="Yusaku IDA" userId="6b312589-0c82-48c6-a1c6-1c9005b8a479" providerId="ADAL" clId="{E65228C6-9086-4005-BD7B-D2D5B1573C6F}" dt="2023-06-22T14:52:17.070" v="2450" actId="1076"/>
          <ac:grpSpMkLst>
            <pc:docMk/>
            <pc:sldMk cId="1731305475" sldId="257"/>
            <ac:grpSpMk id="27" creationId="{AF7562A4-E5DB-F6F6-AE23-2EF3B79346CD}"/>
          </ac:grpSpMkLst>
        </pc:grpChg>
        <pc:grpChg chg="add mod">
          <ac:chgData name="Yusaku IDA" userId="6b312589-0c82-48c6-a1c6-1c9005b8a479" providerId="ADAL" clId="{E65228C6-9086-4005-BD7B-D2D5B1573C6F}" dt="2023-06-22T14:52:17.070" v="2450" actId="1076"/>
          <ac:grpSpMkLst>
            <pc:docMk/>
            <pc:sldMk cId="1731305475" sldId="257"/>
            <ac:grpSpMk id="31" creationId="{3C54C220-F268-FC31-8B4F-DEEBDF63E6AD}"/>
          </ac:grpSpMkLst>
        </pc:grpChg>
        <pc:grpChg chg="add mod">
          <ac:chgData name="Yusaku IDA" userId="6b312589-0c82-48c6-a1c6-1c9005b8a479" providerId="ADAL" clId="{E65228C6-9086-4005-BD7B-D2D5B1573C6F}" dt="2023-06-22T14:59:18.859" v="2529" actId="1076"/>
          <ac:grpSpMkLst>
            <pc:docMk/>
            <pc:sldMk cId="1731305475" sldId="257"/>
            <ac:grpSpMk id="38" creationId="{E21F9B7D-424E-5E59-B155-E5BB6C75BB13}"/>
          </ac:grpSpMkLst>
        </pc:grpChg>
        <pc:grpChg chg="add mod">
          <ac:chgData name="Yusaku IDA" userId="6b312589-0c82-48c6-a1c6-1c9005b8a479" providerId="ADAL" clId="{E65228C6-9086-4005-BD7B-D2D5B1573C6F}" dt="2023-06-22T14:53:43.772" v="2464" actId="14100"/>
          <ac:grpSpMkLst>
            <pc:docMk/>
            <pc:sldMk cId="1731305475" sldId="257"/>
            <ac:grpSpMk id="40" creationId="{64498D8F-22B1-FD54-FC04-A9803CC5DCA4}"/>
          </ac:grpSpMkLst>
        </pc:grpChg>
        <pc:grpChg chg="add mod">
          <ac:chgData name="Yusaku IDA" userId="6b312589-0c82-48c6-a1c6-1c9005b8a479" providerId="ADAL" clId="{E65228C6-9086-4005-BD7B-D2D5B1573C6F}" dt="2023-06-22T14:57:10.100" v="2503" actId="1076"/>
          <ac:grpSpMkLst>
            <pc:docMk/>
            <pc:sldMk cId="1731305475" sldId="257"/>
            <ac:grpSpMk id="55" creationId="{E0CAD3C3-BFEE-586F-9E16-B4A6D61B24B3}"/>
          </ac:grpSpMkLst>
        </pc:grpChg>
        <pc:picChg chg="add del mod">
          <ac:chgData name="Yusaku IDA" userId="6b312589-0c82-48c6-a1c6-1c9005b8a479" providerId="ADAL" clId="{E65228C6-9086-4005-BD7B-D2D5B1573C6F}" dt="2023-06-22T14:27:02.645" v="2306" actId="21"/>
          <ac:picMkLst>
            <pc:docMk/>
            <pc:sldMk cId="1731305475" sldId="257"/>
            <ac:picMk id="5" creationId="{41746F6E-41ED-3593-87A0-CFFD74A15948}"/>
          </ac:picMkLst>
        </pc:picChg>
        <pc:picChg chg="add mod">
          <ac:chgData name="Yusaku IDA" userId="6b312589-0c82-48c6-a1c6-1c9005b8a479" providerId="ADAL" clId="{E65228C6-9086-4005-BD7B-D2D5B1573C6F}" dt="2023-06-22T14:52:17.070" v="2450" actId="1076"/>
          <ac:picMkLst>
            <pc:docMk/>
            <pc:sldMk cId="1731305475" sldId="257"/>
            <ac:picMk id="7" creationId="{085E449D-CB0B-63F0-8292-3676BB22E3A1}"/>
          </ac:picMkLst>
        </pc:picChg>
        <pc:picChg chg="add mod">
          <ac:chgData name="Yusaku IDA" userId="6b312589-0c82-48c6-a1c6-1c9005b8a479" providerId="ADAL" clId="{E65228C6-9086-4005-BD7B-D2D5B1573C6F}" dt="2023-06-22T14:52:17.070" v="2450" actId="1076"/>
          <ac:picMkLst>
            <pc:docMk/>
            <pc:sldMk cId="1731305475" sldId="257"/>
            <ac:picMk id="30" creationId="{440E6A4D-0E89-0DAA-BDB7-BDD8EB36FFFD}"/>
          </ac:picMkLst>
        </pc:picChg>
        <pc:picChg chg="add del mod">
          <ac:chgData name="Yusaku IDA" userId="6b312589-0c82-48c6-a1c6-1c9005b8a479" providerId="ADAL" clId="{E65228C6-9086-4005-BD7B-D2D5B1573C6F}" dt="2023-06-22T14:32:10.431" v="2333" actId="478"/>
          <ac:picMkLst>
            <pc:docMk/>
            <pc:sldMk cId="1731305475" sldId="257"/>
            <ac:picMk id="1026" creationId="{2E09B698-11E9-1EA1-2012-650F3107575E}"/>
          </ac:picMkLst>
        </pc:picChg>
        <pc:picChg chg="add mod">
          <ac:chgData name="Yusaku IDA" userId="6b312589-0c82-48c6-a1c6-1c9005b8a479" providerId="ADAL" clId="{E65228C6-9086-4005-BD7B-D2D5B1573C6F}" dt="2023-06-22T14:52:17.070" v="2450" actId="1076"/>
          <ac:picMkLst>
            <pc:docMk/>
            <pc:sldMk cId="1731305475" sldId="257"/>
            <ac:picMk id="1028" creationId="{61617299-E2ED-F559-0551-BCDB94E8837B}"/>
          </ac:picMkLst>
        </pc:picChg>
        <pc:cxnChg chg="add del">
          <ac:chgData name="Yusaku IDA" userId="6b312589-0c82-48c6-a1c6-1c9005b8a479" providerId="ADAL" clId="{E65228C6-9086-4005-BD7B-D2D5B1573C6F}" dt="2023-06-22T14:29:27.008" v="2322" actId="11529"/>
          <ac:cxnSpMkLst>
            <pc:docMk/>
            <pc:sldMk cId="1731305475" sldId="257"/>
            <ac:cxnSpMk id="9" creationId="{4E14DA68-6628-C0E1-AB03-ACFD3717DD9F}"/>
          </ac:cxnSpMkLst>
        </pc:cxnChg>
        <pc:cxnChg chg="add mod">
          <ac:chgData name="Yusaku IDA" userId="6b312589-0c82-48c6-a1c6-1c9005b8a479" providerId="ADAL" clId="{E65228C6-9086-4005-BD7B-D2D5B1573C6F}" dt="2023-06-22T14:52:17.070" v="2450" actId="1076"/>
          <ac:cxnSpMkLst>
            <pc:docMk/>
            <pc:sldMk cId="1731305475" sldId="257"/>
            <ac:cxnSpMk id="11" creationId="{90F8A3E9-E657-22D4-307D-B2827C1B2612}"/>
          </ac:cxnSpMkLst>
        </pc:cxnChg>
        <pc:cxnChg chg="add mod">
          <ac:chgData name="Yusaku IDA" userId="6b312589-0c82-48c6-a1c6-1c9005b8a479" providerId="ADAL" clId="{E65228C6-9086-4005-BD7B-D2D5B1573C6F}" dt="2023-06-22T15:11:54.669" v="2776" actId="1076"/>
          <ac:cxnSpMkLst>
            <pc:docMk/>
            <pc:sldMk cId="1731305475" sldId="257"/>
            <ac:cxnSpMk id="33" creationId="{89D35DE4-535E-0A81-24E5-9D5701EB0B40}"/>
          </ac:cxnSpMkLst>
        </pc:cxnChg>
        <pc:cxnChg chg="add del mod">
          <ac:chgData name="Yusaku IDA" userId="6b312589-0c82-48c6-a1c6-1c9005b8a479" providerId="ADAL" clId="{E65228C6-9086-4005-BD7B-D2D5B1573C6F}" dt="2023-06-22T14:52:10.757" v="2447"/>
          <ac:cxnSpMkLst>
            <pc:docMk/>
            <pc:sldMk cId="1731305475" sldId="257"/>
            <ac:cxnSpMk id="39" creationId="{3A163528-CFFA-87D3-80B4-F39A7A31E8FA}"/>
          </ac:cxnSpMkLst>
        </pc:cxnChg>
        <pc:cxnChg chg="mod">
          <ac:chgData name="Yusaku IDA" userId="6b312589-0c82-48c6-a1c6-1c9005b8a479" providerId="ADAL" clId="{E65228C6-9086-4005-BD7B-D2D5B1573C6F}" dt="2023-06-22T14:52:26.787" v="2452"/>
          <ac:cxnSpMkLst>
            <pc:docMk/>
            <pc:sldMk cId="1731305475" sldId="257"/>
            <ac:cxnSpMk id="41" creationId="{B494D2CC-B32E-1767-6A09-2B2A8BAE970F}"/>
          </ac:cxnSpMkLst>
        </pc:cxnChg>
        <pc:cxnChg chg="add del mod">
          <ac:chgData name="Yusaku IDA" userId="6b312589-0c82-48c6-a1c6-1c9005b8a479" providerId="ADAL" clId="{E65228C6-9086-4005-BD7B-D2D5B1573C6F}" dt="2023-06-22T14:54:14.036" v="2469" actId="478"/>
          <ac:cxnSpMkLst>
            <pc:docMk/>
            <pc:sldMk cId="1731305475" sldId="257"/>
            <ac:cxnSpMk id="44" creationId="{B553A8D0-7000-1B2C-F776-C5407073A8F4}"/>
          </ac:cxnSpMkLst>
        </pc:cxnChg>
        <pc:cxnChg chg="add mod">
          <ac:chgData name="Yusaku IDA" userId="6b312589-0c82-48c6-a1c6-1c9005b8a479" providerId="ADAL" clId="{E65228C6-9086-4005-BD7B-D2D5B1573C6F}" dt="2023-06-22T14:56:15.620" v="2483" actId="164"/>
          <ac:cxnSpMkLst>
            <pc:docMk/>
            <pc:sldMk cId="1731305475" sldId="257"/>
            <ac:cxnSpMk id="49" creationId="{C64A9F7E-807D-D897-C272-406FA1822A0F}"/>
          </ac:cxnSpMkLst>
        </pc:cxnChg>
        <pc:cxnChg chg="add mod">
          <ac:chgData name="Yusaku IDA" userId="6b312589-0c82-48c6-a1c6-1c9005b8a479" providerId="ADAL" clId="{E65228C6-9086-4005-BD7B-D2D5B1573C6F}" dt="2023-06-22T14:56:15.620" v="2483" actId="164"/>
          <ac:cxnSpMkLst>
            <pc:docMk/>
            <pc:sldMk cId="1731305475" sldId="257"/>
            <ac:cxnSpMk id="51" creationId="{4904796C-701D-A4A1-9123-04A061C9029E}"/>
          </ac:cxnSpMkLst>
        </pc:cxnChg>
        <pc:cxnChg chg="add mod">
          <ac:chgData name="Yusaku IDA" userId="6b312589-0c82-48c6-a1c6-1c9005b8a479" providerId="ADAL" clId="{E65228C6-9086-4005-BD7B-D2D5B1573C6F}" dt="2023-06-22T14:56:15.620" v="2483" actId="164"/>
          <ac:cxnSpMkLst>
            <pc:docMk/>
            <pc:sldMk cId="1731305475" sldId="257"/>
            <ac:cxnSpMk id="52" creationId="{BD206CF8-1D9E-8197-705F-096EFC7A27FE}"/>
          </ac:cxnSpMkLst>
        </pc:cxnChg>
      </pc:sldChg>
      <pc:sldChg chg="modSp new mod">
        <pc:chgData name="Yusaku IDA" userId="6b312589-0c82-48c6-a1c6-1c9005b8a479" providerId="ADAL" clId="{E65228C6-9086-4005-BD7B-D2D5B1573C6F}" dt="2023-06-22T16:22:38.712" v="4308" actId="20577"/>
        <pc:sldMkLst>
          <pc:docMk/>
          <pc:sldMk cId="3020770375" sldId="258"/>
        </pc:sldMkLst>
        <pc:spChg chg="mod">
          <ac:chgData name="Yusaku IDA" userId="6b312589-0c82-48c6-a1c6-1c9005b8a479" providerId="ADAL" clId="{E65228C6-9086-4005-BD7B-D2D5B1573C6F}" dt="2023-06-21T15:04:02.654" v="256"/>
          <ac:spMkLst>
            <pc:docMk/>
            <pc:sldMk cId="3020770375" sldId="258"/>
            <ac:spMk id="2" creationId="{B29AD4A4-E59D-C60D-CD4A-B31A0EB11CF5}"/>
          </ac:spMkLst>
        </pc:spChg>
        <pc:spChg chg="mod">
          <ac:chgData name="Yusaku IDA" userId="6b312589-0c82-48c6-a1c6-1c9005b8a479" providerId="ADAL" clId="{E65228C6-9086-4005-BD7B-D2D5B1573C6F}" dt="2023-06-22T16:22:38.712" v="4308" actId="20577"/>
          <ac:spMkLst>
            <pc:docMk/>
            <pc:sldMk cId="3020770375" sldId="258"/>
            <ac:spMk id="3" creationId="{999EA793-28E6-4A0B-0D01-FB9655368E6A}"/>
          </ac:spMkLst>
        </pc:spChg>
      </pc:sldChg>
      <pc:sldChg chg="modSp new mod">
        <pc:chgData name="Yusaku IDA" userId="6b312589-0c82-48c6-a1c6-1c9005b8a479" providerId="ADAL" clId="{E65228C6-9086-4005-BD7B-D2D5B1573C6F}" dt="2023-06-22T16:35:48.688" v="4321" actId="20577"/>
        <pc:sldMkLst>
          <pc:docMk/>
          <pc:sldMk cId="1168460813" sldId="259"/>
        </pc:sldMkLst>
        <pc:spChg chg="mod">
          <ac:chgData name="Yusaku IDA" userId="6b312589-0c82-48c6-a1c6-1c9005b8a479" providerId="ADAL" clId="{E65228C6-9086-4005-BD7B-D2D5B1573C6F}" dt="2023-06-21T15:04:06.957" v="260" actId="20577"/>
          <ac:spMkLst>
            <pc:docMk/>
            <pc:sldMk cId="1168460813" sldId="259"/>
            <ac:spMk id="2" creationId="{11C4967B-1A46-C76D-8272-941A4BB9B879}"/>
          </ac:spMkLst>
        </pc:spChg>
        <pc:spChg chg="mod">
          <ac:chgData name="Yusaku IDA" userId="6b312589-0c82-48c6-a1c6-1c9005b8a479" providerId="ADAL" clId="{E65228C6-9086-4005-BD7B-D2D5B1573C6F}" dt="2023-06-22T16:35:48.688" v="4321" actId="20577"/>
          <ac:spMkLst>
            <pc:docMk/>
            <pc:sldMk cId="1168460813" sldId="259"/>
            <ac:spMk id="3" creationId="{D60DC056-7660-CB17-FFD2-6401576C0E04}"/>
          </ac:spMkLst>
        </pc:spChg>
      </pc:sldChg>
      <pc:sldChg chg="new del">
        <pc:chgData name="Yusaku IDA" userId="6b312589-0c82-48c6-a1c6-1c9005b8a479" providerId="ADAL" clId="{E65228C6-9086-4005-BD7B-D2D5B1573C6F}" dt="2023-06-22T14:38:22.850" v="2366" actId="680"/>
        <pc:sldMkLst>
          <pc:docMk/>
          <pc:sldMk cId="682476135" sldId="260"/>
        </pc:sldMkLst>
      </pc:sldChg>
      <pc:sldChg chg="addSp delSp modSp new mod">
        <pc:chgData name="Yusaku IDA" userId="6b312589-0c82-48c6-a1c6-1c9005b8a479" providerId="ADAL" clId="{E65228C6-9086-4005-BD7B-D2D5B1573C6F}" dt="2023-06-23T04:18:25.524" v="4550" actId="20577"/>
        <pc:sldMkLst>
          <pc:docMk/>
          <pc:sldMk cId="1622905117" sldId="260"/>
        </pc:sldMkLst>
        <pc:spChg chg="mod">
          <ac:chgData name="Yusaku IDA" userId="6b312589-0c82-48c6-a1c6-1c9005b8a479" providerId="ADAL" clId="{E65228C6-9086-4005-BD7B-D2D5B1573C6F}" dt="2023-06-22T14:38:59.418" v="2378"/>
          <ac:spMkLst>
            <pc:docMk/>
            <pc:sldMk cId="1622905117" sldId="260"/>
            <ac:spMk id="2" creationId="{F1A78D90-3FDF-EE9A-91D1-011269C5603E}"/>
          </ac:spMkLst>
        </pc:spChg>
        <pc:spChg chg="mod">
          <ac:chgData name="Yusaku IDA" userId="6b312589-0c82-48c6-a1c6-1c9005b8a479" providerId="ADAL" clId="{E65228C6-9086-4005-BD7B-D2D5B1573C6F}" dt="2023-06-23T04:18:25.524" v="4550" actId="20577"/>
          <ac:spMkLst>
            <pc:docMk/>
            <pc:sldMk cId="1622905117" sldId="260"/>
            <ac:spMk id="3" creationId="{ABE472F3-F964-05A2-F161-8EE368395FFF}"/>
          </ac:spMkLst>
        </pc:spChg>
        <pc:spChg chg="del mod topLvl">
          <ac:chgData name="Yusaku IDA" userId="6b312589-0c82-48c6-a1c6-1c9005b8a479" providerId="ADAL" clId="{E65228C6-9086-4005-BD7B-D2D5B1573C6F}" dt="2023-06-22T15:08:44.349" v="2708" actId="478"/>
          <ac:spMkLst>
            <pc:docMk/>
            <pc:sldMk cId="1622905117" sldId="260"/>
            <ac:spMk id="21" creationId="{5DF26AC1-BDDF-0371-3293-8A3EE39058ED}"/>
          </ac:spMkLst>
        </pc:spChg>
        <pc:spChg chg="mod">
          <ac:chgData name="Yusaku IDA" userId="6b312589-0c82-48c6-a1c6-1c9005b8a479" providerId="ADAL" clId="{E65228C6-9086-4005-BD7B-D2D5B1573C6F}" dt="2023-06-22T15:05:02.363" v="2559"/>
          <ac:spMkLst>
            <pc:docMk/>
            <pc:sldMk cId="1622905117" sldId="260"/>
            <ac:spMk id="24" creationId="{7809CF5F-D16C-E9D1-87AE-F095AF1FA9A1}"/>
          </ac:spMkLst>
        </pc:spChg>
        <pc:spChg chg="add del mod">
          <ac:chgData name="Yusaku IDA" userId="6b312589-0c82-48c6-a1c6-1c9005b8a479" providerId="ADAL" clId="{E65228C6-9086-4005-BD7B-D2D5B1573C6F}" dt="2023-06-22T15:47:14.334" v="3827" actId="14100"/>
          <ac:spMkLst>
            <pc:docMk/>
            <pc:sldMk cId="1622905117" sldId="260"/>
            <ac:spMk id="29" creationId="{887B49D6-8826-DCB0-3212-8ACD24AA06A0}"/>
          </ac:spMkLst>
        </pc:spChg>
        <pc:grpChg chg="add del mod">
          <ac:chgData name="Yusaku IDA" userId="6b312589-0c82-48c6-a1c6-1c9005b8a479" providerId="ADAL" clId="{E65228C6-9086-4005-BD7B-D2D5B1573C6F}" dt="2023-06-22T14:50:00.820" v="2417" actId="478"/>
          <ac:grpSpMkLst>
            <pc:docMk/>
            <pc:sldMk cId="1622905117" sldId="260"/>
            <ac:grpSpMk id="4" creationId="{519DBF7A-D936-25F8-DD9F-A63345851497}"/>
          </ac:grpSpMkLst>
        </pc:grpChg>
        <pc:grpChg chg="add del mod">
          <ac:chgData name="Yusaku IDA" userId="6b312589-0c82-48c6-a1c6-1c9005b8a479" providerId="ADAL" clId="{E65228C6-9086-4005-BD7B-D2D5B1573C6F}" dt="2023-06-22T14:53:17.235" v="2458" actId="478"/>
          <ac:grpSpMkLst>
            <pc:docMk/>
            <pc:sldMk cId="1622905117" sldId="260"/>
            <ac:grpSpMk id="7" creationId="{5E9D016E-697C-BF0A-0A8B-CAD1A679C423}"/>
          </ac:grpSpMkLst>
        </pc:grpChg>
        <pc:grpChg chg="mod">
          <ac:chgData name="Yusaku IDA" userId="6b312589-0c82-48c6-a1c6-1c9005b8a479" providerId="ADAL" clId="{E65228C6-9086-4005-BD7B-D2D5B1573C6F}" dt="2023-06-22T14:53:15.969" v="2457" actId="1076"/>
          <ac:grpSpMkLst>
            <pc:docMk/>
            <pc:sldMk cId="1622905117" sldId="260"/>
            <ac:grpSpMk id="8" creationId="{075567F3-8B2B-D248-95BE-E72FD0EA8EB3}"/>
          </ac:grpSpMkLst>
        </pc:grpChg>
        <pc:grpChg chg="add mod">
          <ac:chgData name="Yusaku IDA" userId="6b312589-0c82-48c6-a1c6-1c9005b8a479" providerId="ADAL" clId="{E65228C6-9086-4005-BD7B-D2D5B1573C6F}" dt="2023-06-22T15:05:02.363" v="2559"/>
          <ac:grpSpMkLst>
            <pc:docMk/>
            <pc:sldMk cId="1622905117" sldId="260"/>
            <ac:grpSpMk id="13" creationId="{676B1002-3941-3B89-6D58-CC1C578868FE}"/>
          </ac:grpSpMkLst>
        </pc:grpChg>
        <pc:grpChg chg="mod">
          <ac:chgData name="Yusaku IDA" userId="6b312589-0c82-48c6-a1c6-1c9005b8a479" providerId="ADAL" clId="{E65228C6-9086-4005-BD7B-D2D5B1573C6F}" dt="2023-06-22T15:05:02.363" v="2559"/>
          <ac:grpSpMkLst>
            <pc:docMk/>
            <pc:sldMk cId="1622905117" sldId="260"/>
            <ac:grpSpMk id="14" creationId="{8C293465-4373-FDB4-E4E8-6CD6FC6BDA61}"/>
          </ac:grpSpMkLst>
        </pc:grpChg>
        <pc:grpChg chg="add del mod">
          <ac:chgData name="Yusaku IDA" userId="6b312589-0c82-48c6-a1c6-1c9005b8a479" providerId="ADAL" clId="{E65228C6-9086-4005-BD7B-D2D5B1573C6F}" dt="2023-06-22T15:08:44.349" v="2708" actId="478"/>
          <ac:grpSpMkLst>
            <pc:docMk/>
            <pc:sldMk cId="1622905117" sldId="260"/>
            <ac:grpSpMk id="19" creationId="{420188DF-365E-E30F-214F-3BB04AFFE6C6}"/>
          </ac:grpSpMkLst>
        </pc:grpChg>
        <pc:grpChg chg="add del mod">
          <ac:chgData name="Yusaku IDA" userId="6b312589-0c82-48c6-a1c6-1c9005b8a479" providerId="ADAL" clId="{E65228C6-9086-4005-BD7B-D2D5B1573C6F}" dt="2023-06-22T15:06:35.227" v="2634" actId="478"/>
          <ac:grpSpMkLst>
            <pc:docMk/>
            <pc:sldMk cId="1622905117" sldId="260"/>
            <ac:grpSpMk id="22" creationId="{8E257637-1B6E-C2BF-2AD2-EAB73EA7B98C}"/>
          </ac:grpSpMkLst>
        </pc:grpChg>
        <pc:grpChg chg="add del mod">
          <ac:chgData name="Yusaku IDA" userId="6b312589-0c82-48c6-a1c6-1c9005b8a479" providerId="ADAL" clId="{E65228C6-9086-4005-BD7B-D2D5B1573C6F}" dt="2023-06-22T15:06:35.029" v="2633" actId="478"/>
          <ac:grpSpMkLst>
            <pc:docMk/>
            <pc:sldMk cId="1622905117" sldId="260"/>
            <ac:grpSpMk id="25" creationId="{F91FF385-B681-970F-D69E-A224511D6240}"/>
          </ac:grpSpMkLst>
        </pc:grpChg>
        <pc:picChg chg="mod">
          <ac:chgData name="Yusaku IDA" userId="6b312589-0c82-48c6-a1c6-1c9005b8a479" providerId="ADAL" clId="{E65228C6-9086-4005-BD7B-D2D5B1573C6F}" dt="2023-06-22T14:39:48.594" v="2387"/>
          <ac:picMkLst>
            <pc:docMk/>
            <pc:sldMk cId="1622905117" sldId="260"/>
            <ac:picMk id="5" creationId="{0C7AD394-418C-11E7-B47C-9388B74582FE}"/>
          </ac:picMkLst>
        </pc:picChg>
        <pc:picChg chg="mod">
          <ac:chgData name="Yusaku IDA" userId="6b312589-0c82-48c6-a1c6-1c9005b8a479" providerId="ADAL" clId="{E65228C6-9086-4005-BD7B-D2D5B1573C6F}" dt="2023-06-22T14:53:15.969" v="2457" actId="1076"/>
          <ac:picMkLst>
            <pc:docMk/>
            <pc:sldMk cId="1622905117" sldId="260"/>
            <ac:picMk id="9" creationId="{FDEA2912-A1A6-DF04-4BEE-89F3FA4DBFCE}"/>
          </ac:picMkLst>
        </pc:picChg>
        <pc:picChg chg="mod">
          <ac:chgData name="Yusaku IDA" userId="6b312589-0c82-48c6-a1c6-1c9005b8a479" providerId="ADAL" clId="{E65228C6-9086-4005-BD7B-D2D5B1573C6F}" dt="2023-06-22T14:53:15.969" v="2457" actId="1076"/>
          <ac:picMkLst>
            <pc:docMk/>
            <pc:sldMk cId="1622905117" sldId="260"/>
            <ac:picMk id="10" creationId="{22D2D1AB-F2A5-3964-BF9C-4B4C41C623AB}"/>
          </ac:picMkLst>
        </pc:picChg>
        <pc:picChg chg="mod">
          <ac:chgData name="Yusaku IDA" userId="6b312589-0c82-48c6-a1c6-1c9005b8a479" providerId="ADAL" clId="{E65228C6-9086-4005-BD7B-D2D5B1573C6F}" dt="2023-06-22T14:53:15.969" v="2457" actId="1076"/>
          <ac:picMkLst>
            <pc:docMk/>
            <pc:sldMk cId="1622905117" sldId="260"/>
            <ac:picMk id="11" creationId="{724F9410-3F6A-E60B-7FB6-4D62B03AAEFE}"/>
          </ac:picMkLst>
        </pc:picChg>
        <pc:picChg chg="mod">
          <ac:chgData name="Yusaku IDA" userId="6b312589-0c82-48c6-a1c6-1c9005b8a479" providerId="ADAL" clId="{E65228C6-9086-4005-BD7B-D2D5B1573C6F}" dt="2023-06-22T15:05:02.363" v="2559"/>
          <ac:picMkLst>
            <pc:docMk/>
            <pc:sldMk cId="1622905117" sldId="260"/>
            <ac:picMk id="15" creationId="{014F2531-8E13-9C53-95B6-C027A478826C}"/>
          </ac:picMkLst>
        </pc:picChg>
        <pc:picChg chg="mod">
          <ac:chgData name="Yusaku IDA" userId="6b312589-0c82-48c6-a1c6-1c9005b8a479" providerId="ADAL" clId="{E65228C6-9086-4005-BD7B-D2D5B1573C6F}" dt="2023-06-22T15:05:02.363" v="2559"/>
          <ac:picMkLst>
            <pc:docMk/>
            <pc:sldMk cId="1622905117" sldId="260"/>
            <ac:picMk id="16" creationId="{EE26B38A-3E6C-F7F4-AD27-076B533D62A0}"/>
          </ac:picMkLst>
        </pc:picChg>
        <pc:picChg chg="mod">
          <ac:chgData name="Yusaku IDA" userId="6b312589-0c82-48c6-a1c6-1c9005b8a479" providerId="ADAL" clId="{E65228C6-9086-4005-BD7B-D2D5B1573C6F}" dt="2023-06-22T15:05:02.363" v="2559"/>
          <ac:picMkLst>
            <pc:docMk/>
            <pc:sldMk cId="1622905117" sldId="260"/>
            <ac:picMk id="17" creationId="{5C7319BF-2E81-9C67-6C76-4F6ECA45BC03}"/>
          </ac:picMkLst>
        </pc:picChg>
        <pc:cxnChg chg="mod">
          <ac:chgData name="Yusaku IDA" userId="6b312589-0c82-48c6-a1c6-1c9005b8a479" providerId="ADAL" clId="{E65228C6-9086-4005-BD7B-D2D5B1573C6F}" dt="2023-06-22T14:39:48.594" v="2387"/>
          <ac:cxnSpMkLst>
            <pc:docMk/>
            <pc:sldMk cId="1622905117" sldId="260"/>
            <ac:cxnSpMk id="6" creationId="{BF3C0248-C8F9-606A-61DB-2AC326E4791A}"/>
          </ac:cxnSpMkLst>
        </pc:cxnChg>
        <pc:cxnChg chg="mod">
          <ac:chgData name="Yusaku IDA" userId="6b312589-0c82-48c6-a1c6-1c9005b8a479" providerId="ADAL" clId="{E65228C6-9086-4005-BD7B-D2D5B1573C6F}" dt="2023-06-22T14:53:15.969" v="2457" actId="1076"/>
          <ac:cxnSpMkLst>
            <pc:docMk/>
            <pc:sldMk cId="1622905117" sldId="260"/>
            <ac:cxnSpMk id="12" creationId="{3767051B-7EB9-81AB-4F28-B44B34080ACF}"/>
          </ac:cxnSpMkLst>
        </pc:cxnChg>
        <pc:cxnChg chg="mod">
          <ac:chgData name="Yusaku IDA" userId="6b312589-0c82-48c6-a1c6-1c9005b8a479" providerId="ADAL" clId="{E65228C6-9086-4005-BD7B-D2D5B1573C6F}" dt="2023-06-22T15:05:02.363" v="2559"/>
          <ac:cxnSpMkLst>
            <pc:docMk/>
            <pc:sldMk cId="1622905117" sldId="260"/>
            <ac:cxnSpMk id="18" creationId="{A83EADE6-8C2D-86C0-11CE-802A84A2366F}"/>
          </ac:cxnSpMkLst>
        </pc:cxnChg>
        <pc:cxnChg chg="del mod topLvl">
          <ac:chgData name="Yusaku IDA" userId="6b312589-0c82-48c6-a1c6-1c9005b8a479" providerId="ADAL" clId="{E65228C6-9086-4005-BD7B-D2D5B1573C6F}" dt="2023-06-22T15:08:45.941" v="2709" actId="478"/>
          <ac:cxnSpMkLst>
            <pc:docMk/>
            <pc:sldMk cId="1622905117" sldId="260"/>
            <ac:cxnSpMk id="20" creationId="{1E973888-DC57-3467-C6B8-96652DA8CF48}"/>
          </ac:cxnSpMkLst>
        </pc:cxnChg>
        <pc:cxnChg chg="mod">
          <ac:chgData name="Yusaku IDA" userId="6b312589-0c82-48c6-a1c6-1c9005b8a479" providerId="ADAL" clId="{E65228C6-9086-4005-BD7B-D2D5B1573C6F}" dt="2023-06-22T15:05:02.363" v="2559"/>
          <ac:cxnSpMkLst>
            <pc:docMk/>
            <pc:sldMk cId="1622905117" sldId="260"/>
            <ac:cxnSpMk id="23" creationId="{8E4BC41D-DD99-9A73-2045-EBC15A2B8A99}"/>
          </ac:cxnSpMkLst>
        </pc:cxnChg>
        <pc:cxnChg chg="del mod">
          <ac:chgData name="Yusaku IDA" userId="6b312589-0c82-48c6-a1c6-1c9005b8a479" providerId="ADAL" clId="{E65228C6-9086-4005-BD7B-D2D5B1573C6F}" dt="2023-06-22T15:08:07.877" v="2703" actId="21"/>
          <ac:cxnSpMkLst>
            <pc:docMk/>
            <pc:sldMk cId="1622905117" sldId="260"/>
            <ac:cxnSpMk id="26" creationId="{7F688225-E249-8F72-ECF8-9289337434BC}"/>
          </ac:cxnSpMkLst>
        </pc:cxnChg>
        <pc:cxnChg chg="mod">
          <ac:chgData name="Yusaku IDA" userId="6b312589-0c82-48c6-a1c6-1c9005b8a479" providerId="ADAL" clId="{E65228C6-9086-4005-BD7B-D2D5B1573C6F}" dt="2023-06-22T15:05:02.363" v="2559"/>
          <ac:cxnSpMkLst>
            <pc:docMk/>
            <pc:sldMk cId="1622905117" sldId="260"/>
            <ac:cxnSpMk id="27" creationId="{A5025D62-20CC-00E4-439A-B858A70B3306}"/>
          </ac:cxnSpMkLst>
        </pc:cxnChg>
        <pc:cxnChg chg="mod">
          <ac:chgData name="Yusaku IDA" userId="6b312589-0c82-48c6-a1c6-1c9005b8a479" providerId="ADAL" clId="{E65228C6-9086-4005-BD7B-D2D5B1573C6F}" dt="2023-06-22T15:05:02.363" v="2559"/>
          <ac:cxnSpMkLst>
            <pc:docMk/>
            <pc:sldMk cId="1622905117" sldId="260"/>
            <ac:cxnSpMk id="28" creationId="{464B6B98-4032-9AE0-F2CF-85F7A230DF26}"/>
          </ac:cxnSpMkLst>
        </pc:cxnChg>
        <pc:cxnChg chg="add mod">
          <ac:chgData name="Yusaku IDA" userId="6b312589-0c82-48c6-a1c6-1c9005b8a479" providerId="ADAL" clId="{E65228C6-9086-4005-BD7B-D2D5B1573C6F}" dt="2023-06-22T15:08:54.506" v="2710" actId="14100"/>
          <ac:cxnSpMkLst>
            <pc:docMk/>
            <pc:sldMk cId="1622905117" sldId="260"/>
            <ac:cxnSpMk id="31" creationId="{12D9180F-0D60-96BF-A6BB-22A5CFB594B8}"/>
          </ac:cxnSpMkLst>
        </pc:cxnChg>
      </pc:sldChg>
      <pc:sldChg chg="modSp new mod ord">
        <pc:chgData name="Yusaku IDA" userId="6b312589-0c82-48c6-a1c6-1c9005b8a479" providerId="ADAL" clId="{E65228C6-9086-4005-BD7B-D2D5B1573C6F}" dt="2023-06-23T04:24:22.696" v="4692" actId="20577"/>
        <pc:sldMkLst>
          <pc:docMk/>
          <pc:sldMk cId="1079382304" sldId="261"/>
        </pc:sldMkLst>
        <pc:spChg chg="mod">
          <ac:chgData name="Yusaku IDA" userId="6b312589-0c82-48c6-a1c6-1c9005b8a479" providerId="ADAL" clId="{E65228C6-9086-4005-BD7B-D2D5B1573C6F}" dt="2023-06-22T15:47:42.812" v="3836" actId="20577"/>
          <ac:spMkLst>
            <pc:docMk/>
            <pc:sldMk cId="1079382304" sldId="261"/>
            <ac:spMk id="2" creationId="{211D62CF-637A-E703-8137-4878F2CFA9C1}"/>
          </ac:spMkLst>
        </pc:spChg>
        <pc:spChg chg="mod">
          <ac:chgData name="Yusaku IDA" userId="6b312589-0c82-48c6-a1c6-1c9005b8a479" providerId="ADAL" clId="{E65228C6-9086-4005-BD7B-D2D5B1573C6F}" dt="2023-06-23T04:24:22.696" v="4692" actId="20577"/>
          <ac:spMkLst>
            <pc:docMk/>
            <pc:sldMk cId="1079382304" sldId="261"/>
            <ac:spMk id="3" creationId="{95E9E89F-EC1E-601C-646F-D23C9AF6D24D}"/>
          </ac:spMkLst>
        </pc:spChg>
      </pc:sldChg>
      <pc:sldMasterChg chg="modSldLayout">
        <pc:chgData name="Yusaku IDA" userId="6b312589-0c82-48c6-a1c6-1c9005b8a479" providerId="ADAL" clId="{E65228C6-9086-4005-BD7B-D2D5B1573C6F}" dt="2023-06-22T14:28:20.551" v="2315" actId="14100"/>
        <pc:sldMasterMkLst>
          <pc:docMk/>
          <pc:sldMasterMk cId="747084854" sldId="2147483648"/>
        </pc:sldMasterMkLst>
        <pc:sldLayoutChg chg="modSp">
          <pc:chgData name="Yusaku IDA" userId="6b312589-0c82-48c6-a1c6-1c9005b8a479" providerId="ADAL" clId="{E65228C6-9086-4005-BD7B-D2D5B1573C6F}" dt="2023-06-22T14:00:01.618" v="2010" actId="2711"/>
          <pc:sldLayoutMkLst>
            <pc:docMk/>
            <pc:sldMasterMk cId="747084854" sldId="2147483648"/>
            <pc:sldLayoutMk cId="904382433" sldId="2147483649"/>
          </pc:sldLayoutMkLst>
          <pc:spChg chg="mod">
            <ac:chgData name="Yusaku IDA" userId="6b312589-0c82-48c6-a1c6-1c9005b8a479" providerId="ADAL" clId="{E65228C6-9086-4005-BD7B-D2D5B1573C6F}" dt="2023-06-21T14:45:47.440" v="9" actId="2711"/>
            <ac:spMkLst>
              <pc:docMk/>
              <pc:sldMasterMk cId="747084854" sldId="2147483648"/>
              <pc:sldLayoutMk cId="904382433" sldId="2147483649"/>
              <ac:spMk id="2" creationId="{44EAF724-2409-AEB2-930F-A1EEDEB049F6}"/>
            </ac:spMkLst>
          </pc:spChg>
          <pc:spChg chg="mod">
            <ac:chgData name="Yusaku IDA" userId="6b312589-0c82-48c6-a1c6-1c9005b8a479" providerId="ADAL" clId="{E65228C6-9086-4005-BD7B-D2D5B1573C6F}" dt="2023-06-22T14:00:01.618" v="2010" actId="2711"/>
            <ac:spMkLst>
              <pc:docMk/>
              <pc:sldMasterMk cId="747084854" sldId="2147483648"/>
              <pc:sldLayoutMk cId="904382433" sldId="2147483649"/>
              <ac:spMk id="3" creationId="{581E0BAA-35CA-BBCF-19EA-38C6B00C129E}"/>
            </ac:spMkLst>
          </pc:spChg>
        </pc:sldLayoutChg>
        <pc:sldLayoutChg chg="modSp mod">
          <pc:chgData name="Yusaku IDA" userId="6b312589-0c82-48c6-a1c6-1c9005b8a479" providerId="ADAL" clId="{E65228C6-9086-4005-BD7B-D2D5B1573C6F}" dt="2023-06-22T14:28:20.551" v="2315" actId="14100"/>
          <pc:sldLayoutMkLst>
            <pc:docMk/>
            <pc:sldMasterMk cId="747084854" sldId="2147483648"/>
            <pc:sldLayoutMk cId="361263668" sldId="2147483650"/>
          </pc:sldLayoutMkLst>
          <pc:spChg chg="mod">
            <ac:chgData name="Yusaku IDA" userId="6b312589-0c82-48c6-a1c6-1c9005b8a479" providerId="ADAL" clId="{E65228C6-9086-4005-BD7B-D2D5B1573C6F}" dt="2023-06-22T14:28:12.739" v="2313" actId="14100"/>
            <ac:spMkLst>
              <pc:docMk/>
              <pc:sldMasterMk cId="747084854" sldId="2147483648"/>
              <pc:sldLayoutMk cId="361263668" sldId="2147483650"/>
              <ac:spMk id="2" creationId="{9A244AB8-2470-1144-403A-3D6BE4724E0A}"/>
            </ac:spMkLst>
          </pc:spChg>
          <pc:spChg chg="mod">
            <ac:chgData name="Yusaku IDA" userId="6b312589-0c82-48c6-a1c6-1c9005b8a479" providerId="ADAL" clId="{E65228C6-9086-4005-BD7B-D2D5B1573C6F}" dt="2023-06-22T14:28:20.551" v="2315" actId="14100"/>
            <ac:spMkLst>
              <pc:docMk/>
              <pc:sldMasterMk cId="747084854" sldId="2147483648"/>
              <pc:sldLayoutMk cId="361263668" sldId="2147483650"/>
              <ac:spMk id="3" creationId="{97E3E813-C4A3-C50D-253C-1066916A85FD}"/>
            </ac:spMkLst>
          </pc:spChg>
        </pc:sldLayoutChg>
      </pc:sldMasterChg>
      <pc:sldMasterChg chg="modSldLayout">
        <pc:chgData name="Yusaku IDA" userId="6b312589-0c82-48c6-a1c6-1c9005b8a479" providerId="ADAL" clId="{E65228C6-9086-4005-BD7B-D2D5B1573C6F}" dt="2023-06-21T15:03:51.598" v="252" actId="2711"/>
        <pc:sldMasterMkLst>
          <pc:docMk/>
          <pc:sldMasterMk cId="3105412638" sldId="2147483660"/>
        </pc:sldMasterMkLst>
        <pc:sldLayoutChg chg="modSp">
          <pc:chgData name="Yusaku IDA" userId="6b312589-0c82-48c6-a1c6-1c9005b8a479" providerId="ADAL" clId="{E65228C6-9086-4005-BD7B-D2D5B1573C6F}" dt="2023-06-21T15:03:51.598" v="252" actId="2711"/>
          <pc:sldLayoutMkLst>
            <pc:docMk/>
            <pc:sldMasterMk cId="3105412638" sldId="2147483660"/>
            <pc:sldLayoutMk cId="1074057666" sldId="2147483661"/>
          </pc:sldLayoutMkLst>
          <pc:spChg chg="mod">
            <ac:chgData name="Yusaku IDA" userId="6b312589-0c82-48c6-a1c6-1c9005b8a479" providerId="ADAL" clId="{E65228C6-9086-4005-BD7B-D2D5B1573C6F}" dt="2023-06-21T15:03:28.496" v="249" actId="255"/>
            <ac:spMkLst>
              <pc:docMk/>
              <pc:sldMasterMk cId="3105412638" sldId="2147483660"/>
              <pc:sldLayoutMk cId="1074057666" sldId="2147483661"/>
              <ac:spMk id="2" creationId="{00000000-0000-0000-0000-000000000000}"/>
            </ac:spMkLst>
          </pc:spChg>
          <pc:spChg chg="mod">
            <ac:chgData name="Yusaku IDA" userId="6b312589-0c82-48c6-a1c6-1c9005b8a479" providerId="ADAL" clId="{E65228C6-9086-4005-BD7B-D2D5B1573C6F}" dt="2023-06-21T15:03:51.598" v="252" actId="2711"/>
            <ac:spMkLst>
              <pc:docMk/>
              <pc:sldMasterMk cId="3105412638" sldId="2147483660"/>
              <pc:sldLayoutMk cId="1074057666" sldId="2147483661"/>
              <ac:spMk id="3" creationId="{00000000-0000-0000-0000-000000000000}"/>
            </ac:spMkLst>
          </pc:spChg>
        </pc:sldLayoutChg>
      </pc:sldMasterChg>
    </pc:docChg>
  </pc:docChgLst>
  <pc:docChgLst>
    <pc:chgData name="井田　侑作" userId="6b312589-0c82-48c6-a1c6-1c9005b8a479" providerId="ADAL" clId="{76BB3CCA-1B84-4504-AAAD-7BD9DE8B2FAE}"/>
    <pc:docChg chg="undo redo custSel addSld delSld modSld modMainMaster modShowInfo">
      <pc:chgData name="井田　侑作" userId="6b312589-0c82-48c6-a1c6-1c9005b8a479" providerId="ADAL" clId="{76BB3CCA-1B84-4504-AAAD-7BD9DE8B2FAE}" dt="2023-10-01T17:44:59.971" v="10672" actId="15"/>
      <pc:docMkLst>
        <pc:docMk/>
      </pc:docMkLst>
      <pc:sldChg chg="modSp mod">
        <pc:chgData name="井田　侑作" userId="6b312589-0c82-48c6-a1c6-1c9005b8a479" providerId="ADAL" clId="{76BB3CCA-1B84-4504-AAAD-7BD9DE8B2FAE}" dt="2023-09-27T18:13:00.849" v="5417" actId="20577"/>
        <pc:sldMkLst>
          <pc:docMk/>
          <pc:sldMk cId="2282899330" sldId="256"/>
        </pc:sldMkLst>
        <pc:spChg chg="mod">
          <ac:chgData name="井田　侑作" userId="6b312589-0c82-48c6-a1c6-1c9005b8a479" providerId="ADAL" clId="{76BB3CCA-1B84-4504-AAAD-7BD9DE8B2FAE}" dt="2023-09-27T18:13:00.849" v="5417" actId="20577"/>
          <ac:spMkLst>
            <pc:docMk/>
            <pc:sldMk cId="2282899330" sldId="256"/>
            <ac:spMk id="2" creationId="{C901F2E1-CAE9-E146-3409-CC858FF5F019}"/>
          </ac:spMkLst>
        </pc:spChg>
        <pc:spChg chg="mod">
          <ac:chgData name="井田　侑作" userId="6b312589-0c82-48c6-a1c6-1c9005b8a479" providerId="ADAL" clId="{76BB3CCA-1B84-4504-AAAD-7BD9DE8B2FAE}" dt="2023-09-27T18:00:03.113" v="4933" actId="20577"/>
          <ac:spMkLst>
            <pc:docMk/>
            <pc:sldMk cId="2282899330" sldId="256"/>
            <ac:spMk id="3" creationId="{F0663C2A-6A05-200A-5039-50383539F631}"/>
          </ac:spMkLst>
        </pc:spChg>
      </pc:sldChg>
      <pc:sldChg chg="addSp delSp modSp mod">
        <pc:chgData name="井田　侑作" userId="6b312589-0c82-48c6-a1c6-1c9005b8a479" providerId="ADAL" clId="{76BB3CCA-1B84-4504-AAAD-7BD9DE8B2FAE}" dt="2023-10-01T14:44:07.618" v="10145" actId="20577"/>
        <pc:sldMkLst>
          <pc:docMk/>
          <pc:sldMk cId="1731305475" sldId="257"/>
        </pc:sldMkLst>
        <pc:spChg chg="mod">
          <ac:chgData name="井田　侑作" userId="6b312589-0c82-48c6-a1c6-1c9005b8a479" providerId="ADAL" clId="{76BB3CCA-1B84-4504-AAAD-7BD9DE8B2FAE}" dt="2023-09-27T16:51:21.029" v="1985" actId="20577"/>
          <ac:spMkLst>
            <pc:docMk/>
            <pc:sldMk cId="1731305475" sldId="257"/>
            <ac:spMk id="2" creationId="{D21AC364-B4C5-7A27-EFFB-13A0D6D9A311}"/>
          </ac:spMkLst>
        </pc:spChg>
        <pc:spChg chg="mod">
          <ac:chgData name="井田　侑作" userId="6b312589-0c82-48c6-a1c6-1c9005b8a479" providerId="ADAL" clId="{76BB3CCA-1B84-4504-AAAD-7BD9DE8B2FAE}" dt="2023-10-01T14:44:07.618" v="10145" actId="20577"/>
          <ac:spMkLst>
            <pc:docMk/>
            <pc:sldMk cId="1731305475" sldId="257"/>
            <ac:spMk id="3" creationId="{0D5FEBC3-098A-FD8B-E926-1538A3516AAA}"/>
          </ac:spMkLst>
        </pc:spChg>
        <pc:spChg chg="mod">
          <ac:chgData name="井田　侑作" userId="6b312589-0c82-48c6-a1c6-1c9005b8a479" providerId="ADAL" clId="{76BB3CCA-1B84-4504-AAAD-7BD9DE8B2FAE}" dt="2023-10-01T11:35:44.525" v="7583"/>
          <ac:spMkLst>
            <pc:docMk/>
            <pc:sldMk cId="1731305475" sldId="257"/>
            <ac:spMk id="8" creationId="{91A5FF45-4EFB-3B6E-ED4B-60840ABF75FA}"/>
          </ac:spMkLst>
        </pc:spChg>
        <pc:spChg chg="mod">
          <ac:chgData name="井田　侑作" userId="6b312589-0c82-48c6-a1c6-1c9005b8a479" providerId="ADAL" clId="{76BB3CCA-1B84-4504-AAAD-7BD9DE8B2FAE}" dt="2023-10-01T11:35:44.525" v="7583"/>
          <ac:spMkLst>
            <pc:docMk/>
            <pc:sldMk cId="1731305475" sldId="257"/>
            <ac:spMk id="9" creationId="{6041DC90-C507-C7D9-264E-62175EDD8726}"/>
          </ac:spMkLst>
        </pc:spChg>
        <pc:spChg chg="mod">
          <ac:chgData name="井田　侑作" userId="6b312589-0c82-48c6-a1c6-1c9005b8a479" providerId="ADAL" clId="{76BB3CCA-1B84-4504-AAAD-7BD9DE8B2FAE}" dt="2023-10-01T11:35:44.525" v="7583"/>
          <ac:spMkLst>
            <pc:docMk/>
            <pc:sldMk cId="1731305475" sldId="257"/>
            <ac:spMk id="10" creationId="{A4572B5F-08B6-4EA3-27A1-1A519285508B}"/>
          </ac:spMkLst>
        </pc:spChg>
        <pc:spChg chg="mod">
          <ac:chgData name="井田　侑作" userId="6b312589-0c82-48c6-a1c6-1c9005b8a479" providerId="ADAL" clId="{76BB3CCA-1B84-4504-AAAD-7BD9DE8B2FAE}" dt="2023-10-01T11:35:44.525" v="7583"/>
          <ac:spMkLst>
            <pc:docMk/>
            <pc:sldMk cId="1731305475" sldId="257"/>
            <ac:spMk id="11" creationId="{461401C1-A287-E5AF-894E-2810AE991016}"/>
          </ac:spMkLst>
        </pc:spChg>
        <pc:spChg chg="del mod">
          <ac:chgData name="井田　侑作" userId="6b312589-0c82-48c6-a1c6-1c9005b8a479" providerId="ADAL" clId="{76BB3CCA-1B84-4504-AAAD-7BD9DE8B2FAE}" dt="2023-10-01T13:13:54.739" v="9689" actId="478"/>
          <ac:spMkLst>
            <pc:docMk/>
            <pc:sldMk cId="1731305475" sldId="257"/>
            <ac:spMk id="26" creationId="{752B8B47-4439-007B-6804-0122B40C938A}"/>
          </ac:spMkLst>
        </pc:spChg>
        <pc:spChg chg="del">
          <ac:chgData name="井田　侑作" userId="6b312589-0c82-48c6-a1c6-1c9005b8a479" providerId="ADAL" clId="{76BB3CCA-1B84-4504-AAAD-7BD9DE8B2FAE}" dt="2023-10-01T11:36:08.862" v="7587" actId="21"/>
          <ac:spMkLst>
            <pc:docMk/>
            <pc:sldMk cId="1731305475" sldId="257"/>
            <ac:spMk id="29" creationId="{4F415600-0129-C9BE-75E6-4DB4A5153721}"/>
          </ac:spMkLst>
        </pc:spChg>
        <pc:grpChg chg="add mod">
          <ac:chgData name="井田　侑作" userId="6b312589-0c82-48c6-a1c6-1c9005b8a479" providerId="ADAL" clId="{76BB3CCA-1B84-4504-AAAD-7BD9DE8B2FAE}" dt="2023-10-01T14:43:46.577" v="10140" actId="14100"/>
          <ac:grpSpMkLst>
            <pc:docMk/>
            <pc:sldMk cId="1731305475" sldId="257"/>
            <ac:grpSpMk id="5" creationId="{07AB8DFA-0192-5E62-73F8-7EAF324319F3}"/>
          </ac:grpSpMkLst>
        </pc:grpChg>
        <pc:picChg chg="add del mod">
          <ac:chgData name="井田　侑作" userId="6b312589-0c82-48c6-a1c6-1c9005b8a479" providerId="ADAL" clId="{76BB3CCA-1B84-4504-AAAD-7BD9DE8B2FAE}" dt="2023-10-01T11:35:37.552" v="7580"/>
          <ac:picMkLst>
            <pc:docMk/>
            <pc:sldMk cId="1731305475" sldId="257"/>
            <ac:picMk id="4" creationId="{0866B269-C957-8F2A-AB9C-8A5DC5EA6225}"/>
          </ac:picMkLst>
        </pc:picChg>
        <pc:picChg chg="mod">
          <ac:chgData name="井田　侑作" userId="6b312589-0c82-48c6-a1c6-1c9005b8a479" providerId="ADAL" clId="{76BB3CCA-1B84-4504-AAAD-7BD9DE8B2FAE}" dt="2023-10-01T11:35:44.525" v="7583"/>
          <ac:picMkLst>
            <pc:docMk/>
            <pc:sldMk cId="1731305475" sldId="257"/>
            <ac:picMk id="6" creationId="{4936D459-4E44-EAD9-1363-2B95805A69FB}"/>
          </ac:picMkLst>
        </pc:picChg>
        <pc:picChg chg="add del mod">
          <ac:chgData name="井田　侑作" userId="6b312589-0c82-48c6-a1c6-1c9005b8a479" providerId="ADAL" clId="{76BB3CCA-1B84-4504-AAAD-7BD9DE8B2FAE}" dt="2023-10-01T11:55:40.330" v="7988"/>
          <ac:picMkLst>
            <pc:docMk/>
            <pc:sldMk cId="1731305475" sldId="257"/>
            <ac:picMk id="1026" creationId="{C341E92E-3D13-00D3-5963-264EED01FEEE}"/>
          </ac:picMkLst>
        </pc:picChg>
        <pc:cxnChg chg="mod">
          <ac:chgData name="井田　侑作" userId="6b312589-0c82-48c6-a1c6-1c9005b8a479" providerId="ADAL" clId="{76BB3CCA-1B84-4504-AAAD-7BD9DE8B2FAE}" dt="2023-10-01T11:35:44.525" v="7583"/>
          <ac:cxnSpMkLst>
            <pc:docMk/>
            <pc:sldMk cId="1731305475" sldId="257"/>
            <ac:cxnSpMk id="7" creationId="{610557CE-CC5D-30F5-3A4E-059BD1CB4281}"/>
          </ac:cxnSpMkLst>
        </pc:cxnChg>
      </pc:sldChg>
      <pc:sldChg chg="del">
        <pc:chgData name="井田　侑作" userId="6b312589-0c82-48c6-a1c6-1c9005b8a479" providerId="ADAL" clId="{76BB3CCA-1B84-4504-AAAD-7BD9DE8B2FAE}" dt="2023-09-27T17:58:45.905" v="4920" actId="47"/>
        <pc:sldMkLst>
          <pc:docMk/>
          <pc:sldMk cId="3020770375" sldId="258"/>
        </pc:sldMkLst>
      </pc:sldChg>
      <pc:sldChg chg="del">
        <pc:chgData name="井田　侑作" userId="6b312589-0c82-48c6-a1c6-1c9005b8a479" providerId="ADAL" clId="{76BB3CCA-1B84-4504-AAAD-7BD9DE8B2FAE}" dt="2023-09-27T17:58:42.720" v="4918" actId="47"/>
        <pc:sldMkLst>
          <pc:docMk/>
          <pc:sldMk cId="1168460813" sldId="259"/>
        </pc:sldMkLst>
      </pc:sldChg>
      <pc:sldChg chg="del">
        <pc:chgData name="井田　侑作" userId="6b312589-0c82-48c6-a1c6-1c9005b8a479" providerId="ADAL" clId="{76BB3CCA-1B84-4504-AAAD-7BD9DE8B2FAE}" dt="2023-09-27T18:30:52.864" v="5680" actId="47"/>
        <pc:sldMkLst>
          <pc:docMk/>
          <pc:sldMk cId="1622905117" sldId="260"/>
        </pc:sldMkLst>
      </pc:sldChg>
      <pc:sldChg chg="addSp delSp modSp del mod modShow">
        <pc:chgData name="井田　侑作" userId="6b312589-0c82-48c6-a1c6-1c9005b8a479" providerId="ADAL" clId="{76BB3CCA-1B84-4504-AAAD-7BD9DE8B2FAE}" dt="2023-10-01T11:27:11.488" v="7450" actId="47"/>
        <pc:sldMkLst>
          <pc:docMk/>
          <pc:sldMk cId="1079382304" sldId="261"/>
        </pc:sldMkLst>
        <pc:spChg chg="mod">
          <ac:chgData name="井田　侑作" userId="6b312589-0c82-48c6-a1c6-1c9005b8a479" providerId="ADAL" clId="{76BB3CCA-1B84-4504-AAAD-7BD9DE8B2FAE}" dt="2023-09-27T18:37:31.269" v="5803" actId="20577"/>
          <ac:spMkLst>
            <pc:docMk/>
            <pc:sldMk cId="1079382304" sldId="261"/>
            <ac:spMk id="3" creationId="{95E9E89F-EC1E-601C-646F-D23C9AF6D24D}"/>
          </ac:spMkLst>
        </pc:spChg>
        <pc:graphicFrameChg chg="add del mod">
          <ac:chgData name="井田　侑作" userId="6b312589-0c82-48c6-a1c6-1c9005b8a479" providerId="ADAL" clId="{76BB3CCA-1B84-4504-AAAD-7BD9DE8B2FAE}" dt="2023-10-01T09:59:49.251" v="5921" actId="478"/>
          <ac:graphicFrameMkLst>
            <pc:docMk/>
            <pc:sldMk cId="1079382304" sldId="261"/>
            <ac:graphicFrameMk id="6" creationId="{3F82A61D-F4F9-B1F9-E20C-CFD30E32343E}"/>
          </ac:graphicFrameMkLst>
        </pc:graphicFrameChg>
        <pc:picChg chg="add del mod">
          <ac:chgData name="井田　侑作" userId="6b312589-0c82-48c6-a1c6-1c9005b8a479" providerId="ADAL" clId="{76BB3CCA-1B84-4504-AAAD-7BD9DE8B2FAE}" dt="2023-10-01T10:00:29.492" v="5934"/>
          <ac:picMkLst>
            <pc:docMk/>
            <pc:sldMk cId="1079382304" sldId="261"/>
            <ac:picMk id="8" creationId="{C18C2B51-F0C2-BD08-6E65-C4A372D5CA3E}"/>
          </ac:picMkLst>
        </pc:picChg>
        <pc:picChg chg="add mod">
          <ac:chgData name="井田　侑作" userId="6b312589-0c82-48c6-a1c6-1c9005b8a479" providerId="ADAL" clId="{76BB3CCA-1B84-4504-AAAD-7BD9DE8B2FAE}" dt="2023-10-01T10:00:26.229" v="5931" actId="571"/>
          <ac:picMkLst>
            <pc:docMk/>
            <pc:sldMk cId="1079382304" sldId="261"/>
            <ac:picMk id="9" creationId="{7619AEFF-C0D1-BD93-C04F-FD67F6F24640}"/>
          </ac:picMkLst>
        </pc:picChg>
      </pc:sldChg>
      <pc:sldChg chg="modSp mod">
        <pc:chgData name="井田　侑作" userId="6b312589-0c82-48c6-a1c6-1c9005b8a479" providerId="ADAL" clId="{76BB3CCA-1B84-4504-AAAD-7BD9DE8B2FAE}" dt="2023-10-01T11:25:30.882" v="7449" actId="20577"/>
        <pc:sldMkLst>
          <pc:docMk/>
          <pc:sldMk cId="4056623286" sldId="263"/>
        </pc:sldMkLst>
        <pc:spChg chg="mod">
          <ac:chgData name="井田　侑作" userId="6b312589-0c82-48c6-a1c6-1c9005b8a479" providerId="ADAL" clId="{76BB3CCA-1B84-4504-AAAD-7BD9DE8B2FAE}" dt="2023-09-27T16:51:26.481" v="1992" actId="20577"/>
          <ac:spMkLst>
            <pc:docMk/>
            <pc:sldMk cId="4056623286" sldId="263"/>
            <ac:spMk id="2" creationId="{211D62CF-637A-E703-8137-4878F2CFA9C1}"/>
          </ac:spMkLst>
        </pc:spChg>
        <pc:spChg chg="mod">
          <ac:chgData name="井田　侑作" userId="6b312589-0c82-48c6-a1c6-1c9005b8a479" providerId="ADAL" clId="{76BB3CCA-1B84-4504-AAAD-7BD9DE8B2FAE}" dt="2023-10-01T11:25:30.882" v="7449" actId="20577"/>
          <ac:spMkLst>
            <pc:docMk/>
            <pc:sldMk cId="4056623286" sldId="263"/>
            <ac:spMk id="3" creationId="{95E9E89F-EC1E-601C-646F-D23C9AF6D24D}"/>
          </ac:spMkLst>
        </pc:spChg>
      </pc:sldChg>
      <pc:sldChg chg="del">
        <pc:chgData name="井田　侑作" userId="6b312589-0c82-48c6-a1c6-1c9005b8a479" providerId="ADAL" clId="{76BB3CCA-1B84-4504-AAAD-7BD9DE8B2FAE}" dt="2023-09-27T17:58:44.400" v="4919" actId="47"/>
        <pc:sldMkLst>
          <pc:docMk/>
          <pc:sldMk cId="1217067939" sldId="264"/>
        </pc:sldMkLst>
      </pc:sldChg>
      <pc:sldChg chg="addSp delSp modSp mod">
        <pc:chgData name="井田　侑作" userId="6b312589-0c82-48c6-a1c6-1c9005b8a479" providerId="ADAL" clId="{76BB3CCA-1B84-4504-AAAD-7BD9DE8B2FAE}" dt="2023-10-01T14:41:41.126" v="10137" actId="20577"/>
        <pc:sldMkLst>
          <pc:docMk/>
          <pc:sldMk cId="1959438683" sldId="265"/>
        </pc:sldMkLst>
        <pc:spChg chg="mod">
          <ac:chgData name="井田　侑作" userId="6b312589-0c82-48c6-a1c6-1c9005b8a479" providerId="ADAL" clId="{76BB3CCA-1B84-4504-AAAD-7BD9DE8B2FAE}" dt="2023-09-27T16:51:20.862" v="1980" actId="20577"/>
          <ac:spMkLst>
            <pc:docMk/>
            <pc:sldMk cId="1959438683" sldId="265"/>
            <ac:spMk id="2" creationId="{AA33720A-60E8-C83D-C7DE-06042CFB079B}"/>
          </ac:spMkLst>
        </pc:spChg>
        <pc:spChg chg="mod">
          <ac:chgData name="井田　侑作" userId="6b312589-0c82-48c6-a1c6-1c9005b8a479" providerId="ADAL" clId="{76BB3CCA-1B84-4504-AAAD-7BD9DE8B2FAE}" dt="2023-10-01T14:41:41.126" v="10137" actId="20577"/>
          <ac:spMkLst>
            <pc:docMk/>
            <pc:sldMk cId="1959438683" sldId="265"/>
            <ac:spMk id="3" creationId="{F06EB97F-FC33-9BEA-6DF3-1D3B88226576}"/>
          </ac:spMkLst>
        </pc:spChg>
        <pc:spChg chg="add mod topLvl">
          <ac:chgData name="井田　侑作" userId="6b312589-0c82-48c6-a1c6-1c9005b8a479" providerId="ADAL" clId="{76BB3CCA-1B84-4504-AAAD-7BD9DE8B2FAE}" dt="2023-10-01T12:08:06.061" v="8196" actId="165"/>
          <ac:spMkLst>
            <pc:docMk/>
            <pc:sldMk cId="1959438683" sldId="265"/>
            <ac:spMk id="4" creationId="{1C537BE4-67CD-7407-8F51-58F3B4889D7F}"/>
          </ac:spMkLst>
        </pc:spChg>
        <pc:spChg chg="add mod topLvl">
          <ac:chgData name="井田　侑作" userId="6b312589-0c82-48c6-a1c6-1c9005b8a479" providerId="ADAL" clId="{76BB3CCA-1B84-4504-AAAD-7BD9DE8B2FAE}" dt="2023-10-01T12:08:06.061" v="8196" actId="165"/>
          <ac:spMkLst>
            <pc:docMk/>
            <pc:sldMk cId="1959438683" sldId="265"/>
            <ac:spMk id="5" creationId="{32EBF25B-FC99-307B-D565-3F45ABD325CC}"/>
          </ac:spMkLst>
        </pc:spChg>
        <pc:spChg chg="add mod topLvl">
          <ac:chgData name="井田　侑作" userId="6b312589-0c82-48c6-a1c6-1c9005b8a479" providerId="ADAL" clId="{76BB3CCA-1B84-4504-AAAD-7BD9DE8B2FAE}" dt="2023-10-01T12:08:06.061" v="8196" actId="165"/>
          <ac:spMkLst>
            <pc:docMk/>
            <pc:sldMk cId="1959438683" sldId="265"/>
            <ac:spMk id="6" creationId="{EA42AF15-E971-03FD-C1D3-7F38E8392444}"/>
          </ac:spMkLst>
        </pc:spChg>
        <pc:spChg chg="mod">
          <ac:chgData name="井田　侑作" userId="6b312589-0c82-48c6-a1c6-1c9005b8a479" providerId="ADAL" clId="{76BB3CCA-1B84-4504-AAAD-7BD9DE8B2FAE}" dt="2023-10-01T12:08:22.836" v="8197" actId="164"/>
          <ac:spMkLst>
            <pc:docMk/>
            <pc:sldMk cId="1959438683" sldId="265"/>
            <ac:spMk id="9" creationId="{CDC56EF1-80E0-F1D2-AC4C-500B5B078BC3}"/>
          </ac:spMkLst>
        </pc:spChg>
        <pc:spChg chg="del mod ord">
          <ac:chgData name="井田　侑作" userId="6b312589-0c82-48c6-a1c6-1c9005b8a479" providerId="ADAL" clId="{76BB3CCA-1B84-4504-AAAD-7BD9DE8B2FAE}" dt="2023-10-01T12:04:41.688" v="8127" actId="478"/>
          <ac:spMkLst>
            <pc:docMk/>
            <pc:sldMk cId="1959438683" sldId="265"/>
            <ac:spMk id="16" creationId="{BD36246C-DEEE-F29E-EEA7-F6877DB22FD9}"/>
          </ac:spMkLst>
        </pc:spChg>
        <pc:spChg chg="add del mod">
          <ac:chgData name="井田　侑作" userId="6b312589-0c82-48c6-a1c6-1c9005b8a479" providerId="ADAL" clId="{76BB3CCA-1B84-4504-AAAD-7BD9DE8B2FAE}" dt="2023-10-01T12:04:43.179" v="8128" actId="478"/>
          <ac:spMkLst>
            <pc:docMk/>
            <pc:sldMk cId="1959438683" sldId="265"/>
            <ac:spMk id="23" creationId="{47ADB71C-2CDE-0F48-DA8D-12572D7D0542}"/>
          </ac:spMkLst>
        </pc:spChg>
        <pc:spChg chg="add del mod">
          <ac:chgData name="井田　侑作" userId="6b312589-0c82-48c6-a1c6-1c9005b8a479" providerId="ADAL" clId="{76BB3CCA-1B84-4504-AAAD-7BD9DE8B2FAE}" dt="2023-10-01T12:04:44.425" v="8129" actId="478"/>
          <ac:spMkLst>
            <pc:docMk/>
            <pc:sldMk cId="1959438683" sldId="265"/>
            <ac:spMk id="24" creationId="{C1E904CA-E9D6-6BBD-471A-D6CDCE572C9A}"/>
          </ac:spMkLst>
        </pc:spChg>
        <pc:spChg chg="add del mod">
          <ac:chgData name="井田　侑作" userId="6b312589-0c82-48c6-a1c6-1c9005b8a479" providerId="ADAL" clId="{76BB3CCA-1B84-4504-AAAD-7BD9DE8B2FAE}" dt="2023-10-01T12:08:22.836" v="8197" actId="164"/>
          <ac:spMkLst>
            <pc:docMk/>
            <pc:sldMk cId="1959438683" sldId="265"/>
            <ac:spMk id="25" creationId="{DAA63C88-A584-8E2D-5A4B-1D297210E4B1}"/>
          </ac:spMkLst>
        </pc:spChg>
        <pc:spChg chg="add mod">
          <ac:chgData name="井田　侑作" userId="6b312589-0c82-48c6-a1c6-1c9005b8a479" providerId="ADAL" clId="{76BB3CCA-1B84-4504-AAAD-7BD9DE8B2FAE}" dt="2023-10-01T12:08:22.836" v="8197" actId="164"/>
          <ac:spMkLst>
            <pc:docMk/>
            <pc:sldMk cId="1959438683" sldId="265"/>
            <ac:spMk id="27" creationId="{56A8E45C-234A-B8A6-8E54-64BEF0CE3AA7}"/>
          </ac:spMkLst>
        </pc:spChg>
        <pc:spChg chg="add mod">
          <ac:chgData name="井田　侑作" userId="6b312589-0c82-48c6-a1c6-1c9005b8a479" providerId="ADAL" clId="{76BB3CCA-1B84-4504-AAAD-7BD9DE8B2FAE}" dt="2023-10-01T12:09:28.063" v="8204" actId="14100"/>
          <ac:spMkLst>
            <pc:docMk/>
            <pc:sldMk cId="1959438683" sldId="265"/>
            <ac:spMk id="29" creationId="{A2371A80-DFF0-8872-59C4-501EE88AF716}"/>
          </ac:spMkLst>
        </pc:spChg>
        <pc:grpChg chg="add del mod">
          <ac:chgData name="井田　侑作" userId="6b312589-0c82-48c6-a1c6-1c9005b8a479" providerId="ADAL" clId="{76BB3CCA-1B84-4504-AAAD-7BD9DE8B2FAE}" dt="2023-10-01T12:08:22.836" v="8197" actId="164"/>
          <ac:grpSpMkLst>
            <pc:docMk/>
            <pc:sldMk cId="1959438683" sldId="265"/>
            <ac:grpSpMk id="8" creationId="{8556A9D7-BA15-A9F8-6CEF-7EBF004BBD83}"/>
          </ac:grpSpMkLst>
        </pc:grpChg>
        <pc:grpChg chg="add del mod ord">
          <ac:chgData name="井田　侑作" userId="6b312589-0c82-48c6-a1c6-1c9005b8a479" providerId="ADAL" clId="{76BB3CCA-1B84-4504-AAAD-7BD9DE8B2FAE}" dt="2023-10-01T12:08:22.836" v="8197" actId="164"/>
          <ac:grpSpMkLst>
            <pc:docMk/>
            <pc:sldMk cId="1959438683" sldId="265"/>
            <ac:grpSpMk id="17" creationId="{B6D2012C-1872-662B-9B29-AFC5449CFD6D}"/>
          </ac:grpSpMkLst>
        </pc:grpChg>
        <pc:grpChg chg="add del mod">
          <ac:chgData name="井田　侑作" userId="6b312589-0c82-48c6-a1c6-1c9005b8a479" providerId="ADAL" clId="{76BB3CCA-1B84-4504-AAAD-7BD9DE8B2FAE}" dt="2023-10-01T12:01:20.367" v="8038" actId="165"/>
          <ac:grpSpMkLst>
            <pc:docMk/>
            <pc:sldMk cId="1959438683" sldId="265"/>
            <ac:grpSpMk id="26" creationId="{7242F0EF-D18B-B192-E2A6-116174A6E72F}"/>
          </ac:grpSpMkLst>
        </pc:grpChg>
        <pc:grpChg chg="del mod">
          <ac:chgData name="井田　侑作" userId="6b312589-0c82-48c6-a1c6-1c9005b8a479" providerId="ADAL" clId="{76BB3CCA-1B84-4504-AAAD-7BD9DE8B2FAE}" dt="2023-10-01T11:59:47.190" v="8017" actId="478"/>
          <ac:grpSpMkLst>
            <pc:docMk/>
            <pc:sldMk cId="1959438683" sldId="265"/>
            <ac:grpSpMk id="28" creationId="{A0348952-685F-CFC6-A92E-C4C3F6E7CBE3}"/>
          </ac:grpSpMkLst>
        </pc:grpChg>
        <pc:grpChg chg="add mod ord">
          <ac:chgData name="井田　侑作" userId="6b312589-0c82-48c6-a1c6-1c9005b8a479" providerId="ADAL" clId="{76BB3CCA-1B84-4504-AAAD-7BD9DE8B2FAE}" dt="2023-10-01T12:09:41.687" v="8207" actId="1076"/>
          <ac:grpSpMkLst>
            <pc:docMk/>
            <pc:sldMk cId="1959438683" sldId="265"/>
            <ac:grpSpMk id="35" creationId="{877AD466-D1F6-D267-9221-43EC2919924C}"/>
          </ac:grpSpMkLst>
        </pc:grpChg>
        <pc:picChg chg="del mod">
          <ac:chgData name="井田　侑作" userId="6b312589-0c82-48c6-a1c6-1c9005b8a479" providerId="ADAL" clId="{76BB3CCA-1B84-4504-AAAD-7BD9DE8B2FAE}" dt="2023-10-01T11:59:47.190" v="8017" actId="478"/>
          <ac:picMkLst>
            <pc:docMk/>
            <pc:sldMk cId="1959438683" sldId="265"/>
            <ac:picMk id="18" creationId="{988EBC2D-B149-8E62-45B6-7597CFF4DDBC}"/>
          </ac:picMkLst>
        </pc:picChg>
        <pc:picChg chg="del">
          <ac:chgData name="井田　侑作" userId="6b312589-0c82-48c6-a1c6-1c9005b8a479" providerId="ADAL" clId="{76BB3CCA-1B84-4504-AAAD-7BD9DE8B2FAE}" dt="2023-10-01T11:59:44.555" v="8015" actId="478"/>
          <ac:picMkLst>
            <pc:docMk/>
            <pc:sldMk cId="1959438683" sldId="265"/>
            <ac:picMk id="19" creationId="{B0D451C8-BBCC-868C-61EF-B3A3A0F2616E}"/>
          </ac:picMkLst>
        </pc:picChg>
        <pc:picChg chg="add del mod topLvl">
          <ac:chgData name="井田　侑作" userId="6b312589-0c82-48c6-a1c6-1c9005b8a479" providerId="ADAL" clId="{76BB3CCA-1B84-4504-AAAD-7BD9DE8B2FAE}" dt="2023-10-01T12:08:06.061" v="8196" actId="165"/>
          <ac:picMkLst>
            <pc:docMk/>
            <pc:sldMk cId="1959438683" sldId="265"/>
            <ac:picMk id="20" creationId="{70659C80-9D89-01FD-7BAD-76A04D8BF7ED}"/>
          </ac:picMkLst>
        </pc:picChg>
        <pc:picChg chg="add del mod">
          <ac:chgData name="井田　侑作" userId="6b312589-0c82-48c6-a1c6-1c9005b8a479" providerId="ADAL" clId="{76BB3CCA-1B84-4504-AAAD-7BD9DE8B2FAE}" dt="2023-10-01T11:59:45.984" v="8016" actId="478"/>
          <ac:picMkLst>
            <pc:docMk/>
            <pc:sldMk cId="1959438683" sldId="265"/>
            <ac:picMk id="22" creationId="{E8FCE599-8E43-67A6-8F54-14010EE0D1AC}"/>
          </ac:picMkLst>
        </pc:picChg>
        <pc:cxnChg chg="mod topLvl">
          <ac:chgData name="井田　侑作" userId="6b312589-0c82-48c6-a1c6-1c9005b8a479" providerId="ADAL" clId="{76BB3CCA-1B84-4504-AAAD-7BD9DE8B2FAE}" dt="2023-10-01T12:08:06.061" v="8196" actId="165"/>
          <ac:cxnSpMkLst>
            <pc:docMk/>
            <pc:sldMk cId="1959438683" sldId="265"/>
            <ac:cxnSpMk id="10" creationId="{CCA93073-6173-A0EF-5CFA-552D29B1C718}"/>
          </ac:cxnSpMkLst>
        </pc:cxnChg>
        <pc:cxnChg chg="mod topLvl">
          <ac:chgData name="井田　侑作" userId="6b312589-0c82-48c6-a1c6-1c9005b8a479" providerId="ADAL" clId="{76BB3CCA-1B84-4504-AAAD-7BD9DE8B2FAE}" dt="2023-10-01T12:08:06.061" v="8196" actId="165"/>
          <ac:cxnSpMkLst>
            <pc:docMk/>
            <pc:sldMk cId="1959438683" sldId="265"/>
            <ac:cxnSpMk id="11" creationId="{AE534FA0-BF46-A2E8-6B44-5D5234B11C1A}"/>
          </ac:cxnSpMkLst>
        </pc:cxnChg>
        <pc:cxnChg chg="mod topLvl">
          <ac:chgData name="井田　侑作" userId="6b312589-0c82-48c6-a1c6-1c9005b8a479" providerId="ADAL" clId="{76BB3CCA-1B84-4504-AAAD-7BD9DE8B2FAE}" dt="2023-10-01T12:09:35.345" v="8205" actId="14100"/>
          <ac:cxnSpMkLst>
            <pc:docMk/>
            <pc:sldMk cId="1959438683" sldId="265"/>
            <ac:cxnSpMk id="12" creationId="{FDC1A11F-7D50-4CBE-569D-D719BE6AD08C}"/>
          </ac:cxnSpMkLst>
        </pc:cxnChg>
        <pc:cxnChg chg="mod topLvl">
          <ac:chgData name="井田　侑作" userId="6b312589-0c82-48c6-a1c6-1c9005b8a479" providerId="ADAL" clId="{76BB3CCA-1B84-4504-AAAD-7BD9DE8B2FAE}" dt="2023-10-01T12:08:06.061" v="8196" actId="165"/>
          <ac:cxnSpMkLst>
            <pc:docMk/>
            <pc:sldMk cId="1959438683" sldId="265"/>
            <ac:cxnSpMk id="21" creationId="{4BDA1F9F-1DEF-A45F-1F12-E8A9843E7C2B}"/>
          </ac:cxnSpMkLst>
        </pc:cxnChg>
        <pc:cxnChg chg="add mod">
          <ac:chgData name="井田　侑作" userId="6b312589-0c82-48c6-a1c6-1c9005b8a479" providerId="ADAL" clId="{76BB3CCA-1B84-4504-AAAD-7BD9DE8B2FAE}" dt="2023-10-01T12:08:22.836" v="8197" actId="164"/>
          <ac:cxnSpMkLst>
            <pc:docMk/>
            <pc:sldMk cId="1959438683" sldId="265"/>
            <ac:cxnSpMk id="31" creationId="{A7A32B7C-9C40-DF4B-EDBF-9278F91FF063}"/>
          </ac:cxnSpMkLst>
        </pc:cxnChg>
      </pc:sldChg>
      <pc:sldChg chg="addSp delSp modSp del mod">
        <pc:chgData name="井田　侑作" userId="6b312589-0c82-48c6-a1c6-1c9005b8a479" providerId="ADAL" clId="{76BB3CCA-1B84-4504-AAAD-7BD9DE8B2FAE}" dt="2023-10-01T12:10:53.080" v="8212" actId="47"/>
        <pc:sldMkLst>
          <pc:docMk/>
          <pc:sldMk cId="254470808" sldId="266"/>
        </pc:sldMkLst>
        <pc:spChg chg="mod">
          <ac:chgData name="井田　侑作" userId="6b312589-0c82-48c6-a1c6-1c9005b8a479" providerId="ADAL" clId="{76BB3CCA-1B84-4504-AAAD-7BD9DE8B2FAE}" dt="2023-09-27T16:51:20.832" v="1979" actId="20577"/>
          <ac:spMkLst>
            <pc:docMk/>
            <pc:sldMk cId="254470808" sldId="266"/>
            <ac:spMk id="2" creationId="{95DE00A7-F7D3-D20D-3543-A327573005AA}"/>
          </ac:spMkLst>
        </pc:spChg>
        <pc:spChg chg="add del mod">
          <ac:chgData name="井田　侑作" userId="6b312589-0c82-48c6-a1c6-1c9005b8a479" providerId="ADAL" clId="{76BB3CCA-1B84-4504-AAAD-7BD9DE8B2FAE}" dt="2023-09-27T18:07:12.715" v="5142" actId="20577"/>
          <ac:spMkLst>
            <pc:docMk/>
            <pc:sldMk cId="254470808" sldId="266"/>
            <ac:spMk id="3" creationId="{3F224973-FC1C-529D-205F-58CA9675198D}"/>
          </ac:spMkLst>
        </pc:spChg>
        <pc:picChg chg="add del mod ord">
          <ac:chgData name="井田　侑作" userId="6b312589-0c82-48c6-a1c6-1c9005b8a479" providerId="ADAL" clId="{76BB3CCA-1B84-4504-AAAD-7BD9DE8B2FAE}" dt="2023-09-27T15:42:25.743" v="188" actId="22"/>
          <ac:picMkLst>
            <pc:docMk/>
            <pc:sldMk cId="254470808" sldId="266"/>
            <ac:picMk id="5" creationId="{9B24342F-71F7-D23C-09EF-C6A59CE0E6D9}"/>
          </ac:picMkLst>
        </pc:picChg>
        <pc:picChg chg="add del mod">
          <ac:chgData name="井田　侑作" userId="6b312589-0c82-48c6-a1c6-1c9005b8a479" providerId="ADAL" clId="{76BB3CCA-1B84-4504-AAAD-7BD9DE8B2FAE}" dt="2023-09-27T15:44:17.070" v="199" actId="478"/>
          <ac:picMkLst>
            <pc:docMk/>
            <pc:sldMk cId="254470808" sldId="266"/>
            <ac:picMk id="1026" creationId="{C90515E5-D668-2822-0C29-3BA80A70B137}"/>
          </ac:picMkLst>
        </pc:picChg>
        <pc:picChg chg="add del mod">
          <ac:chgData name="井田　侑作" userId="6b312589-0c82-48c6-a1c6-1c9005b8a479" providerId="ADAL" clId="{76BB3CCA-1B84-4504-AAAD-7BD9DE8B2FAE}" dt="2023-09-27T15:44:10.812" v="195"/>
          <ac:picMkLst>
            <pc:docMk/>
            <pc:sldMk cId="254470808" sldId="266"/>
            <ac:picMk id="1028" creationId="{69CC9AE8-EFCD-4EAF-40A3-2A713D320AE2}"/>
          </ac:picMkLst>
        </pc:picChg>
        <pc:picChg chg="add del mod">
          <ac:chgData name="井田　侑作" userId="6b312589-0c82-48c6-a1c6-1c9005b8a479" providerId="ADAL" clId="{76BB3CCA-1B84-4504-AAAD-7BD9DE8B2FAE}" dt="2023-09-27T15:48:00.619" v="525" actId="478"/>
          <ac:picMkLst>
            <pc:docMk/>
            <pc:sldMk cId="254470808" sldId="266"/>
            <ac:picMk id="1030" creationId="{E619A67F-9B09-CD8E-AE18-892E282D449E}"/>
          </ac:picMkLst>
        </pc:picChg>
      </pc:sldChg>
      <pc:sldChg chg="addSp delSp modSp new mod modShow">
        <pc:chgData name="井田　侑作" userId="6b312589-0c82-48c6-a1c6-1c9005b8a479" providerId="ADAL" clId="{76BB3CCA-1B84-4504-AAAD-7BD9DE8B2FAE}" dt="2023-10-01T12:24:16.288" v="8521" actId="729"/>
        <pc:sldMkLst>
          <pc:docMk/>
          <pc:sldMk cId="260234996" sldId="267"/>
        </pc:sldMkLst>
        <pc:spChg chg="mod">
          <ac:chgData name="井田　侑作" userId="6b312589-0c82-48c6-a1c6-1c9005b8a479" providerId="ADAL" clId="{76BB3CCA-1B84-4504-AAAD-7BD9DE8B2FAE}" dt="2023-10-01T12:23:50.125" v="8519" actId="20577"/>
          <ac:spMkLst>
            <pc:docMk/>
            <pc:sldMk cId="260234996" sldId="267"/>
            <ac:spMk id="2" creationId="{2C35B1C1-1D9E-5714-3F0C-8F3C27EF70EE}"/>
          </ac:spMkLst>
        </pc:spChg>
        <pc:spChg chg="mod">
          <ac:chgData name="井田　侑作" userId="6b312589-0c82-48c6-a1c6-1c9005b8a479" providerId="ADAL" clId="{76BB3CCA-1B84-4504-AAAD-7BD9DE8B2FAE}" dt="2023-09-27T17:50:33.540" v="4413" actId="20577"/>
          <ac:spMkLst>
            <pc:docMk/>
            <pc:sldMk cId="260234996" sldId="267"/>
            <ac:spMk id="3" creationId="{98AA5884-BFCC-FC2B-5052-8CA937279518}"/>
          </ac:spMkLst>
        </pc:spChg>
        <pc:spChg chg="add mod">
          <ac:chgData name="井田　侑作" userId="6b312589-0c82-48c6-a1c6-1c9005b8a479" providerId="ADAL" clId="{76BB3CCA-1B84-4504-AAAD-7BD9DE8B2FAE}" dt="2023-09-27T16:17:02.621" v="1129" actId="207"/>
          <ac:spMkLst>
            <pc:docMk/>
            <pc:sldMk cId="260234996" sldId="267"/>
            <ac:spMk id="7" creationId="{FA80BAFB-F4E3-26C7-917D-5DA31136F25A}"/>
          </ac:spMkLst>
        </pc:spChg>
        <pc:spChg chg="add mod">
          <ac:chgData name="井田　侑作" userId="6b312589-0c82-48c6-a1c6-1c9005b8a479" providerId="ADAL" clId="{76BB3CCA-1B84-4504-AAAD-7BD9DE8B2FAE}" dt="2023-09-27T16:17:08.404" v="1130" actId="207"/>
          <ac:spMkLst>
            <pc:docMk/>
            <pc:sldMk cId="260234996" sldId="267"/>
            <ac:spMk id="8" creationId="{18370C21-65E1-A78F-74FF-F3F4B48D78AE}"/>
          </ac:spMkLst>
        </pc:spChg>
        <pc:spChg chg="add mod">
          <ac:chgData name="井田　侑作" userId="6b312589-0c82-48c6-a1c6-1c9005b8a479" providerId="ADAL" clId="{76BB3CCA-1B84-4504-AAAD-7BD9DE8B2FAE}" dt="2023-09-27T16:00:47.085" v="662" actId="1076"/>
          <ac:spMkLst>
            <pc:docMk/>
            <pc:sldMk cId="260234996" sldId="267"/>
            <ac:spMk id="9" creationId="{D243CF54-A3F1-E7F9-C4C4-7EFF6342D22F}"/>
          </ac:spMkLst>
        </pc:spChg>
        <pc:spChg chg="add del mod">
          <ac:chgData name="井田　侑作" userId="6b312589-0c82-48c6-a1c6-1c9005b8a479" providerId="ADAL" clId="{76BB3CCA-1B84-4504-AAAD-7BD9DE8B2FAE}" dt="2023-09-27T15:59:22.934" v="650"/>
          <ac:spMkLst>
            <pc:docMk/>
            <pc:sldMk cId="260234996" sldId="267"/>
            <ac:spMk id="10" creationId="{A339E738-0EB9-219A-1153-6423CE1E8464}"/>
          </ac:spMkLst>
        </pc:spChg>
        <pc:spChg chg="add mod">
          <ac:chgData name="井田　侑作" userId="6b312589-0c82-48c6-a1c6-1c9005b8a479" providerId="ADAL" clId="{76BB3CCA-1B84-4504-AAAD-7BD9DE8B2FAE}" dt="2023-09-27T16:01:04.042" v="674" actId="1076"/>
          <ac:spMkLst>
            <pc:docMk/>
            <pc:sldMk cId="260234996" sldId="267"/>
            <ac:spMk id="11" creationId="{82E7B8FD-7E41-13AD-FD95-328A658D0048}"/>
          </ac:spMkLst>
        </pc:spChg>
        <pc:spChg chg="add del mod">
          <ac:chgData name="井田　侑作" userId="6b312589-0c82-48c6-a1c6-1c9005b8a479" providerId="ADAL" clId="{76BB3CCA-1B84-4504-AAAD-7BD9DE8B2FAE}" dt="2023-09-27T16:31:03.279" v="1460" actId="1076"/>
          <ac:spMkLst>
            <pc:docMk/>
            <pc:sldMk cId="260234996" sldId="267"/>
            <ac:spMk id="12" creationId="{19D4A066-E95A-4EE8-11A8-01906C01F535}"/>
          </ac:spMkLst>
        </pc:spChg>
        <pc:spChg chg="add del mod">
          <ac:chgData name="井田　侑作" userId="6b312589-0c82-48c6-a1c6-1c9005b8a479" providerId="ADAL" clId="{76BB3CCA-1B84-4504-AAAD-7BD9DE8B2FAE}" dt="2023-09-27T16:31:06.967" v="1461" actId="1076"/>
          <ac:spMkLst>
            <pc:docMk/>
            <pc:sldMk cId="260234996" sldId="267"/>
            <ac:spMk id="13" creationId="{74D26F65-AFC3-F3E7-F4AA-A8ABA5055552}"/>
          </ac:spMkLst>
        </pc:spChg>
        <pc:picChg chg="add mod">
          <ac:chgData name="井田　侑作" userId="6b312589-0c82-48c6-a1c6-1c9005b8a479" providerId="ADAL" clId="{76BB3CCA-1B84-4504-AAAD-7BD9DE8B2FAE}" dt="2023-09-27T15:57:41.405" v="618" actId="1076"/>
          <ac:picMkLst>
            <pc:docMk/>
            <pc:sldMk cId="260234996" sldId="267"/>
            <ac:picMk id="4" creationId="{29FD07A7-3B35-C900-4833-D277F7E735D4}"/>
          </ac:picMkLst>
        </pc:picChg>
        <pc:picChg chg="add del mod">
          <ac:chgData name="井田　侑作" userId="6b312589-0c82-48c6-a1c6-1c9005b8a479" providerId="ADAL" clId="{76BB3CCA-1B84-4504-AAAD-7BD9DE8B2FAE}" dt="2023-09-27T15:56:13.425" v="558" actId="22"/>
          <ac:picMkLst>
            <pc:docMk/>
            <pc:sldMk cId="260234996" sldId="267"/>
            <ac:picMk id="6" creationId="{81146092-8429-E165-1E34-5F73B8164F7F}"/>
          </ac:picMkLst>
        </pc:picChg>
        <pc:picChg chg="add del mod">
          <ac:chgData name="井田　侑作" userId="6b312589-0c82-48c6-a1c6-1c9005b8a479" providerId="ADAL" clId="{76BB3CCA-1B84-4504-AAAD-7BD9DE8B2FAE}" dt="2023-09-27T15:57:35.089" v="617" actId="478"/>
          <ac:picMkLst>
            <pc:docMk/>
            <pc:sldMk cId="260234996" sldId="267"/>
            <ac:picMk id="4098" creationId="{9ABEDB3C-0A61-B921-74DB-6399A1343158}"/>
          </ac:picMkLst>
        </pc:picChg>
      </pc:sldChg>
      <pc:sldChg chg="addSp delSp modSp new del mod">
        <pc:chgData name="井田　侑作" userId="6b312589-0c82-48c6-a1c6-1c9005b8a479" providerId="ADAL" clId="{76BB3CCA-1B84-4504-AAAD-7BD9DE8B2FAE}" dt="2023-09-27T15:47:47.869" v="521" actId="680"/>
        <pc:sldMkLst>
          <pc:docMk/>
          <pc:sldMk cId="2877117344" sldId="267"/>
        </pc:sldMkLst>
        <pc:spChg chg="mod">
          <ac:chgData name="井田　侑作" userId="6b312589-0c82-48c6-a1c6-1c9005b8a479" providerId="ADAL" clId="{76BB3CCA-1B84-4504-AAAD-7BD9DE8B2FAE}" dt="2023-09-27T15:47:47.696" v="520"/>
          <ac:spMkLst>
            <pc:docMk/>
            <pc:sldMk cId="2877117344" sldId="267"/>
            <ac:spMk id="3" creationId="{E313D9EB-98E3-7475-B598-A782CA2E95BA}"/>
          </ac:spMkLst>
        </pc:spChg>
        <pc:spChg chg="add del">
          <ac:chgData name="井田　侑作" userId="6b312589-0c82-48c6-a1c6-1c9005b8a479" providerId="ADAL" clId="{76BB3CCA-1B84-4504-AAAD-7BD9DE8B2FAE}" dt="2023-09-27T15:47:41.688" v="518" actId="22"/>
          <ac:spMkLst>
            <pc:docMk/>
            <pc:sldMk cId="2877117344" sldId="267"/>
            <ac:spMk id="5" creationId="{A4C20515-157C-B3E4-6368-E5C4D83E749D}"/>
          </ac:spMkLst>
        </pc:spChg>
      </pc:sldChg>
      <pc:sldChg chg="modSp add del mod">
        <pc:chgData name="井田　侑作" userId="6b312589-0c82-48c6-a1c6-1c9005b8a479" providerId="ADAL" clId="{76BB3CCA-1B84-4504-AAAD-7BD9DE8B2FAE}" dt="2023-10-01T12:20:38.449" v="8485" actId="47"/>
        <pc:sldMkLst>
          <pc:docMk/>
          <pc:sldMk cId="2055459705" sldId="268"/>
        </pc:sldMkLst>
        <pc:spChg chg="mod">
          <ac:chgData name="井田　侑作" userId="6b312589-0c82-48c6-a1c6-1c9005b8a479" providerId="ADAL" clId="{76BB3CCA-1B84-4504-AAAD-7BD9DE8B2FAE}" dt="2023-09-27T16:51:20.700" v="1975"/>
          <ac:spMkLst>
            <pc:docMk/>
            <pc:sldMk cId="2055459705" sldId="268"/>
            <ac:spMk id="2" creationId="{95DE00A7-F7D3-D20D-3543-A327573005AA}"/>
          </ac:spMkLst>
        </pc:spChg>
        <pc:spChg chg="mod">
          <ac:chgData name="井田　侑作" userId="6b312589-0c82-48c6-a1c6-1c9005b8a479" providerId="ADAL" clId="{76BB3CCA-1B84-4504-AAAD-7BD9DE8B2FAE}" dt="2023-09-27T17:50:40.307" v="4418" actId="20577"/>
          <ac:spMkLst>
            <pc:docMk/>
            <pc:sldMk cId="2055459705" sldId="268"/>
            <ac:spMk id="3" creationId="{3F224973-FC1C-529D-205F-58CA9675198D}"/>
          </ac:spMkLst>
        </pc:spChg>
      </pc:sldChg>
      <pc:sldChg chg="modSp add del mod">
        <pc:chgData name="井田　侑作" userId="6b312589-0c82-48c6-a1c6-1c9005b8a479" providerId="ADAL" clId="{76BB3CCA-1B84-4504-AAAD-7BD9DE8B2FAE}" dt="2023-10-01T12:10:55.176" v="8213" actId="47"/>
        <pc:sldMkLst>
          <pc:docMk/>
          <pc:sldMk cId="4159588540" sldId="269"/>
        </pc:sldMkLst>
        <pc:spChg chg="mod">
          <ac:chgData name="井田　侑作" userId="6b312589-0c82-48c6-a1c6-1c9005b8a479" providerId="ADAL" clId="{76BB3CCA-1B84-4504-AAAD-7BD9DE8B2FAE}" dt="2023-09-27T16:51:20.798" v="1978"/>
          <ac:spMkLst>
            <pc:docMk/>
            <pc:sldMk cId="4159588540" sldId="269"/>
            <ac:spMk id="2" creationId="{95DE00A7-F7D3-D20D-3543-A327573005AA}"/>
          </ac:spMkLst>
        </pc:spChg>
        <pc:spChg chg="mod">
          <ac:chgData name="井田　侑作" userId="6b312589-0c82-48c6-a1c6-1c9005b8a479" providerId="ADAL" clId="{76BB3CCA-1B84-4504-AAAD-7BD9DE8B2FAE}" dt="2023-09-27T18:07:52.265" v="5147" actId="207"/>
          <ac:spMkLst>
            <pc:docMk/>
            <pc:sldMk cId="4159588540" sldId="269"/>
            <ac:spMk id="3" creationId="{3F224973-FC1C-529D-205F-58CA9675198D}"/>
          </ac:spMkLst>
        </pc:spChg>
      </pc:sldChg>
      <pc:sldChg chg="addSp delSp modSp new del mod addAnim delAnim modAnim">
        <pc:chgData name="井田　侑作" userId="6b312589-0c82-48c6-a1c6-1c9005b8a479" providerId="ADAL" clId="{76BB3CCA-1B84-4504-AAAD-7BD9DE8B2FAE}" dt="2023-10-01T12:52:00.587" v="9327" actId="47"/>
        <pc:sldMkLst>
          <pc:docMk/>
          <pc:sldMk cId="3167822253" sldId="270"/>
        </pc:sldMkLst>
        <pc:spChg chg="mod">
          <ac:chgData name="井田　侑作" userId="6b312589-0c82-48c6-a1c6-1c9005b8a479" providerId="ADAL" clId="{76BB3CCA-1B84-4504-AAAD-7BD9DE8B2FAE}" dt="2023-09-27T16:17:44.447" v="1178" actId="20577"/>
          <ac:spMkLst>
            <pc:docMk/>
            <pc:sldMk cId="3167822253" sldId="270"/>
            <ac:spMk id="2" creationId="{755AC850-EB23-5E51-E5B4-B9BA4CDEE127}"/>
          </ac:spMkLst>
        </pc:spChg>
        <pc:spChg chg="add del mod">
          <ac:chgData name="井田　侑作" userId="6b312589-0c82-48c6-a1c6-1c9005b8a479" providerId="ADAL" clId="{76BB3CCA-1B84-4504-AAAD-7BD9DE8B2FAE}" dt="2023-10-01T12:36:25.282" v="9052" actId="767"/>
          <ac:spMkLst>
            <pc:docMk/>
            <pc:sldMk cId="3167822253" sldId="270"/>
            <ac:spMk id="3" creationId="{92B0F60A-67E5-2DE4-FA6A-84730ADC8B67}"/>
          </ac:spMkLst>
        </pc:spChg>
        <pc:spChg chg="del">
          <ac:chgData name="井田　侑作" userId="6b312589-0c82-48c6-a1c6-1c9005b8a479" providerId="ADAL" clId="{76BB3CCA-1B84-4504-AAAD-7BD9DE8B2FAE}" dt="2023-09-27T16:31:39.472" v="1462"/>
          <ac:spMkLst>
            <pc:docMk/>
            <pc:sldMk cId="3167822253" sldId="270"/>
            <ac:spMk id="3" creationId="{B1CD9DB4-DD52-4F36-A134-70BA795D08A2}"/>
          </ac:spMkLst>
        </pc:spChg>
        <pc:spChg chg="add del mod">
          <ac:chgData name="井田　侑作" userId="6b312589-0c82-48c6-a1c6-1c9005b8a479" providerId="ADAL" clId="{76BB3CCA-1B84-4504-AAAD-7BD9DE8B2FAE}" dt="2023-10-01T12:50:52.555" v="9304" actId="21"/>
          <ac:spMkLst>
            <pc:docMk/>
            <pc:sldMk cId="3167822253" sldId="270"/>
            <ac:spMk id="17" creationId="{5609163B-AB89-720E-05B3-CADD8570DA3A}"/>
          </ac:spMkLst>
        </pc:spChg>
        <pc:spChg chg="add mod">
          <ac:chgData name="井田　侑作" userId="6b312589-0c82-48c6-a1c6-1c9005b8a479" providerId="ADAL" clId="{76BB3CCA-1B84-4504-AAAD-7BD9DE8B2FAE}" dt="2023-10-01T12:51:41.724" v="9325" actId="21"/>
          <ac:spMkLst>
            <pc:docMk/>
            <pc:sldMk cId="3167822253" sldId="270"/>
            <ac:spMk id="26" creationId="{E54F28D2-B22D-DD9D-266F-71689D1A3CA5}"/>
          </ac:spMkLst>
        </pc:spChg>
        <pc:graphicFrameChg chg="add del">
          <ac:chgData name="井田　侑作" userId="6b312589-0c82-48c6-a1c6-1c9005b8a479" providerId="ADAL" clId="{76BB3CCA-1B84-4504-AAAD-7BD9DE8B2FAE}" dt="2023-10-01T12:43:03.677" v="9143" actId="3680"/>
          <ac:graphicFrameMkLst>
            <pc:docMk/>
            <pc:sldMk cId="3167822253" sldId="270"/>
            <ac:graphicFrameMk id="8" creationId="{F8E1A79B-9475-2737-8A12-7E5CBDADE4BC}"/>
          </ac:graphicFrameMkLst>
        </pc:graphicFrameChg>
        <pc:graphicFrameChg chg="add del mod ord modGraphic">
          <ac:chgData name="井田　侑作" userId="6b312589-0c82-48c6-a1c6-1c9005b8a479" providerId="ADAL" clId="{76BB3CCA-1B84-4504-AAAD-7BD9DE8B2FAE}" dt="2023-10-01T12:49:23.930" v="9292" actId="21"/>
          <ac:graphicFrameMkLst>
            <pc:docMk/>
            <pc:sldMk cId="3167822253" sldId="270"/>
            <ac:graphicFrameMk id="9" creationId="{EBE2EE9E-9B5B-EA66-2B66-598A5BC972CF}"/>
          </ac:graphicFrameMkLst>
        </pc:graphicFrameChg>
        <pc:graphicFrameChg chg="add del mod ord">
          <ac:chgData name="井田　侑作" userId="6b312589-0c82-48c6-a1c6-1c9005b8a479" providerId="ADAL" clId="{76BB3CCA-1B84-4504-AAAD-7BD9DE8B2FAE}" dt="2023-10-01T12:47:37.246" v="9252"/>
          <ac:graphicFrameMkLst>
            <pc:docMk/>
            <pc:sldMk cId="3167822253" sldId="270"/>
            <ac:graphicFrameMk id="11" creationId="{1695354B-5165-20C2-F336-BD61038202B5}"/>
          </ac:graphicFrameMkLst>
        </pc:graphicFrameChg>
        <pc:graphicFrameChg chg="add del">
          <ac:chgData name="井田　侑作" userId="6b312589-0c82-48c6-a1c6-1c9005b8a479" providerId="ADAL" clId="{76BB3CCA-1B84-4504-AAAD-7BD9DE8B2FAE}" dt="2023-09-27T16:33:47.769" v="1485" actId="3680"/>
          <ac:graphicFrameMkLst>
            <pc:docMk/>
            <pc:sldMk cId="3167822253" sldId="270"/>
            <ac:graphicFrameMk id="13" creationId="{27391DB0-88BC-4BCB-9A4F-3B02F87EFDBF}"/>
          </ac:graphicFrameMkLst>
        </pc:graphicFrameChg>
        <pc:graphicFrameChg chg="add del mod ord modGraphic">
          <ac:chgData name="井田　侑作" userId="6b312589-0c82-48c6-a1c6-1c9005b8a479" providerId="ADAL" clId="{76BB3CCA-1B84-4504-AAAD-7BD9DE8B2FAE}" dt="2023-10-01T12:51:41.724" v="9325" actId="21"/>
          <ac:graphicFrameMkLst>
            <pc:docMk/>
            <pc:sldMk cId="3167822253" sldId="270"/>
            <ac:graphicFrameMk id="13" creationId="{C709EB70-B4F3-EA2F-AAC5-2AFF92CF81C5}"/>
          </ac:graphicFrameMkLst>
        </pc:graphicFrameChg>
        <pc:graphicFrameChg chg="add del mod modGraphic">
          <ac:chgData name="井田　侑作" userId="6b312589-0c82-48c6-a1c6-1c9005b8a479" providerId="ADAL" clId="{76BB3CCA-1B84-4504-AAAD-7BD9DE8B2FAE}" dt="2023-09-27T18:26:39.880" v="5646" actId="478"/>
          <ac:graphicFrameMkLst>
            <pc:docMk/>
            <pc:sldMk cId="3167822253" sldId="270"/>
            <ac:graphicFrameMk id="14" creationId="{975811DB-ED0E-5C95-C609-57CB2E77722E}"/>
          </ac:graphicFrameMkLst>
        </pc:graphicFrameChg>
        <pc:graphicFrameChg chg="add del mod ord modGraphic">
          <ac:chgData name="井田　侑作" userId="6b312589-0c82-48c6-a1c6-1c9005b8a479" providerId="ADAL" clId="{76BB3CCA-1B84-4504-AAAD-7BD9DE8B2FAE}" dt="2023-10-01T12:48:03.885" v="9269" actId="21"/>
          <ac:graphicFrameMkLst>
            <pc:docMk/>
            <pc:sldMk cId="3167822253" sldId="270"/>
            <ac:graphicFrameMk id="16" creationId="{31887FBF-1831-0B78-1B6B-3858EB0AC98A}"/>
          </ac:graphicFrameMkLst>
        </pc:graphicFrameChg>
        <pc:graphicFrameChg chg="add del mod">
          <ac:chgData name="井田　侑作" userId="6b312589-0c82-48c6-a1c6-1c9005b8a479" providerId="ADAL" clId="{76BB3CCA-1B84-4504-AAAD-7BD9DE8B2FAE}" dt="2023-10-01T12:50:52.307" v="9303"/>
          <ac:graphicFrameMkLst>
            <pc:docMk/>
            <pc:sldMk cId="3167822253" sldId="270"/>
            <ac:graphicFrameMk id="18" creationId="{3C4DB0E5-2454-AA82-FF1F-20945D84DCC3}"/>
          </ac:graphicFrameMkLst>
        </pc:graphicFrameChg>
        <pc:picChg chg="add del mod ord">
          <ac:chgData name="井田　侑作" userId="6b312589-0c82-48c6-a1c6-1c9005b8a479" providerId="ADAL" clId="{76BB3CCA-1B84-4504-AAAD-7BD9DE8B2FAE}" dt="2023-10-01T12:51:41.724" v="9325" actId="21"/>
          <ac:picMkLst>
            <pc:docMk/>
            <pc:sldMk cId="3167822253" sldId="270"/>
            <ac:picMk id="4" creationId="{F8F87223-B483-B9CD-CFAD-4F6DCD6A4D8C}"/>
          </ac:picMkLst>
        </pc:picChg>
        <pc:picChg chg="add del mod">
          <ac:chgData name="井田　侑作" userId="6b312589-0c82-48c6-a1c6-1c9005b8a479" providerId="ADAL" clId="{76BB3CCA-1B84-4504-AAAD-7BD9DE8B2FAE}" dt="2023-10-01T12:36:20.683" v="9046"/>
          <ac:picMkLst>
            <pc:docMk/>
            <pc:sldMk cId="3167822253" sldId="270"/>
            <ac:picMk id="5" creationId="{4D6D8EC7-E282-1E9A-6FC3-01598A8D6FC3}"/>
          </ac:picMkLst>
        </pc:picChg>
        <pc:picChg chg="add del mod ord">
          <ac:chgData name="井田　侑作" userId="6b312589-0c82-48c6-a1c6-1c9005b8a479" providerId="ADAL" clId="{76BB3CCA-1B84-4504-AAAD-7BD9DE8B2FAE}" dt="2023-09-27T18:22:28.800" v="5448" actId="478"/>
          <ac:picMkLst>
            <pc:docMk/>
            <pc:sldMk cId="3167822253" sldId="270"/>
            <ac:picMk id="5" creationId="{67C9F12F-E040-97E1-1664-56F82E309014}"/>
          </ac:picMkLst>
        </pc:picChg>
        <pc:picChg chg="add del mod ord">
          <ac:chgData name="井田　侑作" userId="6b312589-0c82-48c6-a1c6-1c9005b8a479" providerId="ADAL" clId="{76BB3CCA-1B84-4504-AAAD-7BD9DE8B2FAE}" dt="2023-10-01T12:51:41.724" v="9325" actId="21"/>
          <ac:picMkLst>
            <pc:docMk/>
            <pc:sldMk cId="3167822253" sldId="270"/>
            <ac:picMk id="6" creationId="{6E9E86FC-AD49-F37E-AA6E-329CA10DC8AD}"/>
          </ac:picMkLst>
        </pc:picChg>
        <pc:picChg chg="add del mod ord">
          <ac:chgData name="井田　侑作" userId="6b312589-0c82-48c6-a1c6-1c9005b8a479" providerId="ADAL" clId="{76BB3CCA-1B84-4504-AAAD-7BD9DE8B2FAE}" dt="2023-10-01T12:51:41.724" v="9325" actId="21"/>
          <ac:picMkLst>
            <pc:docMk/>
            <pc:sldMk cId="3167822253" sldId="270"/>
            <ac:picMk id="7" creationId="{311CB057-3474-4F01-074C-216C71C9B86D}"/>
          </ac:picMkLst>
        </pc:picChg>
        <pc:picChg chg="add del mod ord">
          <ac:chgData name="井田　侑作" userId="6b312589-0c82-48c6-a1c6-1c9005b8a479" providerId="ADAL" clId="{76BB3CCA-1B84-4504-AAAD-7BD9DE8B2FAE}" dt="2023-09-27T18:22:27.249" v="5446" actId="478"/>
          <ac:picMkLst>
            <pc:docMk/>
            <pc:sldMk cId="3167822253" sldId="270"/>
            <ac:picMk id="8" creationId="{1EF739B1-DFB9-BC56-29FA-217567EA8683}"/>
          </ac:picMkLst>
        </pc:picChg>
        <pc:picChg chg="add del mod ord">
          <ac:chgData name="井田　侑作" userId="6b312589-0c82-48c6-a1c6-1c9005b8a479" providerId="ADAL" clId="{76BB3CCA-1B84-4504-AAAD-7BD9DE8B2FAE}" dt="2023-09-27T18:23:32.928" v="5454" actId="21"/>
          <ac:picMkLst>
            <pc:docMk/>
            <pc:sldMk cId="3167822253" sldId="270"/>
            <ac:picMk id="9" creationId="{93E49175-EF26-9639-1220-A50525152FD7}"/>
          </ac:picMkLst>
        </pc:picChg>
        <pc:picChg chg="add del mod ord">
          <ac:chgData name="井田　侑作" userId="6b312589-0c82-48c6-a1c6-1c9005b8a479" providerId="ADAL" clId="{76BB3CCA-1B84-4504-AAAD-7BD9DE8B2FAE}" dt="2023-10-01T12:51:41.724" v="9325" actId="21"/>
          <ac:picMkLst>
            <pc:docMk/>
            <pc:sldMk cId="3167822253" sldId="270"/>
            <ac:picMk id="10" creationId="{069F3655-C3AF-BFA6-E422-17F65A468448}"/>
          </ac:picMkLst>
        </pc:picChg>
        <pc:picChg chg="add del mod ord">
          <ac:chgData name="井田　侑作" userId="6b312589-0c82-48c6-a1c6-1c9005b8a479" providerId="ADAL" clId="{76BB3CCA-1B84-4504-AAAD-7BD9DE8B2FAE}" dt="2023-09-27T18:22:28.113" v="5447" actId="478"/>
          <ac:picMkLst>
            <pc:docMk/>
            <pc:sldMk cId="3167822253" sldId="270"/>
            <ac:picMk id="11" creationId="{F46155DB-CEE0-56BD-9A20-C76806063379}"/>
          </ac:picMkLst>
        </pc:picChg>
        <pc:picChg chg="add del mod ord">
          <ac:chgData name="井田　侑作" userId="6b312589-0c82-48c6-a1c6-1c9005b8a479" providerId="ADAL" clId="{76BB3CCA-1B84-4504-AAAD-7BD9DE8B2FAE}" dt="2023-10-01T12:51:41.724" v="9325" actId="21"/>
          <ac:picMkLst>
            <pc:docMk/>
            <pc:sldMk cId="3167822253" sldId="270"/>
            <ac:picMk id="12" creationId="{2625E3EE-E29B-2129-B83F-80635C7EEE70}"/>
          </ac:picMkLst>
        </pc:picChg>
        <pc:picChg chg="add del mod ord">
          <ac:chgData name="井田　侑作" userId="6b312589-0c82-48c6-a1c6-1c9005b8a479" providerId="ADAL" clId="{76BB3CCA-1B84-4504-AAAD-7BD9DE8B2FAE}" dt="2023-10-01T12:51:41.724" v="9325" actId="21"/>
          <ac:picMkLst>
            <pc:docMk/>
            <pc:sldMk cId="3167822253" sldId="270"/>
            <ac:picMk id="15" creationId="{F5352793-99A1-86D9-1CAB-11503DDE75CC}"/>
          </ac:picMkLst>
        </pc:picChg>
        <pc:picChg chg="add del mod">
          <ac:chgData name="井田　侑作" userId="6b312589-0c82-48c6-a1c6-1c9005b8a479" providerId="ADAL" clId="{76BB3CCA-1B84-4504-AAAD-7BD9DE8B2FAE}" dt="2023-10-01T12:50:52.307" v="9303"/>
          <ac:picMkLst>
            <pc:docMk/>
            <pc:sldMk cId="3167822253" sldId="270"/>
            <ac:picMk id="19" creationId="{779F657B-45CA-6B4E-711B-7E0A4929D18B}"/>
          </ac:picMkLst>
        </pc:picChg>
        <pc:picChg chg="add del mod">
          <ac:chgData name="井田　侑作" userId="6b312589-0c82-48c6-a1c6-1c9005b8a479" providerId="ADAL" clId="{76BB3CCA-1B84-4504-AAAD-7BD9DE8B2FAE}" dt="2023-10-01T12:50:52.307" v="9303"/>
          <ac:picMkLst>
            <pc:docMk/>
            <pc:sldMk cId="3167822253" sldId="270"/>
            <ac:picMk id="20" creationId="{05AA2BDD-B259-020D-FF88-F72D87C81B6D}"/>
          </ac:picMkLst>
        </pc:picChg>
        <pc:picChg chg="add del mod">
          <ac:chgData name="井田　侑作" userId="6b312589-0c82-48c6-a1c6-1c9005b8a479" providerId="ADAL" clId="{76BB3CCA-1B84-4504-AAAD-7BD9DE8B2FAE}" dt="2023-10-01T12:50:52.307" v="9303"/>
          <ac:picMkLst>
            <pc:docMk/>
            <pc:sldMk cId="3167822253" sldId="270"/>
            <ac:picMk id="21" creationId="{E3B413F9-35E2-F684-9DA1-76EDA436B7CA}"/>
          </ac:picMkLst>
        </pc:picChg>
        <pc:picChg chg="add del mod">
          <ac:chgData name="井田　侑作" userId="6b312589-0c82-48c6-a1c6-1c9005b8a479" providerId="ADAL" clId="{76BB3CCA-1B84-4504-AAAD-7BD9DE8B2FAE}" dt="2023-10-01T12:50:52.307" v="9303"/>
          <ac:picMkLst>
            <pc:docMk/>
            <pc:sldMk cId="3167822253" sldId="270"/>
            <ac:picMk id="22" creationId="{E0ABFB96-1968-F2D2-41A5-2DDA665DAE3C}"/>
          </ac:picMkLst>
        </pc:picChg>
        <pc:picChg chg="add del mod">
          <ac:chgData name="井田　侑作" userId="6b312589-0c82-48c6-a1c6-1c9005b8a479" providerId="ADAL" clId="{76BB3CCA-1B84-4504-AAAD-7BD9DE8B2FAE}" dt="2023-10-01T12:50:52.307" v="9303"/>
          <ac:picMkLst>
            <pc:docMk/>
            <pc:sldMk cId="3167822253" sldId="270"/>
            <ac:picMk id="23" creationId="{9C1DC802-A55C-558E-1CC0-D474BEE84C37}"/>
          </ac:picMkLst>
        </pc:picChg>
        <pc:picChg chg="add del mod">
          <ac:chgData name="井田　侑作" userId="6b312589-0c82-48c6-a1c6-1c9005b8a479" providerId="ADAL" clId="{76BB3CCA-1B84-4504-AAAD-7BD9DE8B2FAE}" dt="2023-10-01T12:50:52.307" v="9303"/>
          <ac:picMkLst>
            <pc:docMk/>
            <pc:sldMk cId="3167822253" sldId="270"/>
            <ac:picMk id="24" creationId="{AFDD5474-0486-7053-5791-BED73C82FE67}"/>
          </ac:picMkLst>
        </pc:picChg>
      </pc:sldChg>
      <pc:sldChg chg="addSp modSp new mod modAnim">
        <pc:chgData name="井田　侑作" userId="6b312589-0c82-48c6-a1c6-1c9005b8a479" providerId="ADAL" clId="{76BB3CCA-1B84-4504-AAAD-7BD9DE8B2FAE}" dt="2023-10-01T17:43:41.664" v="10613" actId="20577"/>
        <pc:sldMkLst>
          <pc:docMk/>
          <pc:sldMk cId="2230975738" sldId="271"/>
        </pc:sldMkLst>
        <pc:spChg chg="mod">
          <ac:chgData name="井田　侑作" userId="6b312589-0c82-48c6-a1c6-1c9005b8a479" providerId="ADAL" clId="{76BB3CCA-1B84-4504-AAAD-7BD9DE8B2FAE}" dt="2023-09-27T16:49:51.763" v="1934"/>
          <ac:spMkLst>
            <pc:docMk/>
            <pc:sldMk cId="2230975738" sldId="271"/>
            <ac:spMk id="2" creationId="{5A6182B8-3F96-DD1E-5424-E2BB277804F4}"/>
          </ac:spMkLst>
        </pc:spChg>
        <pc:spChg chg="mod">
          <ac:chgData name="井田　侑作" userId="6b312589-0c82-48c6-a1c6-1c9005b8a479" providerId="ADAL" clId="{76BB3CCA-1B84-4504-AAAD-7BD9DE8B2FAE}" dt="2023-10-01T17:43:41.664" v="10613" actId="20577"/>
          <ac:spMkLst>
            <pc:docMk/>
            <pc:sldMk cId="2230975738" sldId="271"/>
            <ac:spMk id="3" creationId="{FAAEE29F-778D-4980-4539-D2EA3884E8A5}"/>
          </ac:spMkLst>
        </pc:spChg>
        <pc:spChg chg="add mod">
          <ac:chgData name="井田　侑作" userId="6b312589-0c82-48c6-a1c6-1c9005b8a479" providerId="ADAL" clId="{76BB3CCA-1B84-4504-AAAD-7BD9DE8B2FAE}" dt="2023-09-27T16:55:08.462" v="2354" actId="1076"/>
          <ac:spMkLst>
            <pc:docMk/>
            <pc:sldMk cId="2230975738" sldId="271"/>
            <ac:spMk id="4" creationId="{F83DB4EB-C444-E0B8-4D3C-1C518D318617}"/>
          </ac:spMkLst>
        </pc:spChg>
        <pc:spChg chg="add mod">
          <ac:chgData name="井田　侑作" userId="6b312589-0c82-48c6-a1c6-1c9005b8a479" providerId="ADAL" clId="{76BB3CCA-1B84-4504-AAAD-7BD9DE8B2FAE}" dt="2023-09-27T16:55:21.645" v="2357" actId="1076"/>
          <ac:spMkLst>
            <pc:docMk/>
            <pc:sldMk cId="2230975738" sldId="271"/>
            <ac:spMk id="5" creationId="{02DF0CD8-D120-663A-724E-64249CA28228}"/>
          </ac:spMkLst>
        </pc:spChg>
        <pc:spChg chg="add mod">
          <ac:chgData name="井田　侑作" userId="6b312589-0c82-48c6-a1c6-1c9005b8a479" providerId="ADAL" clId="{76BB3CCA-1B84-4504-AAAD-7BD9DE8B2FAE}" dt="2023-09-27T18:20:42.601" v="5421" actId="1076"/>
          <ac:spMkLst>
            <pc:docMk/>
            <pc:sldMk cId="2230975738" sldId="271"/>
            <ac:spMk id="6" creationId="{AC507567-22D9-9475-011A-77A664F0362E}"/>
          </ac:spMkLst>
        </pc:spChg>
        <pc:spChg chg="add mod">
          <ac:chgData name="井田　侑作" userId="6b312589-0c82-48c6-a1c6-1c9005b8a479" providerId="ADAL" clId="{76BB3CCA-1B84-4504-AAAD-7BD9DE8B2FAE}" dt="2023-10-01T15:03:09.014" v="10261" actId="20577"/>
          <ac:spMkLst>
            <pc:docMk/>
            <pc:sldMk cId="2230975738" sldId="271"/>
            <ac:spMk id="7" creationId="{4E4AF8BC-D3B7-E1BC-9000-465FAD55ED72}"/>
          </ac:spMkLst>
        </pc:spChg>
      </pc:sldChg>
      <pc:sldChg chg="addSp delSp modSp add mod modShow modNotesTx">
        <pc:chgData name="井田　侑作" userId="6b312589-0c82-48c6-a1c6-1c9005b8a479" providerId="ADAL" clId="{76BB3CCA-1B84-4504-AAAD-7BD9DE8B2FAE}" dt="2023-10-01T12:23:33.120" v="8503" actId="729"/>
        <pc:sldMkLst>
          <pc:docMk/>
          <pc:sldMk cId="456166831" sldId="272"/>
        </pc:sldMkLst>
        <pc:spChg chg="mod">
          <ac:chgData name="井田　侑作" userId="6b312589-0c82-48c6-a1c6-1c9005b8a479" providerId="ADAL" clId="{76BB3CCA-1B84-4504-AAAD-7BD9DE8B2FAE}" dt="2023-10-01T12:20:27.619" v="8484" actId="20577"/>
          <ac:spMkLst>
            <pc:docMk/>
            <pc:sldMk cId="456166831" sldId="272"/>
            <ac:spMk id="2" creationId="{95DE00A7-F7D3-D20D-3543-A327573005AA}"/>
          </ac:spMkLst>
        </pc:spChg>
        <pc:spChg chg="mod">
          <ac:chgData name="井田　侑作" userId="6b312589-0c82-48c6-a1c6-1c9005b8a479" providerId="ADAL" clId="{76BB3CCA-1B84-4504-AAAD-7BD9DE8B2FAE}" dt="2023-10-01T12:19:17.222" v="8440" actId="20577"/>
          <ac:spMkLst>
            <pc:docMk/>
            <pc:sldMk cId="456166831" sldId="272"/>
            <ac:spMk id="3" creationId="{3F224973-FC1C-529D-205F-58CA9675198D}"/>
          </ac:spMkLst>
        </pc:spChg>
        <pc:spChg chg="add mod topLvl">
          <ac:chgData name="井田　侑作" userId="6b312589-0c82-48c6-a1c6-1c9005b8a479" providerId="ADAL" clId="{76BB3CCA-1B84-4504-AAAD-7BD9DE8B2FAE}" dt="2023-10-01T12:19:41.410" v="8448" actId="165"/>
          <ac:spMkLst>
            <pc:docMk/>
            <pc:sldMk cId="456166831" sldId="272"/>
            <ac:spMk id="5" creationId="{2D253794-5579-7B6F-A108-86954FA230A3}"/>
          </ac:spMkLst>
        </pc:spChg>
        <pc:spChg chg="add mod topLvl">
          <ac:chgData name="井田　侑作" userId="6b312589-0c82-48c6-a1c6-1c9005b8a479" providerId="ADAL" clId="{76BB3CCA-1B84-4504-AAAD-7BD9DE8B2FAE}" dt="2023-10-01T12:19:41.410" v="8448" actId="165"/>
          <ac:spMkLst>
            <pc:docMk/>
            <pc:sldMk cId="456166831" sldId="272"/>
            <ac:spMk id="6" creationId="{7AFFF8F1-AB0A-03E3-68A9-F78164C3372F}"/>
          </ac:spMkLst>
        </pc:spChg>
        <pc:spChg chg="add del mod">
          <ac:chgData name="井田　侑作" userId="6b312589-0c82-48c6-a1c6-1c9005b8a479" providerId="ADAL" clId="{76BB3CCA-1B84-4504-AAAD-7BD9DE8B2FAE}" dt="2023-10-01T12:16:24.570" v="8364"/>
          <ac:spMkLst>
            <pc:docMk/>
            <pc:sldMk cId="456166831" sldId="272"/>
            <ac:spMk id="8" creationId="{6ED385E6-2B84-725B-6494-45D7C6291CED}"/>
          </ac:spMkLst>
        </pc:spChg>
        <pc:spChg chg="add del mod">
          <ac:chgData name="井田　侑作" userId="6b312589-0c82-48c6-a1c6-1c9005b8a479" providerId="ADAL" clId="{76BB3CCA-1B84-4504-AAAD-7BD9DE8B2FAE}" dt="2023-10-01T12:16:26.885" v="8366"/>
          <ac:spMkLst>
            <pc:docMk/>
            <pc:sldMk cId="456166831" sldId="272"/>
            <ac:spMk id="9" creationId="{EAAE49D6-5647-1F18-2344-BF048B2A08E4}"/>
          </ac:spMkLst>
        </pc:spChg>
        <pc:spChg chg="add mod topLvl">
          <ac:chgData name="井田　侑作" userId="6b312589-0c82-48c6-a1c6-1c9005b8a479" providerId="ADAL" clId="{76BB3CCA-1B84-4504-AAAD-7BD9DE8B2FAE}" dt="2023-10-01T12:19:41.410" v="8448" actId="165"/>
          <ac:spMkLst>
            <pc:docMk/>
            <pc:sldMk cId="456166831" sldId="272"/>
            <ac:spMk id="10" creationId="{E9233F3C-F9BB-95BA-F3A7-B08C25AD43D1}"/>
          </ac:spMkLst>
        </pc:spChg>
        <pc:spChg chg="add mod topLvl">
          <ac:chgData name="井田　侑作" userId="6b312589-0c82-48c6-a1c6-1c9005b8a479" providerId="ADAL" clId="{76BB3CCA-1B84-4504-AAAD-7BD9DE8B2FAE}" dt="2023-10-01T12:19:41.410" v="8448" actId="165"/>
          <ac:spMkLst>
            <pc:docMk/>
            <pc:sldMk cId="456166831" sldId="272"/>
            <ac:spMk id="11" creationId="{B534CBD1-A9A6-4815-561D-ABD104C4F5BD}"/>
          </ac:spMkLst>
        </pc:spChg>
        <pc:spChg chg="add mod topLvl">
          <ac:chgData name="井田　侑作" userId="6b312589-0c82-48c6-a1c6-1c9005b8a479" providerId="ADAL" clId="{76BB3CCA-1B84-4504-AAAD-7BD9DE8B2FAE}" dt="2023-10-01T12:19:41.410" v="8448" actId="165"/>
          <ac:spMkLst>
            <pc:docMk/>
            <pc:sldMk cId="456166831" sldId="272"/>
            <ac:spMk id="12" creationId="{B913B876-E125-1311-551A-E44C38703CB4}"/>
          </ac:spMkLst>
        </pc:spChg>
        <pc:grpChg chg="add del mod topLvl">
          <ac:chgData name="井田　侑作" userId="6b312589-0c82-48c6-a1c6-1c9005b8a479" providerId="ADAL" clId="{76BB3CCA-1B84-4504-AAAD-7BD9DE8B2FAE}" dt="2023-10-01T12:19:44.819" v="8449" actId="338"/>
          <ac:grpSpMkLst>
            <pc:docMk/>
            <pc:sldMk cId="456166831" sldId="272"/>
            <ac:grpSpMk id="7" creationId="{99FA321C-746D-9AB3-ABE5-F522121DFADB}"/>
          </ac:grpSpMkLst>
        </pc:grpChg>
        <pc:grpChg chg="add del mod topLvl">
          <ac:chgData name="井田　侑作" userId="6b312589-0c82-48c6-a1c6-1c9005b8a479" providerId="ADAL" clId="{76BB3CCA-1B84-4504-AAAD-7BD9DE8B2FAE}" dt="2023-10-01T12:19:44.819" v="8449" actId="338"/>
          <ac:grpSpMkLst>
            <pc:docMk/>
            <pc:sldMk cId="456166831" sldId="272"/>
            <ac:grpSpMk id="13" creationId="{23B1DFF4-422D-96AA-512F-74EFA67B6961}"/>
          </ac:grpSpMkLst>
        </pc:grpChg>
        <pc:grpChg chg="add del mod">
          <ac:chgData name="井田　侑作" userId="6b312589-0c82-48c6-a1c6-1c9005b8a479" providerId="ADAL" clId="{76BB3CCA-1B84-4504-AAAD-7BD9DE8B2FAE}" dt="2023-10-01T12:19:34.826" v="8446" actId="165"/>
          <ac:grpSpMkLst>
            <pc:docMk/>
            <pc:sldMk cId="456166831" sldId="272"/>
            <ac:grpSpMk id="14" creationId="{183AA96F-2E46-8A6A-B3C7-B7F4D03BABA4}"/>
          </ac:grpSpMkLst>
        </pc:grpChg>
        <pc:grpChg chg="add mod">
          <ac:chgData name="井田　侑作" userId="6b312589-0c82-48c6-a1c6-1c9005b8a479" providerId="ADAL" clId="{76BB3CCA-1B84-4504-AAAD-7BD9DE8B2FAE}" dt="2023-10-01T12:19:57.043" v="8456" actId="1076"/>
          <ac:grpSpMkLst>
            <pc:docMk/>
            <pc:sldMk cId="456166831" sldId="272"/>
            <ac:grpSpMk id="15" creationId="{86FF002D-4A0B-2E49-560A-F7AFE7845AAF}"/>
          </ac:grpSpMkLst>
        </pc:grpChg>
        <pc:picChg chg="add mod topLvl">
          <ac:chgData name="井田　侑作" userId="6b312589-0c82-48c6-a1c6-1c9005b8a479" providerId="ADAL" clId="{76BB3CCA-1B84-4504-AAAD-7BD9DE8B2FAE}" dt="2023-10-01T12:19:41.410" v="8448" actId="165"/>
          <ac:picMkLst>
            <pc:docMk/>
            <pc:sldMk cId="456166831" sldId="272"/>
            <ac:picMk id="4" creationId="{06427157-5B8F-4939-833A-3E9C37CF2E74}"/>
          </ac:picMkLst>
        </pc:picChg>
        <pc:picChg chg="mod">
          <ac:chgData name="井田　侑作" userId="6b312589-0c82-48c6-a1c6-1c9005b8a479" providerId="ADAL" clId="{76BB3CCA-1B84-4504-AAAD-7BD9DE8B2FAE}" dt="2023-10-01T12:19:02.847" v="8428" actId="1076"/>
          <ac:picMkLst>
            <pc:docMk/>
            <pc:sldMk cId="456166831" sldId="272"/>
            <ac:picMk id="1034" creationId="{B6D57003-CA05-39A5-3F3D-0B1B97A103EC}"/>
          </ac:picMkLst>
        </pc:picChg>
      </pc:sldChg>
      <pc:sldChg chg="addSp delSp modSp new mod">
        <pc:chgData name="井田　侑作" userId="6b312589-0c82-48c6-a1c6-1c9005b8a479" providerId="ADAL" clId="{76BB3CCA-1B84-4504-AAAD-7BD9DE8B2FAE}" dt="2023-09-27T18:31:15.028" v="5708" actId="20577"/>
        <pc:sldMkLst>
          <pc:docMk/>
          <pc:sldMk cId="2532212739" sldId="273"/>
        </pc:sldMkLst>
        <pc:spChg chg="mod">
          <ac:chgData name="井田　侑作" userId="6b312589-0c82-48c6-a1c6-1c9005b8a479" providerId="ADAL" clId="{76BB3CCA-1B84-4504-AAAD-7BD9DE8B2FAE}" dt="2023-09-27T17:17:02.877" v="2902" actId="20577"/>
          <ac:spMkLst>
            <pc:docMk/>
            <pc:sldMk cId="2532212739" sldId="273"/>
            <ac:spMk id="2" creationId="{0A77755F-3676-2CD4-1E7A-D4538BB634CF}"/>
          </ac:spMkLst>
        </pc:spChg>
        <pc:spChg chg="mod">
          <ac:chgData name="井田　侑作" userId="6b312589-0c82-48c6-a1c6-1c9005b8a479" providerId="ADAL" clId="{76BB3CCA-1B84-4504-AAAD-7BD9DE8B2FAE}" dt="2023-09-27T18:31:15.028" v="5708" actId="20577"/>
          <ac:spMkLst>
            <pc:docMk/>
            <pc:sldMk cId="2532212739" sldId="273"/>
            <ac:spMk id="3" creationId="{C0FAC481-F855-C6BB-646C-CCA1074E7ACD}"/>
          </ac:spMkLst>
        </pc:spChg>
        <pc:picChg chg="add del mod">
          <ac:chgData name="井田　侑作" userId="6b312589-0c82-48c6-a1c6-1c9005b8a479" providerId="ADAL" clId="{76BB3CCA-1B84-4504-AAAD-7BD9DE8B2FAE}" dt="2023-09-27T17:19:51.575" v="3065"/>
          <ac:picMkLst>
            <pc:docMk/>
            <pc:sldMk cId="2532212739" sldId="273"/>
            <ac:picMk id="5122" creationId="{EA788663-D6B5-0F82-4211-38CFD509D59E}"/>
          </ac:picMkLst>
        </pc:picChg>
        <pc:picChg chg="add mod">
          <ac:chgData name="井田　侑作" userId="6b312589-0c82-48c6-a1c6-1c9005b8a479" providerId="ADAL" clId="{76BB3CCA-1B84-4504-AAAD-7BD9DE8B2FAE}" dt="2023-09-27T17:31:15.205" v="3790" actId="1076"/>
          <ac:picMkLst>
            <pc:docMk/>
            <pc:sldMk cId="2532212739" sldId="273"/>
            <ac:picMk id="5124" creationId="{3009015F-3524-64A5-66CE-9F91D284F9B5}"/>
          </ac:picMkLst>
        </pc:picChg>
      </pc:sldChg>
      <pc:sldChg chg="modSp new mod">
        <pc:chgData name="井田　侑作" userId="6b312589-0c82-48c6-a1c6-1c9005b8a479" providerId="ADAL" clId="{76BB3CCA-1B84-4504-AAAD-7BD9DE8B2FAE}" dt="2023-09-27T18:32:36.181" v="5755" actId="207"/>
        <pc:sldMkLst>
          <pc:docMk/>
          <pc:sldMk cId="2384249669" sldId="274"/>
        </pc:sldMkLst>
        <pc:spChg chg="mod">
          <ac:chgData name="井田　侑作" userId="6b312589-0c82-48c6-a1c6-1c9005b8a479" providerId="ADAL" clId="{76BB3CCA-1B84-4504-AAAD-7BD9DE8B2FAE}" dt="2023-09-27T17:26:12.803" v="3472"/>
          <ac:spMkLst>
            <pc:docMk/>
            <pc:sldMk cId="2384249669" sldId="274"/>
            <ac:spMk id="2" creationId="{A8F18E1E-C87C-5965-57DD-0291868C39E4}"/>
          </ac:spMkLst>
        </pc:spChg>
        <pc:spChg chg="mod">
          <ac:chgData name="井田　侑作" userId="6b312589-0c82-48c6-a1c6-1c9005b8a479" providerId="ADAL" clId="{76BB3CCA-1B84-4504-AAAD-7BD9DE8B2FAE}" dt="2023-09-27T18:32:36.181" v="5755" actId="207"/>
          <ac:spMkLst>
            <pc:docMk/>
            <pc:sldMk cId="2384249669" sldId="274"/>
            <ac:spMk id="3" creationId="{A462906E-C85D-08A3-7477-5BCA05E4792D}"/>
          </ac:spMkLst>
        </pc:spChg>
      </pc:sldChg>
      <pc:sldChg chg="modSp new mod">
        <pc:chgData name="井田　侑作" userId="6b312589-0c82-48c6-a1c6-1c9005b8a479" providerId="ADAL" clId="{76BB3CCA-1B84-4504-AAAD-7BD9DE8B2FAE}" dt="2023-10-01T17:44:59.971" v="10672" actId="15"/>
        <pc:sldMkLst>
          <pc:docMk/>
          <pc:sldMk cId="1272854621" sldId="275"/>
        </pc:sldMkLst>
        <pc:spChg chg="mod">
          <ac:chgData name="井田　侑作" userId="6b312589-0c82-48c6-a1c6-1c9005b8a479" providerId="ADAL" clId="{76BB3CCA-1B84-4504-AAAD-7BD9DE8B2FAE}" dt="2023-09-27T17:39:12.574" v="4294" actId="20577"/>
          <ac:spMkLst>
            <pc:docMk/>
            <pc:sldMk cId="1272854621" sldId="275"/>
            <ac:spMk id="2" creationId="{FA19B1ED-BCE4-A472-12D3-3E694DD445C4}"/>
          </ac:spMkLst>
        </pc:spChg>
        <pc:spChg chg="mod">
          <ac:chgData name="井田　侑作" userId="6b312589-0c82-48c6-a1c6-1c9005b8a479" providerId="ADAL" clId="{76BB3CCA-1B84-4504-AAAD-7BD9DE8B2FAE}" dt="2023-10-01T17:44:59.971" v="10672" actId="15"/>
          <ac:spMkLst>
            <pc:docMk/>
            <pc:sldMk cId="1272854621" sldId="275"/>
            <ac:spMk id="3" creationId="{84F01960-2E1D-35B2-EBEA-9663D49160A9}"/>
          </ac:spMkLst>
        </pc:spChg>
      </pc:sldChg>
      <pc:sldChg chg="add mod modShow">
        <pc:chgData name="井田　侑作" userId="6b312589-0c82-48c6-a1c6-1c9005b8a479" providerId="ADAL" clId="{76BB3CCA-1B84-4504-AAAD-7BD9DE8B2FAE}" dt="2023-09-27T18:21:55.173" v="5444" actId="729"/>
        <pc:sldMkLst>
          <pc:docMk/>
          <pc:sldMk cId="3792523051" sldId="276"/>
        </pc:sldMkLst>
      </pc:sldChg>
      <pc:sldChg chg="modSp mod">
        <pc:chgData name="井田　侑作" userId="6b312589-0c82-48c6-a1c6-1c9005b8a479" providerId="ADAL" clId="{76BB3CCA-1B84-4504-AAAD-7BD9DE8B2FAE}" dt="2023-10-01T15:05:55.002" v="10367" actId="20577"/>
        <pc:sldMkLst>
          <pc:docMk/>
          <pc:sldMk cId="3655721055" sldId="277"/>
        </pc:sldMkLst>
        <pc:spChg chg="mod">
          <ac:chgData name="井田　侑作" userId="6b312589-0c82-48c6-a1c6-1c9005b8a479" providerId="ADAL" clId="{76BB3CCA-1B84-4504-AAAD-7BD9DE8B2FAE}" dt="2023-10-01T15:05:55.002" v="10367" actId="20577"/>
          <ac:spMkLst>
            <pc:docMk/>
            <pc:sldMk cId="3655721055" sldId="277"/>
            <ac:spMk id="3" creationId="{D50C2AF7-0189-9F2A-5C5E-79D8069A623C}"/>
          </ac:spMkLst>
        </pc:spChg>
      </pc:sldChg>
      <pc:sldChg chg="addSp delSp modSp add mod">
        <pc:chgData name="井田　侑作" userId="6b312589-0c82-48c6-a1c6-1c9005b8a479" providerId="ADAL" clId="{76BB3CCA-1B84-4504-AAAD-7BD9DE8B2FAE}" dt="2023-10-01T16:48:37.767" v="10487" actId="20577"/>
        <pc:sldMkLst>
          <pc:docMk/>
          <pc:sldMk cId="3408734982" sldId="278"/>
        </pc:sldMkLst>
        <pc:spChg chg="mod">
          <ac:chgData name="井田　侑作" userId="6b312589-0c82-48c6-a1c6-1c9005b8a479" providerId="ADAL" clId="{76BB3CCA-1B84-4504-AAAD-7BD9DE8B2FAE}" dt="2023-10-01T16:48:37.767" v="10487" actId="20577"/>
          <ac:spMkLst>
            <pc:docMk/>
            <pc:sldMk cId="3408734982" sldId="278"/>
            <ac:spMk id="3" creationId="{95E9E89F-EC1E-601C-646F-D23C9AF6D24D}"/>
          </ac:spMkLst>
        </pc:spChg>
        <pc:spChg chg="add del mod">
          <ac:chgData name="井田　侑作" userId="6b312589-0c82-48c6-a1c6-1c9005b8a479" providerId="ADAL" clId="{76BB3CCA-1B84-4504-AAAD-7BD9DE8B2FAE}" dt="2023-10-01T13:39:12.786" v="9935" actId="478"/>
          <ac:spMkLst>
            <pc:docMk/>
            <pc:sldMk cId="3408734982" sldId="278"/>
            <ac:spMk id="4" creationId="{0A1FE520-3043-D15F-A4D0-7B64FFDD2B3C}"/>
          </ac:spMkLst>
        </pc:spChg>
        <pc:spChg chg="del">
          <ac:chgData name="井田　侑作" userId="6b312589-0c82-48c6-a1c6-1c9005b8a479" providerId="ADAL" clId="{76BB3CCA-1B84-4504-AAAD-7BD9DE8B2FAE}" dt="2023-10-01T09:25:29.993" v="5806" actId="478"/>
          <ac:spMkLst>
            <pc:docMk/>
            <pc:sldMk cId="3408734982" sldId="278"/>
            <ac:spMk id="5" creationId="{45204C10-D7D3-3793-9E11-BD4BA0B0BE3A}"/>
          </ac:spMkLst>
        </pc:spChg>
        <pc:spChg chg="add del">
          <ac:chgData name="井田　侑作" userId="6b312589-0c82-48c6-a1c6-1c9005b8a479" providerId="ADAL" clId="{76BB3CCA-1B84-4504-AAAD-7BD9DE8B2FAE}" dt="2023-10-01T10:09:02.785" v="5936" actId="22"/>
          <ac:spMkLst>
            <pc:docMk/>
            <pc:sldMk cId="3408734982" sldId="278"/>
            <ac:spMk id="9" creationId="{E08664FC-AF06-2B39-E92A-DB33A3330F01}"/>
          </ac:spMkLst>
        </pc:spChg>
        <pc:spChg chg="mod">
          <ac:chgData name="井田　侑作" userId="6b312589-0c82-48c6-a1c6-1c9005b8a479" providerId="ADAL" clId="{76BB3CCA-1B84-4504-AAAD-7BD9DE8B2FAE}" dt="2023-10-01T10:26:06.542" v="6287"/>
          <ac:spMkLst>
            <pc:docMk/>
            <pc:sldMk cId="3408734982" sldId="278"/>
            <ac:spMk id="22" creationId="{9FDA0C1B-82D8-1DC4-5F11-29B1F819E6E1}"/>
          </ac:spMkLst>
        </pc:spChg>
        <pc:spChg chg="mod">
          <ac:chgData name="井田　侑作" userId="6b312589-0c82-48c6-a1c6-1c9005b8a479" providerId="ADAL" clId="{76BB3CCA-1B84-4504-AAAD-7BD9DE8B2FAE}" dt="2023-10-01T10:26:06.542" v="6287"/>
          <ac:spMkLst>
            <pc:docMk/>
            <pc:sldMk cId="3408734982" sldId="278"/>
            <ac:spMk id="23" creationId="{33347419-3BDE-62D5-C7D8-C4CD6EC321E6}"/>
          </ac:spMkLst>
        </pc:spChg>
        <pc:spChg chg="mod">
          <ac:chgData name="井田　侑作" userId="6b312589-0c82-48c6-a1c6-1c9005b8a479" providerId="ADAL" clId="{76BB3CCA-1B84-4504-AAAD-7BD9DE8B2FAE}" dt="2023-10-01T10:26:06.542" v="6287"/>
          <ac:spMkLst>
            <pc:docMk/>
            <pc:sldMk cId="3408734982" sldId="278"/>
            <ac:spMk id="24" creationId="{0FC3CF51-9621-923C-6C36-8E1B5209245F}"/>
          </ac:spMkLst>
        </pc:spChg>
        <pc:spChg chg="mod">
          <ac:chgData name="井田　侑作" userId="6b312589-0c82-48c6-a1c6-1c9005b8a479" providerId="ADAL" clId="{76BB3CCA-1B84-4504-AAAD-7BD9DE8B2FAE}" dt="2023-10-01T10:26:06.542" v="6287"/>
          <ac:spMkLst>
            <pc:docMk/>
            <pc:sldMk cId="3408734982" sldId="278"/>
            <ac:spMk id="25" creationId="{0C44E08A-5CC6-B6D1-D34C-4CA5FE195D5F}"/>
          </ac:spMkLst>
        </pc:spChg>
        <pc:spChg chg="mod">
          <ac:chgData name="井田　侑作" userId="6b312589-0c82-48c6-a1c6-1c9005b8a479" providerId="ADAL" clId="{76BB3CCA-1B84-4504-AAAD-7BD9DE8B2FAE}" dt="2023-10-01T10:26:06.542" v="6287"/>
          <ac:spMkLst>
            <pc:docMk/>
            <pc:sldMk cId="3408734982" sldId="278"/>
            <ac:spMk id="27" creationId="{138F5BDB-1C8B-809C-3364-07EECC60D6DA}"/>
          </ac:spMkLst>
        </pc:spChg>
        <pc:spChg chg="mod">
          <ac:chgData name="井田　侑作" userId="6b312589-0c82-48c6-a1c6-1c9005b8a479" providerId="ADAL" clId="{76BB3CCA-1B84-4504-AAAD-7BD9DE8B2FAE}" dt="2023-10-01T10:26:06.542" v="6287"/>
          <ac:spMkLst>
            <pc:docMk/>
            <pc:sldMk cId="3408734982" sldId="278"/>
            <ac:spMk id="28" creationId="{B252441D-01F2-B84F-2627-DCC32228DE33}"/>
          </ac:spMkLst>
        </pc:spChg>
        <pc:spChg chg="mod">
          <ac:chgData name="井田　侑作" userId="6b312589-0c82-48c6-a1c6-1c9005b8a479" providerId="ADAL" clId="{76BB3CCA-1B84-4504-AAAD-7BD9DE8B2FAE}" dt="2023-10-01T10:26:06.542" v="6287"/>
          <ac:spMkLst>
            <pc:docMk/>
            <pc:sldMk cId="3408734982" sldId="278"/>
            <ac:spMk id="29" creationId="{F9719C66-0D02-C66C-A2D0-A1C8A13BE8DB}"/>
          </ac:spMkLst>
        </pc:spChg>
        <pc:spChg chg="mod">
          <ac:chgData name="井田　侑作" userId="6b312589-0c82-48c6-a1c6-1c9005b8a479" providerId="ADAL" clId="{76BB3CCA-1B84-4504-AAAD-7BD9DE8B2FAE}" dt="2023-10-01T10:26:06.542" v="6287"/>
          <ac:spMkLst>
            <pc:docMk/>
            <pc:sldMk cId="3408734982" sldId="278"/>
            <ac:spMk id="30" creationId="{0E53144C-3DD9-18CF-10A6-334E2560840E}"/>
          </ac:spMkLst>
        </pc:spChg>
        <pc:spChg chg="mod">
          <ac:chgData name="井田　侑作" userId="6b312589-0c82-48c6-a1c6-1c9005b8a479" providerId="ADAL" clId="{76BB3CCA-1B84-4504-AAAD-7BD9DE8B2FAE}" dt="2023-10-01T10:26:06.542" v="6287"/>
          <ac:spMkLst>
            <pc:docMk/>
            <pc:sldMk cId="3408734982" sldId="278"/>
            <ac:spMk id="31" creationId="{5084EF05-6E3B-4AF9-B675-EE1E6673147C}"/>
          </ac:spMkLst>
        </pc:spChg>
        <pc:grpChg chg="add del mod">
          <ac:chgData name="井田　侑作" userId="6b312589-0c82-48c6-a1c6-1c9005b8a479" providerId="ADAL" clId="{76BB3CCA-1B84-4504-AAAD-7BD9DE8B2FAE}" dt="2023-10-01T10:26:37.627" v="6290"/>
          <ac:grpSpMkLst>
            <pc:docMk/>
            <pc:sldMk cId="3408734982" sldId="278"/>
            <ac:grpSpMk id="18" creationId="{3AEE5BC6-E162-20B5-4BFA-E8D563517BCE}"/>
          </ac:grpSpMkLst>
        </pc:grpChg>
        <pc:picChg chg="add del mod">
          <ac:chgData name="井田　侑作" userId="6b312589-0c82-48c6-a1c6-1c9005b8a479" providerId="ADAL" clId="{76BB3CCA-1B84-4504-AAAD-7BD9DE8B2FAE}" dt="2023-10-01T09:55:55.058" v="5918" actId="478"/>
          <ac:picMkLst>
            <pc:docMk/>
            <pc:sldMk cId="3408734982" sldId="278"/>
            <ac:picMk id="7" creationId="{3DC43462-6BBA-4808-F4BC-243A475DC9F8}"/>
          </ac:picMkLst>
        </pc:picChg>
        <pc:picChg chg="add del mod">
          <ac:chgData name="井田　侑作" userId="6b312589-0c82-48c6-a1c6-1c9005b8a479" providerId="ADAL" clId="{76BB3CCA-1B84-4504-AAAD-7BD9DE8B2FAE}" dt="2023-10-01T10:09:35.240" v="5945"/>
          <ac:picMkLst>
            <pc:docMk/>
            <pc:sldMk cId="3408734982" sldId="278"/>
            <ac:picMk id="11" creationId="{FA146F08-092D-B1E5-2D21-737ABB250962}"/>
          </ac:picMkLst>
        </pc:picChg>
        <pc:picChg chg="add del mod">
          <ac:chgData name="井田　侑作" userId="6b312589-0c82-48c6-a1c6-1c9005b8a479" providerId="ADAL" clId="{76BB3CCA-1B84-4504-AAAD-7BD9DE8B2FAE}" dt="2023-10-01T10:09:32.985" v="5942"/>
          <ac:picMkLst>
            <pc:docMk/>
            <pc:sldMk cId="3408734982" sldId="278"/>
            <ac:picMk id="13" creationId="{F6A8C3D0-1A3C-0C1D-6F0D-705EAEE550C8}"/>
          </ac:picMkLst>
        </pc:picChg>
        <pc:picChg chg="add del mod">
          <ac:chgData name="井田　侑作" userId="6b312589-0c82-48c6-a1c6-1c9005b8a479" providerId="ADAL" clId="{76BB3CCA-1B84-4504-AAAD-7BD9DE8B2FAE}" dt="2023-10-01T10:10:46.187" v="5970" actId="21"/>
          <ac:picMkLst>
            <pc:docMk/>
            <pc:sldMk cId="3408734982" sldId="278"/>
            <ac:picMk id="15" creationId="{A4C2A312-7A23-CC7D-DDE4-E6C33B573415}"/>
          </ac:picMkLst>
        </pc:picChg>
        <pc:picChg chg="add del mod">
          <ac:chgData name="井田　侑作" userId="6b312589-0c82-48c6-a1c6-1c9005b8a479" providerId="ADAL" clId="{76BB3CCA-1B84-4504-AAAD-7BD9DE8B2FAE}" dt="2023-10-01T10:10:41.766" v="5968" actId="21"/>
          <ac:picMkLst>
            <pc:docMk/>
            <pc:sldMk cId="3408734982" sldId="278"/>
            <ac:picMk id="17" creationId="{D7F8C76F-7B64-983B-3483-C26DC8DC9EDA}"/>
          </ac:picMkLst>
        </pc:picChg>
        <pc:picChg chg="mod">
          <ac:chgData name="井田　侑作" userId="6b312589-0c82-48c6-a1c6-1c9005b8a479" providerId="ADAL" clId="{76BB3CCA-1B84-4504-AAAD-7BD9DE8B2FAE}" dt="2023-10-01T10:26:06.542" v="6287"/>
          <ac:picMkLst>
            <pc:docMk/>
            <pc:sldMk cId="3408734982" sldId="278"/>
            <ac:picMk id="19" creationId="{7E99C886-1275-FD8D-27A8-3A7DD72AAE7F}"/>
          </ac:picMkLst>
        </pc:picChg>
        <pc:picChg chg="mod">
          <ac:chgData name="井田　侑作" userId="6b312589-0c82-48c6-a1c6-1c9005b8a479" providerId="ADAL" clId="{76BB3CCA-1B84-4504-AAAD-7BD9DE8B2FAE}" dt="2023-10-01T10:26:06.542" v="6287"/>
          <ac:picMkLst>
            <pc:docMk/>
            <pc:sldMk cId="3408734982" sldId="278"/>
            <ac:picMk id="20" creationId="{7F6A02CC-068C-A9D9-3D37-0735F197E5D7}"/>
          </ac:picMkLst>
        </pc:picChg>
        <pc:picChg chg="mod">
          <ac:chgData name="井田　侑作" userId="6b312589-0c82-48c6-a1c6-1c9005b8a479" providerId="ADAL" clId="{76BB3CCA-1B84-4504-AAAD-7BD9DE8B2FAE}" dt="2023-10-01T10:26:06.542" v="6287"/>
          <ac:picMkLst>
            <pc:docMk/>
            <pc:sldMk cId="3408734982" sldId="278"/>
            <ac:picMk id="21" creationId="{3AF99EFE-53A7-8B47-B046-94F3DB132468}"/>
          </ac:picMkLst>
        </pc:picChg>
        <pc:picChg chg="mod">
          <ac:chgData name="井田　侑作" userId="6b312589-0c82-48c6-a1c6-1c9005b8a479" providerId="ADAL" clId="{76BB3CCA-1B84-4504-AAAD-7BD9DE8B2FAE}" dt="2023-10-01T10:26:06.542" v="6287"/>
          <ac:picMkLst>
            <pc:docMk/>
            <pc:sldMk cId="3408734982" sldId="278"/>
            <ac:picMk id="26" creationId="{B1718360-501F-38A2-7548-37767C68516C}"/>
          </ac:picMkLst>
        </pc:picChg>
      </pc:sldChg>
      <pc:sldChg chg="addSp delSp modSp new del mod">
        <pc:chgData name="井田　侑作" userId="6b312589-0c82-48c6-a1c6-1c9005b8a479" providerId="ADAL" clId="{76BB3CCA-1B84-4504-AAAD-7BD9DE8B2FAE}" dt="2023-10-01T11:00:31.153" v="7118" actId="47"/>
        <pc:sldMkLst>
          <pc:docMk/>
          <pc:sldMk cId="3487932166" sldId="279"/>
        </pc:sldMkLst>
        <pc:spChg chg="mod">
          <ac:chgData name="井田　侑作" userId="6b312589-0c82-48c6-a1c6-1c9005b8a479" providerId="ADAL" clId="{76BB3CCA-1B84-4504-AAAD-7BD9DE8B2FAE}" dt="2023-10-01T10:27:04.459" v="6309" actId="20577"/>
          <ac:spMkLst>
            <pc:docMk/>
            <pc:sldMk cId="3487932166" sldId="279"/>
            <ac:spMk id="2" creationId="{AB775FBD-15B1-C906-F239-FAA54AE7F626}"/>
          </ac:spMkLst>
        </pc:spChg>
        <pc:spChg chg="del">
          <ac:chgData name="井田　侑作" userId="6b312589-0c82-48c6-a1c6-1c9005b8a479" providerId="ADAL" clId="{76BB3CCA-1B84-4504-AAAD-7BD9DE8B2FAE}" dt="2023-10-01T10:10:56.307" v="5975" actId="478"/>
          <ac:spMkLst>
            <pc:docMk/>
            <pc:sldMk cId="3487932166" sldId="279"/>
            <ac:spMk id="3" creationId="{B95EBA7B-53D3-E584-15B5-CF8D18A1A7D9}"/>
          </ac:spMkLst>
        </pc:spChg>
        <pc:spChg chg="add del mod">
          <ac:chgData name="井田　侑作" userId="6b312589-0c82-48c6-a1c6-1c9005b8a479" providerId="ADAL" clId="{76BB3CCA-1B84-4504-AAAD-7BD9DE8B2FAE}" dt="2023-10-01T10:13:47.871" v="6002" actId="478"/>
          <ac:spMkLst>
            <pc:docMk/>
            <pc:sldMk cId="3487932166" sldId="279"/>
            <ac:spMk id="7" creationId="{1FD8E15B-3170-6174-207A-76F201BEA329}"/>
          </ac:spMkLst>
        </pc:spChg>
        <pc:spChg chg="add mod">
          <ac:chgData name="井田　侑作" userId="6b312589-0c82-48c6-a1c6-1c9005b8a479" providerId="ADAL" clId="{76BB3CCA-1B84-4504-AAAD-7BD9DE8B2FAE}" dt="2023-10-01T10:58:39.850" v="7084" actId="164"/>
          <ac:spMkLst>
            <pc:docMk/>
            <pc:sldMk cId="3487932166" sldId="279"/>
            <ac:spMk id="8" creationId="{6EF61A60-757E-356C-9BAA-7D1C97625F1C}"/>
          </ac:spMkLst>
        </pc:spChg>
        <pc:spChg chg="add mod">
          <ac:chgData name="井田　侑作" userId="6b312589-0c82-48c6-a1c6-1c9005b8a479" providerId="ADAL" clId="{76BB3CCA-1B84-4504-AAAD-7BD9DE8B2FAE}" dt="2023-10-01T10:58:39.850" v="7084" actId="164"/>
          <ac:spMkLst>
            <pc:docMk/>
            <pc:sldMk cId="3487932166" sldId="279"/>
            <ac:spMk id="9" creationId="{0453B211-044B-519C-25E0-76A44F239FF4}"/>
          </ac:spMkLst>
        </pc:spChg>
        <pc:spChg chg="add mod">
          <ac:chgData name="井田　侑作" userId="6b312589-0c82-48c6-a1c6-1c9005b8a479" providerId="ADAL" clId="{76BB3CCA-1B84-4504-AAAD-7BD9DE8B2FAE}" dt="2023-10-01T10:58:39.850" v="7084" actId="164"/>
          <ac:spMkLst>
            <pc:docMk/>
            <pc:sldMk cId="3487932166" sldId="279"/>
            <ac:spMk id="10" creationId="{F202D108-7F69-F243-FED9-1BC91CB95B08}"/>
          </ac:spMkLst>
        </pc:spChg>
        <pc:spChg chg="add del mod">
          <ac:chgData name="井田　侑作" userId="6b312589-0c82-48c6-a1c6-1c9005b8a479" providerId="ADAL" clId="{76BB3CCA-1B84-4504-AAAD-7BD9DE8B2FAE}" dt="2023-10-01T10:51:12.558" v="6852" actId="478"/>
          <ac:spMkLst>
            <pc:docMk/>
            <pc:sldMk cId="3487932166" sldId="279"/>
            <ac:spMk id="11" creationId="{9EC1192B-8B7F-5970-9B77-C87DA7E2A35B}"/>
          </ac:spMkLst>
        </pc:spChg>
        <pc:spChg chg="add del mod">
          <ac:chgData name="井田　侑作" userId="6b312589-0c82-48c6-a1c6-1c9005b8a479" providerId="ADAL" clId="{76BB3CCA-1B84-4504-AAAD-7BD9DE8B2FAE}" dt="2023-10-01T10:51:19.580" v="6855" actId="478"/>
          <ac:spMkLst>
            <pc:docMk/>
            <pc:sldMk cId="3487932166" sldId="279"/>
            <ac:spMk id="14" creationId="{5EFF9AE0-C559-28DD-3D8C-788C844913B4}"/>
          </ac:spMkLst>
        </pc:spChg>
        <pc:spChg chg="add mod">
          <ac:chgData name="井田　侑作" userId="6b312589-0c82-48c6-a1c6-1c9005b8a479" providerId="ADAL" clId="{76BB3CCA-1B84-4504-AAAD-7BD9DE8B2FAE}" dt="2023-10-01T10:58:39.850" v="7084" actId="164"/>
          <ac:spMkLst>
            <pc:docMk/>
            <pc:sldMk cId="3487932166" sldId="279"/>
            <ac:spMk id="15" creationId="{CD226D65-0BC9-A017-01AB-0B7541A9F388}"/>
          </ac:spMkLst>
        </pc:spChg>
        <pc:spChg chg="add del mod">
          <ac:chgData name="井田　侑作" userId="6b312589-0c82-48c6-a1c6-1c9005b8a479" providerId="ADAL" clId="{76BB3CCA-1B84-4504-AAAD-7BD9DE8B2FAE}" dt="2023-10-01T10:51:46.205" v="6862" actId="478"/>
          <ac:spMkLst>
            <pc:docMk/>
            <pc:sldMk cId="3487932166" sldId="279"/>
            <ac:spMk id="16" creationId="{488CE4A2-7C97-716A-220E-E9B98002A955}"/>
          </ac:spMkLst>
        </pc:spChg>
        <pc:spChg chg="add mod">
          <ac:chgData name="井田　侑作" userId="6b312589-0c82-48c6-a1c6-1c9005b8a479" providerId="ADAL" clId="{76BB3CCA-1B84-4504-AAAD-7BD9DE8B2FAE}" dt="2023-10-01T10:58:39.850" v="7084" actId="164"/>
          <ac:spMkLst>
            <pc:docMk/>
            <pc:sldMk cId="3487932166" sldId="279"/>
            <ac:spMk id="17" creationId="{1B6CAC23-9A56-9B7A-AE53-63F724885D17}"/>
          </ac:spMkLst>
        </pc:spChg>
        <pc:spChg chg="add mod">
          <ac:chgData name="井田　侑作" userId="6b312589-0c82-48c6-a1c6-1c9005b8a479" providerId="ADAL" clId="{76BB3CCA-1B84-4504-AAAD-7BD9DE8B2FAE}" dt="2023-10-01T10:58:39.850" v="7084" actId="164"/>
          <ac:spMkLst>
            <pc:docMk/>
            <pc:sldMk cId="3487932166" sldId="279"/>
            <ac:spMk id="18" creationId="{7C67BAD8-4CEF-1613-8DC3-8AAB0E21C7EF}"/>
          </ac:spMkLst>
        </pc:spChg>
        <pc:spChg chg="add del mod">
          <ac:chgData name="井田　侑作" userId="6b312589-0c82-48c6-a1c6-1c9005b8a479" providerId="ADAL" clId="{76BB3CCA-1B84-4504-AAAD-7BD9DE8B2FAE}" dt="2023-10-01T10:27:30.139" v="6313" actId="22"/>
          <ac:spMkLst>
            <pc:docMk/>
            <pc:sldMk cId="3487932166" sldId="279"/>
            <ac:spMk id="20" creationId="{670551F6-471A-CA71-B3A9-57D1C792F7D8}"/>
          </ac:spMkLst>
        </pc:spChg>
        <pc:spChg chg="add del mod">
          <ac:chgData name="井田　侑作" userId="6b312589-0c82-48c6-a1c6-1c9005b8a479" providerId="ADAL" clId="{76BB3CCA-1B84-4504-AAAD-7BD9DE8B2FAE}" dt="2023-10-01T10:49:44.921" v="6836" actId="11529"/>
          <ac:spMkLst>
            <pc:docMk/>
            <pc:sldMk cId="3487932166" sldId="279"/>
            <ac:spMk id="24" creationId="{716E5511-48ED-B154-BEC9-DFF320EB8CA9}"/>
          </ac:spMkLst>
        </pc:spChg>
        <pc:spChg chg="add mod">
          <ac:chgData name="井田　侑作" userId="6b312589-0c82-48c6-a1c6-1c9005b8a479" providerId="ADAL" clId="{76BB3CCA-1B84-4504-AAAD-7BD9DE8B2FAE}" dt="2023-10-01T10:58:39.850" v="7084" actId="164"/>
          <ac:spMkLst>
            <pc:docMk/>
            <pc:sldMk cId="3487932166" sldId="279"/>
            <ac:spMk id="40" creationId="{BAEF8955-A7DD-4A7B-185F-328873E89055}"/>
          </ac:spMkLst>
        </pc:spChg>
        <pc:spChg chg="add mod">
          <ac:chgData name="井田　侑作" userId="6b312589-0c82-48c6-a1c6-1c9005b8a479" providerId="ADAL" clId="{76BB3CCA-1B84-4504-AAAD-7BD9DE8B2FAE}" dt="2023-10-01T10:58:39.850" v="7084" actId="164"/>
          <ac:spMkLst>
            <pc:docMk/>
            <pc:sldMk cId="3487932166" sldId="279"/>
            <ac:spMk id="41" creationId="{ED2540BA-4012-CACE-CF06-2F0333819D44}"/>
          </ac:spMkLst>
        </pc:spChg>
        <pc:spChg chg="add mod">
          <ac:chgData name="井田　侑作" userId="6b312589-0c82-48c6-a1c6-1c9005b8a479" providerId="ADAL" clId="{76BB3CCA-1B84-4504-AAAD-7BD9DE8B2FAE}" dt="2023-10-01T10:58:39.850" v="7084" actId="164"/>
          <ac:spMkLst>
            <pc:docMk/>
            <pc:sldMk cId="3487932166" sldId="279"/>
            <ac:spMk id="42" creationId="{F46D7CF5-6D6F-B16F-E885-8C5252A124E9}"/>
          </ac:spMkLst>
        </pc:spChg>
        <pc:spChg chg="add mod">
          <ac:chgData name="井田　侑作" userId="6b312589-0c82-48c6-a1c6-1c9005b8a479" providerId="ADAL" clId="{76BB3CCA-1B84-4504-AAAD-7BD9DE8B2FAE}" dt="2023-10-01T10:58:39.850" v="7084" actId="164"/>
          <ac:spMkLst>
            <pc:docMk/>
            <pc:sldMk cId="3487932166" sldId="279"/>
            <ac:spMk id="43" creationId="{9A6DB910-8E97-9900-D401-40557BFD6EDB}"/>
          </ac:spMkLst>
        </pc:spChg>
        <pc:spChg chg="add del mod">
          <ac:chgData name="井田　侑作" userId="6b312589-0c82-48c6-a1c6-1c9005b8a479" providerId="ADAL" clId="{76BB3CCA-1B84-4504-AAAD-7BD9DE8B2FAE}" dt="2023-10-01T10:56:56.742" v="7061" actId="478"/>
          <ac:spMkLst>
            <pc:docMk/>
            <pc:sldMk cId="3487932166" sldId="279"/>
            <ac:spMk id="44" creationId="{17A78C68-2DD2-FCFC-872A-F71185EB75A1}"/>
          </ac:spMkLst>
        </pc:spChg>
        <pc:spChg chg="add mod">
          <ac:chgData name="井田　侑作" userId="6b312589-0c82-48c6-a1c6-1c9005b8a479" providerId="ADAL" clId="{76BB3CCA-1B84-4504-AAAD-7BD9DE8B2FAE}" dt="2023-10-01T10:58:39.850" v="7084" actId="164"/>
          <ac:spMkLst>
            <pc:docMk/>
            <pc:sldMk cId="3487932166" sldId="279"/>
            <ac:spMk id="45" creationId="{15F6C054-9204-48B8-6A7F-5FCDC2C33691}"/>
          </ac:spMkLst>
        </pc:spChg>
        <pc:grpChg chg="add mod">
          <ac:chgData name="井田　侑作" userId="6b312589-0c82-48c6-a1c6-1c9005b8a479" providerId="ADAL" clId="{76BB3CCA-1B84-4504-AAAD-7BD9DE8B2FAE}" dt="2023-10-01T10:59:54.161" v="7116" actId="1038"/>
          <ac:grpSpMkLst>
            <pc:docMk/>
            <pc:sldMk cId="3487932166" sldId="279"/>
            <ac:grpSpMk id="46" creationId="{EA5B1340-545C-42A7-EF9F-E2B7F9AC8D3B}"/>
          </ac:grpSpMkLst>
        </pc:grpChg>
        <pc:picChg chg="add mod ord">
          <ac:chgData name="井田　侑作" userId="6b312589-0c82-48c6-a1c6-1c9005b8a479" providerId="ADAL" clId="{76BB3CCA-1B84-4504-AAAD-7BD9DE8B2FAE}" dt="2023-10-01T10:58:39.850" v="7084" actId="164"/>
          <ac:picMkLst>
            <pc:docMk/>
            <pc:sldMk cId="3487932166" sldId="279"/>
            <ac:picMk id="4" creationId="{0B5A3C36-E8F3-1823-2689-0B238973EF4F}"/>
          </ac:picMkLst>
        </pc:picChg>
        <pc:picChg chg="add mod ord">
          <ac:chgData name="井田　侑作" userId="6b312589-0c82-48c6-a1c6-1c9005b8a479" providerId="ADAL" clId="{76BB3CCA-1B84-4504-AAAD-7BD9DE8B2FAE}" dt="2023-10-01T10:58:39.850" v="7084" actId="164"/>
          <ac:picMkLst>
            <pc:docMk/>
            <pc:sldMk cId="3487932166" sldId="279"/>
            <ac:picMk id="5" creationId="{E8848FDB-5B23-168C-BDC2-DE45637CED1D}"/>
          </ac:picMkLst>
        </pc:picChg>
        <pc:picChg chg="add mod">
          <ac:chgData name="井田　侑作" userId="6b312589-0c82-48c6-a1c6-1c9005b8a479" providerId="ADAL" clId="{76BB3CCA-1B84-4504-AAAD-7BD9DE8B2FAE}" dt="2023-10-01T10:58:39.850" v="7084" actId="164"/>
          <ac:picMkLst>
            <pc:docMk/>
            <pc:sldMk cId="3487932166" sldId="279"/>
            <ac:picMk id="6" creationId="{9449C618-90EC-FD08-8E5B-A15D9484550D}"/>
          </ac:picMkLst>
        </pc:picChg>
        <pc:picChg chg="add mod">
          <ac:chgData name="井田　侑作" userId="6b312589-0c82-48c6-a1c6-1c9005b8a479" providerId="ADAL" clId="{76BB3CCA-1B84-4504-AAAD-7BD9DE8B2FAE}" dt="2023-10-01T10:58:39.850" v="7084" actId="164"/>
          <ac:picMkLst>
            <pc:docMk/>
            <pc:sldMk cId="3487932166" sldId="279"/>
            <ac:picMk id="13" creationId="{1A10D55D-35A3-D752-8236-359C1CBBBEEA}"/>
          </ac:picMkLst>
        </pc:picChg>
        <pc:cxnChg chg="add del mod">
          <ac:chgData name="井田　侑作" userId="6b312589-0c82-48c6-a1c6-1c9005b8a479" providerId="ADAL" clId="{76BB3CCA-1B84-4504-AAAD-7BD9DE8B2FAE}" dt="2023-10-01T10:49:26.504" v="6830" actId="478"/>
          <ac:cxnSpMkLst>
            <pc:docMk/>
            <pc:sldMk cId="3487932166" sldId="279"/>
            <ac:cxnSpMk id="22" creationId="{9ED57300-A2AE-DA3B-3A59-1AA69835576B}"/>
          </ac:cxnSpMkLst>
        </pc:cxnChg>
        <pc:cxnChg chg="add mod">
          <ac:chgData name="井田　侑作" userId="6b312589-0c82-48c6-a1c6-1c9005b8a479" providerId="ADAL" clId="{76BB3CCA-1B84-4504-AAAD-7BD9DE8B2FAE}" dt="2023-10-01T10:58:39.850" v="7084" actId="164"/>
          <ac:cxnSpMkLst>
            <pc:docMk/>
            <pc:sldMk cId="3487932166" sldId="279"/>
            <ac:cxnSpMk id="26" creationId="{4C4F6D68-9C59-ED68-5275-980F904C20E9}"/>
          </ac:cxnSpMkLst>
        </pc:cxnChg>
        <pc:cxnChg chg="add mod">
          <ac:chgData name="井田　侑作" userId="6b312589-0c82-48c6-a1c6-1c9005b8a479" providerId="ADAL" clId="{76BB3CCA-1B84-4504-AAAD-7BD9DE8B2FAE}" dt="2023-10-01T10:58:39.850" v="7084" actId="164"/>
          <ac:cxnSpMkLst>
            <pc:docMk/>
            <pc:sldMk cId="3487932166" sldId="279"/>
            <ac:cxnSpMk id="30" creationId="{C38DB6AB-624A-07E1-270D-D09970936E95}"/>
          </ac:cxnSpMkLst>
        </pc:cxnChg>
        <pc:cxnChg chg="add mod">
          <ac:chgData name="井田　侑作" userId="6b312589-0c82-48c6-a1c6-1c9005b8a479" providerId="ADAL" clId="{76BB3CCA-1B84-4504-AAAD-7BD9DE8B2FAE}" dt="2023-10-01T10:58:39.850" v="7084" actId="164"/>
          <ac:cxnSpMkLst>
            <pc:docMk/>
            <pc:sldMk cId="3487932166" sldId="279"/>
            <ac:cxnSpMk id="33" creationId="{E9EB6196-9B32-3D6F-32A4-4C6665F3900D}"/>
          </ac:cxnSpMkLst>
        </pc:cxnChg>
        <pc:cxnChg chg="add mod">
          <ac:chgData name="井田　侑作" userId="6b312589-0c82-48c6-a1c6-1c9005b8a479" providerId="ADAL" clId="{76BB3CCA-1B84-4504-AAAD-7BD9DE8B2FAE}" dt="2023-10-01T10:58:39.850" v="7084" actId="164"/>
          <ac:cxnSpMkLst>
            <pc:docMk/>
            <pc:sldMk cId="3487932166" sldId="279"/>
            <ac:cxnSpMk id="34" creationId="{510C3A07-6045-2BA8-50F9-80F37539CAEC}"/>
          </ac:cxnSpMkLst>
        </pc:cxnChg>
        <pc:cxnChg chg="add del mod">
          <ac:chgData name="井田　侑作" userId="6b312589-0c82-48c6-a1c6-1c9005b8a479" providerId="ADAL" clId="{76BB3CCA-1B84-4504-AAAD-7BD9DE8B2FAE}" dt="2023-10-01T10:52:22.703" v="6873" actId="478"/>
          <ac:cxnSpMkLst>
            <pc:docMk/>
            <pc:sldMk cId="3487932166" sldId="279"/>
            <ac:cxnSpMk id="39" creationId="{A546390C-E5DD-B1A6-0026-D79581B7A04B}"/>
          </ac:cxnSpMkLst>
        </pc:cxnChg>
      </pc:sldChg>
      <pc:sldChg chg="addSp modSp add del mod">
        <pc:chgData name="井田　侑作" userId="6b312589-0c82-48c6-a1c6-1c9005b8a479" providerId="ADAL" clId="{76BB3CCA-1B84-4504-AAAD-7BD9DE8B2FAE}" dt="2023-10-01T10:44:47.059" v="6825" actId="47"/>
        <pc:sldMkLst>
          <pc:docMk/>
          <pc:sldMk cId="2886868329" sldId="280"/>
        </pc:sldMkLst>
        <pc:spChg chg="mod">
          <ac:chgData name="井田　侑作" userId="6b312589-0c82-48c6-a1c6-1c9005b8a479" providerId="ADAL" clId="{76BB3CCA-1B84-4504-AAAD-7BD9DE8B2FAE}" dt="2023-10-01T10:24:10.796" v="6274" actId="164"/>
          <ac:spMkLst>
            <pc:docMk/>
            <pc:sldMk cId="2886868329" sldId="280"/>
            <ac:spMk id="8" creationId="{6EF61A60-757E-356C-9BAA-7D1C97625F1C}"/>
          </ac:spMkLst>
        </pc:spChg>
        <pc:spChg chg="mod">
          <ac:chgData name="井田　侑作" userId="6b312589-0c82-48c6-a1c6-1c9005b8a479" providerId="ADAL" clId="{76BB3CCA-1B84-4504-AAAD-7BD9DE8B2FAE}" dt="2023-10-01T10:24:10.796" v="6274" actId="164"/>
          <ac:spMkLst>
            <pc:docMk/>
            <pc:sldMk cId="2886868329" sldId="280"/>
            <ac:spMk id="9" creationId="{0453B211-044B-519C-25E0-76A44F239FF4}"/>
          </ac:spMkLst>
        </pc:spChg>
        <pc:spChg chg="mod">
          <ac:chgData name="井田　侑作" userId="6b312589-0c82-48c6-a1c6-1c9005b8a479" providerId="ADAL" clId="{76BB3CCA-1B84-4504-AAAD-7BD9DE8B2FAE}" dt="2023-10-01T10:24:10.796" v="6274" actId="164"/>
          <ac:spMkLst>
            <pc:docMk/>
            <pc:sldMk cId="2886868329" sldId="280"/>
            <ac:spMk id="10" creationId="{F202D108-7F69-F243-FED9-1BC91CB95B08}"/>
          </ac:spMkLst>
        </pc:spChg>
        <pc:spChg chg="mod">
          <ac:chgData name="井田　侑作" userId="6b312589-0c82-48c6-a1c6-1c9005b8a479" providerId="ADAL" clId="{76BB3CCA-1B84-4504-AAAD-7BD9DE8B2FAE}" dt="2023-10-01T10:24:10.796" v="6274" actId="164"/>
          <ac:spMkLst>
            <pc:docMk/>
            <pc:sldMk cId="2886868329" sldId="280"/>
            <ac:spMk id="11" creationId="{9EC1192B-8B7F-5970-9B77-C87DA7E2A35B}"/>
          </ac:spMkLst>
        </pc:spChg>
        <pc:spChg chg="mod">
          <ac:chgData name="井田　侑作" userId="6b312589-0c82-48c6-a1c6-1c9005b8a479" providerId="ADAL" clId="{76BB3CCA-1B84-4504-AAAD-7BD9DE8B2FAE}" dt="2023-10-01T10:24:10.796" v="6274" actId="164"/>
          <ac:spMkLst>
            <pc:docMk/>
            <pc:sldMk cId="2886868329" sldId="280"/>
            <ac:spMk id="14" creationId="{5EFF9AE0-C559-28DD-3D8C-788C844913B4}"/>
          </ac:spMkLst>
        </pc:spChg>
        <pc:spChg chg="mod">
          <ac:chgData name="井田　侑作" userId="6b312589-0c82-48c6-a1c6-1c9005b8a479" providerId="ADAL" clId="{76BB3CCA-1B84-4504-AAAD-7BD9DE8B2FAE}" dt="2023-10-01T10:24:10.796" v="6274" actId="164"/>
          <ac:spMkLst>
            <pc:docMk/>
            <pc:sldMk cId="2886868329" sldId="280"/>
            <ac:spMk id="15" creationId="{CD226D65-0BC9-A017-01AB-0B7541A9F388}"/>
          </ac:spMkLst>
        </pc:spChg>
        <pc:spChg chg="mod">
          <ac:chgData name="井田　侑作" userId="6b312589-0c82-48c6-a1c6-1c9005b8a479" providerId="ADAL" clId="{76BB3CCA-1B84-4504-AAAD-7BD9DE8B2FAE}" dt="2023-10-01T10:24:10.796" v="6274" actId="164"/>
          <ac:spMkLst>
            <pc:docMk/>
            <pc:sldMk cId="2886868329" sldId="280"/>
            <ac:spMk id="16" creationId="{488CE4A2-7C97-716A-220E-E9B98002A955}"/>
          </ac:spMkLst>
        </pc:spChg>
        <pc:spChg chg="mod">
          <ac:chgData name="井田　侑作" userId="6b312589-0c82-48c6-a1c6-1c9005b8a479" providerId="ADAL" clId="{76BB3CCA-1B84-4504-AAAD-7BD9DE8B2FAE}" dt="2023-10-01T10:24:10.796" v="6274" actId="164"/>
          <ac:spMkLst>
            <pc:docMk/>
            <pc:sldMk cId="2886868329" sldId="280"/>
            <ac:spMk id="17" creationId="{1B6CAC23-9A56-9B7A-AE53-63F724885D17}"/>
          </ac:spMkLst>
        </pc:spChg>
        <pc:spChg chg="mod">
          <ac:chgData name="井田　侑作" userId="6b312589-0c82-48c6-a1c6-1c9005b8a479" providerId="ADAL" clId="{76BB3CCA-1B84-4504-AAAD-7BD9DE8B2FAE}" dt="2023-10-01T10:24:10.796" v="6274" actId="164"/>
          <ac:spMkLst>
            <pc:docMk/>
            <pc:sldMk cId="2886868329" sldId="280"/>
            <ac:spMk id="18" creationId="{7C67BAD8-4CEF-1613-8DC3-8AAB0E21C7EF}"/>
          </ac:spMkLst>
        </pc:spChg>
        <pc:grpChg chg="add mod">
          <ac:chgData name="井田　侑作" userId="6b312589-0c82-48c6-a1c6-1c9005b8a479" providerId="ADAL" clId="{76BB3CCA-1B84-4504-AAAD-7BD9DE8B2FAE}" dt="2023-10-01T10:24:03.294" v="6271" actId="164"/>
          <ac:grpSpMkLst>
            <pc:docMk/>
            <pc:sldMk cId="2886868329" sldId="280"/>
            <ac:grpSpMk id="3" creationId="{290DDDA4-D1BE-F286-8AC7-710AB6296587}"/>
          </ac:grpSpMkLst>
        </pc:grpChg>
        <pc:grpChg chg="add mod">
          <ac:chgData name="井田　侑作" userId="6b312589-0c82-48c6-a1c6-1c9005b8a479" providerId="ADAL" clId="{76BB3CCA-1B84-4504-AAAD-7BD9DE8B2FAE}" dt="2023-10-01T10:24:01.224" v="6270" actId="164"/>
          <ac:grpSpMkLst>
            <pc:docMk/>
            <pc:sldMk cId="2886868329" sldId="280"/>
            <ac:grpSpMk id="7" creationId="{3D05B9D3-14E1-06D8-32D6-914E2AC4F3DE}"/>
          </ac:grpSpMkLst>
        </pc:grpChg>
        <pc:grpChg chg="add mod">
          <ac:chgData name="井田　侑作" userId="6b312589-0c82-48c6-a1c6-1c9005b8a479" providerId="ADAL" clId="{76BB3CCA-1B84-4504-AAAD-7BD9DE8B2FAE}" dt="2023-10-01T10:25:31.480" v="6285" actId="1076"/>
          <ac:grpSpMkLst>
            <pc:docMk/>
            <pc:sldMk cId="2886868329" sldId="280"/>
            <ac:grpSpMk id="12" creationId="{9859DEA2-D232-0D84-B799-0C0D0BEF8366}"/>
          </ac:grpSpMkLst>
        </pc:grpChg>
        <pc:picChg chg="mod">
          <ac:chgData name="井田　侑作" userId="6b312589-0c82-48c6-a1c6-1c9005b8a479" providerId="ADAL" clId="{76BB3CCA-1B84-4504-AAAD-7BD9DE8B2FAE}" dt="2023-10-01T10:24:10.796" v="6274" actId="164"/>
          <ac:picMkLst>
            <pc:docMk/>
            <pc:sldMk cId="2886868329" sldId="280"/>
            <ac:picMk id="4" creationId="{0B5A3C36-E8F3-1823-2689-0B238973EF4F}"/>
          </ac:picMkLst>
        </pc:picChg>
        <pc:picChg chg="mod">
          <ac:chgData name="井田　侑作" userId="6b312589-0c82-48c6-a1c6-1c9005b8a479" providerId="ADAL" clId="{76BB3CCA-1B84-4504-AAAD-7BD9DE8B2FAE}" dt="2023-10-01T10:24:10.796" v="6274" actId="164"/>
          <ac:picMkLst>
            <pc:docMk/>
            <pc:sldMk cId="2886868329" sldId="280"/>
            <ac:picMk id="5" creationId="{E8848FDB-5B23-168C-BDC2-DE45637CED1D}"/>
          </ac:picMkLst>
        </pc:picChg>
        <pc:picChg chg="mod">
          <ac:chgData name="井田　侑作" userId="6b312589-0c82-48c6-a1c6-1c9005b8a479" providerId="ADAL" clId="{76BB3CCA-1B84-4504-AAAD-7BD9DE8B2FAE}" dt="2023-10-01T10:24:10.796" v="6274" actId="164"/>
          <ac:picMkLst>
            <pc:docMk/>
            <pc:sldMk cId="2886868329" sldId="280"/>
            <ac:picMk id="6" creationId="{9449C618-90EC-FD08-8E5B-A15D9484550D}"/>
          </ac:picMkLst>
        </pc:picChg>
        <pc:picChg chg="mod">
          <ac:chgData name="井田　侑作" userId="6b312589-0c82-48c6-a1c6-1c9005b8a479" providerId="ADAL" clId="{76BB3CCA-1B84-4504-AAAD-7BD9DE8B2FAE}" dt="2023-10-01T10:24:10.796" v="6274" actId="164"/>
          <ac:picMkLst>
            <pc:docMk/>
            <pc:sldMk cId="2886868329" sldId="280"/>
            <ac:picMk id="13" creationId="{1A10D55D-35A3-D752-8236-359C1CBBBEEA}"/>
          </ac:picMkLst>
        </pc:picChg>
      </pc:sldChg>
      <pc:sldChg chg="addSp delSp modSp new mod">
        <pc:chgData name="井田　侑作" userId="6b312589-0c82-48c6-a1c6-1c9005b8a479" providerId="ADAL" clId="{76BB3CCA-1B84-4504-AAAD-7BD9DE8B2FAE}" dt="2023-10-01T14:33:44.467" v="10079" actId="20577"/>
        <pc:sldMkLst>
          <pc:docMk/>
          <pc:sldMk cId="599984584" sldId="281"/>
        </pc:sldMkLst>
        <pc:spChg chg="mod">
          <ac:chgData name="井田　侑作" userId="6b312589-0c82-48c6-a1c6-1c9005b8a479" providerId="ADAL" clId="{76BB3CCA-1B84-4504-AAAD-7BD9DE8B2FAE}" dt="2023-10-01T10:34:08.027" v="6571" actId="20577"/>
          <ac:spMkLst>
            <pc:docMk/>
            <pc:sldMk cId="599984584" sldId="281"/>
            <ac:spMk id="2" creationId="{71FF9743-93EC-0A48-1D2A-32BE63DA8637}"/>
          </ac:spMkLst>
        </pc:spChg>
        <pc:spChg chg="mod">
          <ac:chgData name="井田　侑作" userId="6b312589-0c82-48c6-a1c6-1c9005b8a479" providerId="ADAL" clId="{76BB3CCA-1B84-4504-AAAD-7BD9DE8B2FAE}" dt="2023-10-01T14:30:05.753" v="10042" actId="20577"/>
          <ac:spMkLst>
            <pc:docMk/>
            <pc:sldMk cId="599984584" sldId="281"/>
            <ac:spMk id="3" creationId="{CE8EF161-2A3C-9898-7328-3DF52776A245}"/>
          </ac:spMkLst>
        </pc:spChg>
        <pc:spChg chg="mod">
          <ac:chgData name="井田　侑作" userId="6b312589-0c82-48c6-a1c6-1c9005b8a479" providerId="ADAL" clId="{76BB3CCA-1B84-4504-AAAD-7BD9DE8B2FAE}" dt="2023-10-01T14:33:44.467" v="10079" actId="20577"/>
          <ac:spMkLst>
            <pc:docMk/>
            <pc:sldMk cId="599984584" sldId="281"/>
            <ac:spMk id="8" creationId="{5CA30F6E-3F93-454E-CA25-7D355CBDB9C2}"/>
          </ac:spMkLst>
        </pc:spChg>
        <pc:spChg chg="mod">
          <ac:chgData name="井田　侑作" userId="6b312589-0c82-48c6-a1c6-1c9005b8a479" providerId="ADAL" clId="{76BB3CCA-1B84-4504-AAAD-7BD9DE8B2FAE}" dt="2023-10-01T10:28:14.946" v="6316"/>
          <ac:spMkLst>
            <pc:docMk/>
            <pc:sldMk cId="599984584" sldId="281"/>
            <ac:spMk id="9" creationId="{351E7DF7-900F-BA3B-A52F-CAEE810D8E42}"/>
          </ac:spMkLst>
        </pc:spChg>
        <pc:spChg chg="mod">
          <ac:chgData name="井田　侑作" userId="6b312589-0c82-48c6-a1c6-1c9005b8a479" providerId="ADAL" clId="{76BB3CCA-1B84-4504-AAAD-7BD9DE8B2FAE}" dt="2023-10-01T10:28:14.946" v="6316"/>
          <ac:spMkLst>
            <pc:docMk/>
            <pc:sldMk cId="599984584" sldId="281"/>
            <ac:spMk id="10" creationId="{B9633F9E-5B4B-D99A-E035-378197AE7CA6}"/>
          </ac:spMkLst>
        </pc:spChg>
        <pc:spChg chg="mod">
          <ac:chgData name="井田　侑作" userId="6b312589-0c82-48c6-a1c6-1c9005b8a479" providerId="ADAL" clId="{76BB3CCA-1B84-4504-AAAD-7BD9DE8B2FAE}" dt="2023-10-01T10:28:14.946" v="6316"/>
          <ac:spMkLst>
            <pc:docMk/>
            <pc:sldMk cId="599984584" sldId="281"/>
            <ac:spMk id="11" creationId="{D6ECF3D3-FDBD-DDF0-9FFA-587BFAA2354F}"/>
          </ac:spMkLst>
        </pc:spChg>
        <pc:spChg chg="mod">
          <ac:chgData name="井田　侑作" userId="6b312589-0c82-48c6-a1c6-1c9005b8a479" providerId="ADAL" clId="{76BB3CCA-1B84-4504-AAAD-7BD9DE8B2FAE}" dt="2023-10-01T10:28:14.946" v="6316"/>
          <ac:spMkLst>
            <pc:docMk/>
            <pc:sldMk cId="599984584" sldId="281"/>
            <ac:spMk id="13" creationId="{E9BD9FE1-87B5-E503-F4A0-48BDA355F802}"/>
          </ac:spMkLst>
        </pc:spChg>
        <pc:spChg chg="mod">
          <ac:chgData name="井田　侑作" userId="6b312589-0c82-48c6-a1c6-1c9005b8a479" providerId="ADAL" clId="{76BB3CCA-1B84-4504-AAAD-7BD9DE8B2FAE}" dt="2023-10-01T10:28:14.946" v="6316"/>
          <ac:spMkLst>
            <pc:docMk/>
            <pc:sldMk cId="599984584" sldId="281"/>
            <ac:spMk id="14" creationId="{44DC5C9B-8C70-6A75-620B-E97624448B76}"/>
          </ac:spMkLst>
        </pc:spChg>
        <pc:spChg chg="mod">
          <ac:chgData name="井田　侑作" userId="6b312589-0c82-48c6-a1c6-1c9005b8a479" providerId="ADAL" clId="{76BB3CCA-1B84-4504-AAAD-7BD9DE8B2FAE}" dt="2023-10-01T10:28:14.946" v="6316"/>
          <ac:spMkLst>
            <pc:docMk/>
            <pc:sldMk cId="599984584" sldId="281"/>
            <ac:spMk id="15" creationId="{271E5A25-C306-E7C5-48B2-4C7285B50EB5}"/>
          </ac:spMkLst>
        </pc:spChg>
        <pc:spChg chg="mod">
          <ac:chgData name="井田　侑作" userId="6b312589-0c82-48c6-a1c6-1c9005b8a479" providerId="ADAL" clId="{76BB3CCA-1B84-4504-AAAD-7BD9DE8B2FAE}" dt="2023-10-01T10:37:59.208" v="6661" actId="1076"/>
          <ac:spMkLst>
            <pc:docMk/>
            <pc:sldMk cId="599984584" sldId="281"/>
            <ac:spMk id="16" creationId="{1AFE37A3-F117-F516-C76E-B37ED5C71A80}"/>
          </ac:spMkLst>
        </pc:spChg>
        <pc:spChg chg="mod">
          <ac:chgData name="井田　侑作" userId="6b312589-0c82-48c6-a1c6-1c9005b8a479" providerId="ADAL" clId="{76BB3CCA-1B84-4504-AAAD-7BD9DE8B2FAE}" dt="2023-10-01T10:39:07.790" v="6690" actId="207"/>
          <ac:spMkLst>
            <pc:docMk/>
            <pc:sldMk cId="599984584" sldId="281"/>
            <ac:spMk id="17" creationId="{B3A1C2D7-029D-6A89-A285-B144507428A5}"/>
          </ac:spMkLst>
        </pc:spChg>
        <pc:spChg chg="add del mod">
          <ac:chgData name="井田　侑作" userId="6b312589-0c82-48c6-a1c6-1c9005b8a479" providerId="ADAL" clId="{76BB3CCA-1B84-4504-AAAD-7BD9DE8B2FAE}" dt="2023-10-01T10:37:59.555" v="6662"/>
          <ac:spMkLst>
            <pc:docMk/>
            <pc:sldMk cId="599984584" sldId="281"/>
            <ac:spMk id="18" creationId="{D9A519BC-814E-3FE4-F2B7-D40E7FB5B892}"/>
          </ac:spMkLst>
        </pc:spChg>
        <pc:spChg chg="add mod">
          <ac:chgData name="井田　侑作" userId="6b312589-0c82-48c6-a1c6-1c9005b8a479" providerId="ADAL" clId="{76BB3CCA-1B84-4504-AAAD-7BD9DE8B2FAE}" dt="2023-10-01T14:30:44.439" v="10046" actId="1076"/>
          <ac:spMkLst>
            <pc:docMk/>
            <pc:sldMk cId="599984584" sldId="281"/>
            <ac:spMk id="19" creationId="{4F4DA612-A3E1-5023-529E-C081332E2D5B}"/>
          </ac:spMkLst>
        </pc:spChg>
        <pc:spChg chg="add del mod">
          <ac:chgData name="井田　侑作" userId="6b312589-0c82-48c6-a1c6-1c9005b8a479" providerId="ADAL" clId="{76BB3CCA-1B84-4504-AAAD-7BD9DE8B2FAE}" dt="2023-10-01T10:42:09.306" v="6736" actId="478"/>
          <ac:spMkLst>
            <pc:docMk/>
            <pc:sldMk cId="599984584" sldId="281"/>
            <ac:spMk id="20" creationId="{DB9ADBE3-654B-8F04-8039-7E6C65C8EA0B}"/>
          </ac:spMkLst>
        </pc:spChg>
        <pc:grpChg chg="add mod">
          <ac:chgData name="井田　侑作" userId="6b312589-0c82-48c6-a1c6-1c9005b8a479" providerId="ADAL" clId="{76BB3CCA-1B84-4504-AAAD-7BD9DE8B2FAE}" dt="2023-10-01T10:59:02.696" v="7095" actId="1037"/>
          <ac:grpSpMkLst>
            <pc:docMk/>
            <pc:sldMk cId="599984584" sldId="281"/>
            <ac:grpSpMk id="4" creationId="{6B063AF6-3F75-914D-8C6B-950833E0718C}"/>
          </ac:grpSpMkLst>
        </pc:grpChg>
        <pc:picChg chg="mod">
          <ac:chgData name="井田　侑作" userId="6b312589-0c82-48c6-a1c6-1c9005b8a479" providerId="ADAL" clId="{76BB3CCA-1B84-4504-AAAD-7BD9DE8B2FAE}" dt="2023-10-01T13:41:06.322" v="9950" actId="14100"/>
          <ac:picMkLst>
            <pc:docMk/>
            <pc:sldMk cId="599984584" sldId="281"/>
            <ac:picMk id="5" creationId="{A41CCC03-1C33-6FB1-0403-39A465702062}"/>
          </ac:picMkLst>
        </pc:picChg>
        <pc:picChg chg="mod">
          <ac:chgData name="井田　侑作" userId="6b312589-0c82-48c6-a1c6-1c9005b8a479" providerId="ADAL" clId="{76BB3CCA-1B84-4504-AAAD-7BD9DE8B2FAE}" dt="2023-10-01T10:28:14.946" v="6316"/>
          <ac:picMkLst>
            <pc:docMk/>
            <pc:sldMk cId="599984584" sldId="281"/>
            <ac:picMk id="6" creationId="{ADA72DD7-1B66-E18F-3D53-3EF4AB3FD2DF}"/>
          </ac:picMkLst>
        </pc:picChg>
        <pc:picChg chg="mod">
          <ac:chgData name="井田　侑作" userId="6b312589-0c82-48c6-a1c6-1c9005b8a479" providerId="ADAL" clId="{76BB3CCA-1B84-4504-AAAD-7BD9DE8B2FAE}" dt="2023-10-01T10:28:14.946" v="6316"/>
          <ac:picMkLst>
            <pc:docMk/>
            <pc:sldMk cId="599984584" sldId="281"/>
            <ac:picMk id="7" creationId="{245D133D-E1E9-7E74-B967-E3661FDA0888}"/>
          </ac:picMkLst>
        </pc:picChg>
        <pc:picChg chg="mod">
          <ac:chgData name="井田　侑作" userId="6b312589-0c82-48c6-a1c6-1c9005b8a479" providerId="ADAL" clId="{76BB3CCA-1B84-4504-AAAD-7BD9DE8B2FAE}" dt="2023-10-01T10:28:14.946" v="6316"/>
          <ac:picMkLst>
            <pc:docMk/>
            <pc:sldMk cId="599984584" sldId="281"/>
            <ac:picMk id="12" creationId="{2895F384-D1D2-A1F8-F87A-FEFFA94623FC}"/>
          </ac:picMkLst>
        </pc:picChg>
      </pc:sldChg>
      <pc:sldChg chg="addSp delSp modSp new mod">
        <pc:chgData name="井田　侑作" userId="6b312589-0c82-48c6-a1c6-1c9005b8a479" providerId="ADAL" clId="{76BB3CCA-1B84-4504-AAAD-7BD9DE8B2FAE}" dt="2023-10-01T13:40:57.151" v="9949" actId="14100"/>
        <pc:sldMkLst>
          <pc:docMk/>
          <pc:sldMk cId="240274950" sldId="282"/>
        </pc:sldMkLst>
        <pc:spChg chg="mod">
          <ac:chgData name="井田　侑作" userId="6b312589-0c82-48c6-a1c6-1c9005b8a479" providerId="ADAL" clId="{76BB3CCA-1B84-4504-AAAD-7BD9DE8B2FAE}" dt="2023-10-01T10:40:42.546" v="6704" actId="20577"/>
          <ac:spMkLst>
            <pc:docMk/>
            <pc:sldMk cId="240274950" sldId="282"/>
            <ac:spMk id="2" creationId="{DA38A5E1-FFCB-39FC-E069-F109E6C8E1A2}"/>
          </ac:spMkLst>
        </pc:spChg>
        <pc:spChg chg="mod">
          <ac:chgData name="井田　侑作" userId="6b312589-0c82-48c6-a1c6-1c9005b8a479" providerId="ADAL" clId="{76BB3CCA-1B84-4504-AAAD-7BD9DE8B2FAE}" dt="2023-10-01T13:40:14.480" v="9944" actId="20577"/>
          <ac:spMkLst>
            <pc:docMk/>
            <pc:sldMk cId="240274950" sldId="282"/>
            <ac:spMk id="3" creationId="{BD526C57-E570-6487-BCC1-864BAC5C9324}"/>
          </ac:spMkLst>
        </pc:spChg>
        <pc:spChg chg="mod">
          <ac:chgData name="井田　侑作" userId="6b312589-0c82-48c6-a1c6-1c9005b8a479" providerId="ADAL" clId="{76BB3CCA-1B84-4504-AAAD-7BD9DE8B2FAE}" dt="2023-10-01T11:00:17.200" v="7117"/>
          <ac:spMkLst>
            <pc:docMk/>
            <pc:sldMk cId="240274950" sldId="282"/>
            <ac:spMk id="8" creationId="{348CE281-F03F-6E94-DD21-1DF41FD48B0F}"/>
          </ac:spMkLst>
        </pc:spChg>
        <pc:spChg chg="mod">
          <ac:chgData name="井田　侑作" userId="6b312589-0c82-48c6-a1c6-1c9005b8a479" providerId="ADAL" clId="{76BB3CCA-1B84-4504-AAAD-7BD9DE8B2FAE}" dt="2023-10-01T11:00:17.200" v="7117"/>
          <ac:spMkLst>
            <pc:docMk/>
            <pc:sldMk cId="240274950" sldId="282"/>
            <ac:spMk id="9" creationId="{CB224FD0-2F05-19BC-6BA6-B10ED684FAA8}"/>
          </ac:spMkLst>
        </pc:spChg>
        <pc:spChg chg="mod">
          <ac:chgData name="井田　侑作" userId="6b312589-0c82-48c6-a1c6-1c9005b8a479" providerId="ADAL" clId="{76BB3CCA-1B84-4504-AAAD-7BD9DE8B2FAE}" dt="2023-10-01T11:00:17.200" v="7117"/>
          <ac:spMkLst>
            <pc:docMk/>
            <pc:sldMk cId="240274950" sldId="282"/>
            <ac:spMk id="10" creationId="{DBCBB331-3B8D-15F4-FF8D-3C4B3FB7B739}"/>
          </ac:spMkLst>
        </pc:spChg>
        <pc:spChg chg="mod">
          <ac:chgData name="井田　侑作" userId="6b312589-0c82-48c6-a1c6-1c9005b8a479" providerId="ADAL" clId="{76BB3CCA-1B84-4504-AAAD-7BD9DE8B2FAE}" dt="2023-10-01T11:00:17.200" v="7117"/>
          <ac:spMkLst>
            <pc:docMk/>
            <pc:sldMk cId="240274950" sldId="282"/>
            <ac:spMk id="12" creationId="{726F0EB6-52DC-5B60-87C9-63FE1CF77705}"/>
          </ac:spMkLst>
        </pc:spChg>
        <pc:spChg chg="mod">
          <ac:chgData name="井田　侑作" userId="6b312589-0c82-48c6-a1c6-1c9005b8a479" providerId="ADAL" clId="{76BB3CCA-1B84-4504-AAAD-7BD9DE8B2FAE}" dt="2023-10-01T11:00:17.200" v="7117"/>
          <ac:spMkLst>
            <pc:docMk/>
            <pc:sldMk cId="240274950" sldId="282"/>
            <ac:spMk id="13" creationId="{36CDC6C7-E1FE-CC96-B73C-9FA27B20D4EA}"/>
          </ac:spMkLst>
        </pc:spChg>
        <pc:spChg chg="mod">
          <ac:chgData name="井田　侑作" userId="6b312589-0c82-48c6-a1c6-1c9005b8a479" providerId="ADAL" clId="{76BB3CCA-1B84-4504-AAAD-7BD9DE8B2FAE}" dt="2023-10-01T11:00:53.969" v="7119" actId="1076"/>
          <ac:spMkLst>
            <pc:docMk/>
            <pc:sldMk cId="240274950" sldId="282"/>
            <ac:spMk id="14" creationId="{857505A1-8C20-A778-1876-9E9A41B4AA95}"/>
          </ac:spMkLst>
        </pc:spChg>
        <pc:spChg chg="mod">
          <ac:chgData name="井田　侑作" userId="6b312589-0c82-48c6-a1c6-1c9005b8a479" providerId="ADAL" clId="{76BB3CCA-1B84-4504-AAAD-7BD9DE8B2FAE}" dt="2023-10-01T11:00:17.200" v="7117"/>
          <ac:spMkLst>
            <pc:docMk/>
            <pc:sldMk cId="240274950" sldId="282"/>
            <ac:spMk id="19" creationId="{44D7AECC-9885-188F-FA1E-A5D0CC334C66}"/>
          </ac:spMkLst>
        </pc:spChg>
        <pc:spChg chg="mod">
          <ac:chgData name="井田　侑作" userId="6b312589-0c82-48c6-a1c6-1c9005b8a479" providerId="ADAL" clId="{76BB3CCA-1B84-4504-AAAD-7BD9DE8B2FAE}" dt="2023-10-01T11:00:17.200" v="7117"/>
          <ac:spMkLst>
            <pc:docMk/>
            <pc:sldMk cId="240274950" sldId="282"/>
            <ac:spMk id="20" creationId="{DF76C248-B7FC-B00B-1AB3-4037398C09D0}"/>
          </ac:spMkLst>
        </pc:spChg>
        <pc:spChg chg="mod">
          <ac:chgData name="井田　侑作" userId="6b312589-0c82-48c6-a1c6-1c9005b8a479" providerId="ADAL" clId="{76BB3CCA-1B84-4504-AAAD-7BD9DE8B2FAE}" dt="2023-10-01T11:54:00.632" v="7962" actId="207"/>
          <ac:spMkLst>
            <pc:docMk/>
            <pc:sldMk cId="240274950" sldId="282"/>
            <ac:spMk id="21" creationId="{49975DEC-6C99-74C4-A96A-84E75A064CDB}"/>
          </ac:spMkLst>
        </pc:spChg>
        <pc:spChg chg="mod">
          <ac:chgData name="井田　侑作" userId="6b312589-0c82-48c6-a1c6-1c9005b8a479" providerId="ADAL" clId="{76BB3CCA-1B84-4504-AAAD-7BD9DE8B2FAE}" dt="2023-10-01T11:54:00.312" v="7961" actId="207"/>
          <ac:spMkLst>
            <pc:docMk/>
            <pc:sldMk cId="240274950" sldId="282"/>
            <ac:spMk id="22" creationId="{993752F7-BC69-780E-2E4D-5379DB33F80F}"/>
          </ac:spMkLst>
        </pc:spChg>
        <pc:spChg chg="mod">
          <ac:chgData name="井田　侑作" userId="6b312589-0c82-48c6-a1c6-1c9005b8a479" providerId="ADAL" clId="{76BB3CCA-1B84-4504-AAAD-7BD9DE8B2FAE}" dt="2023-10-01T11:00:17.200" v="7117"/>
          <ac:spMkLst>
            <pc:docMk/>
            <pc:sldMk cId="240274950" sldId="282"/>
            <ac:spMk id="23" creationId="{39A966ED-F8AB-1B6F-852C-9D943E090407}"/>
          </ac:spMkLst>
        </pc:spChg>
        <pc:spChg chg="add del mod">
          <ac:chgData name="井田　侑作" userId="6b312589-0c82-48c6-a1c6-1c9005b8a479" providerId="ADAL" clId="{76BB3CCA-1B84-4504-AAAD-7BD9DE8B2FAE}" dt="2023-10-01T11:04:14.463" v="7190" actId="164"/>
          <ac:spMkLst>
            <pc:docMk/>
            <pc:sldMk cId="240274950" sldId="282"/>
            <ac:spMk id="24" creationId="{E45ED9C1-CE8A-D36C-4096-CEE1E7466BCF}"/>
          </ac:spMkLst>
        </pc:spChg>
        <pc:spChg chg="add mod">
          <ac:chgData name="井田　侑作" userId="6b312589-0c82-48c6-a1c6-1c9005b8a479" providerId="ADAL" clId="{76BB3CCA-1B84-4504-AAAD-7BD9DE8B2FAE}" dt="2023-10-01T11:04:14.463" v="7190" actId="164"/>
          <ac:spMkLst>
            <pc:docMk/>
            <pc:sldMk cId="240274950" sldId="282"/>
            <ac:spMk id="31" creationId="{7FE5B149-CA6F-2DD0-AB16-7536EC1A3924}"/>
          </ac:spMkLst>
        </pc:spChg>
        <pc:grpChg chg="add mod">
          <ac:chgData name="井田　侑作" userId="6b312589-0c82-48c6-a1c6-1c9005b8a479" providerId="ADAL" clId="{76BB3CCA-1B84-4504-AAAD-7BD9DE8B2FAE}" dt="2023-10-01T11:04:14.463" v="7190" actId="164"/>
          <ac:grpSpMkLst>
            <pc:docMk/>
            <pc:sldMk cId="240274950" sldId="282"/>
            <ac:grpSpMk id="4" creationId="{78B79002-E60A-7D67-A5C9-6FD4D3E0EC11}"/>
          </ac:grpSpMkLst>
        </pc:grpChg>
        <pc:grpChg chg="add mod">
          <ac:chgData name="井田　侑作" userId="6b312589-0c82-48c6-a1c6-1c9005b8a479" providerId="ADAL" clId="{76BB3CCA-1B84-4504-AAAD-7BD9DE8B2FAE}" dt="2023-10-01T11:04:18.715" v="7192" actId="1076"/>
          <ac:grpSpMkLst>
            <pc:docMk/>
            <pc:sldMk cId="240274950" sldId="282"/>
            <ac:grpSpMk id="32" creationId="{B5B17DE5-39B7-9C7A-D4FD-5E05B4B3AF19}"/>
          </ac:grpSpMkLst>
        </pc:grpChg>
        <pc:picChg chg="mod">
          <ac:chgData name="井田　侑作" userId="6b312589-0c82-48c6-a1c6-1c9005b8a479" providerId="ADAL" clId="{76BB3CCA-1B84-4504-AAAD-7BD9DE8B2FAE}" dt="2023-10-01T13:40:57.151" v="9949" actId="14100"/>
          <ac:picMkLst>
            <pc:docMk/>
            <pc:sldMk cId="240274950" sldId="282"/>
            <ac:picMk id="5" creationId="{722E7D1B-6CE5-268B-A643-FDA24A7B7527}"/>
          </ac:picMkLst>
        </pc:picChg>
        <pc:picChg chg="mod">
          <ac:chgData name="井田　侑作" userId="6b312589-0c82-48c6-a1c6-1c9005b8a479" providerId="ADAL" clId="{76BB3CCA-1B84-4504-AAAD-7BD9DE8B2FAE}" dt="2023-10-01T11:00:17.200" v="7117"/>
          <ac:picMkLst>
            <pc:docMk/>
            <pc:sldMk cId="240274950" sldId="282"/>
            <ac:picMk id="6" creationId="{E9BEAE40-7EF0-8292-B81F-F5826F722DB2}"/>
          </ac:picMkLst>
        </pc:picChg>
        <pc:picChg chg="mod">
          <ac:chgData name="井田　侑作" userId="6b312589-0c82-48c6-a1c6-1c9005b8a479" providerId="ADAL" clId="{76BB3CCA-1B84-4504-AAAD-7BD9DE8B2FAE}" dt="2023-10-01T11:00:17.200" v="7117"/>
          <ac:picMkLst>
            <pc:docMk/>
            <pc:sldMk cId="240274950" sldId="282"/>
            <ac:picMk id="7" creationId="{7E314897-79D2-17BC-A66C-F8DFA3E2B528}"/>
          </ac:picMkLst>
        </pc:picChg>
        <pc:picChg chg="mod">
          <ac:chgData name="井田　侑作" userId="6b312589-0c82-48c6-a1c6-1c9005b8a479" providerId="ADAL" clId="{76BB3CCA-1B84-4504-AAAD-7BD9DE8B2FAE}" dt="2023-10-01T11:00:17.200" v="7117"/>
          <ac:picMkLst>
            <pc:docMk/>
            <pc:sldMk cId="240274950" sldId="282"/>
            <ac:picMk id="11" creationId="{D6695934-8857-28AA-74DF-0A1FB86FF902}"/>
          </ac:picMkLst>
        </pc:picChg>
        <pc:cxnChg chg="mod">
          <ac:chgData name="井田　侑作" userId="6b312589-0c82-48c6-a1c6-1c9005b8a479" providerId="ADAL" clId="{76BB3CCA-1B84-4504-AAAD-7BD9DE8B2FAE}" dt="2023-10-01T11:00:17.200" v="7117"/>
          <ac:cxnSpMkLst>
            <pc:docMk/>
            <pc:sldMk cId="240274950" sldId="282"/>
            <ac:cxnSpMk id="15" creationId="{F6A073C1-CB11-6203-08E7-AC9B8C92F1E3}"/>
          </ac:cxnSpMkLst>
        </pc:cxnChg>
        <pc:cxnChg chg="mod">
          <ac:chgData name="井田　侑作" userId="6b312589-0c82-48c6-a1c6-1c9005b8a479" providerId="ADAL" clId="{76BB3CCA-1B84-4504-AAAD-7BD9DE8B2FAE}" dt="2023-10-01T11:00:17.200" v="7117"/>
          <ac:cxnSpMkLst>
            <pc:docMk/>
            <pc:sldMk cId="240274950" sldId="282"/>
            <ac:cxnSpMk id="16" creationId="{29D9AF99-DFF1-CD0C-53C5-7D9045378A5E}"/>
          </ac:cxnSpMkLst>
        </pc:cxnChg>
        <pc:cxnChg chg="mod">
          <ac:chgData name="井田　侑作" userId="6b312589-0c82-48c6-a1c6-1c9005b8a479" providerId="ADAL" clId="{76BB3CCA-1B84-4504-AAAD-7BD9DE8B2FAE}" dt="2023-10-01T11:00:17.200" v="7117"/>
          <ac:cxnSpMkLst>
            <pc:docMk/>
            <pc:sldMk cId="240274950" sldId="282"/>
            <ac:cxnSpMk id="17" creationId="{411C8DE0-D2D7-61F2-8C85-59C3FC1B3FC5}"/>
          </ac:cxnSpMkLst>
        </pc:cxnChg>
        <pc:cxnChg chg="mod">
          <ac:chgData name="井田　侑作" userId="6b312589-0c82-48c6-a1c6-1c9005b8a479" providerId="ADAL" clId="{76BB3CCA-1B84-4504-AAAD-7BD9DE8B2FAE}" dt="2023-10-01T11:00:17.200" v="7117"/>
          <ac:cxnSpMkLst>
            <pc:docMk/>
            <pc:sldMk cId="240274950" sldId="282"/>
            <ac:cxnSpMk id="18" creationId="{D9D4EDC9-CE06-9862-FF6A-F0735ADE0EFA}"/>
          </ac:cxnSpMkLst>
        </pc:cxnChg>
        <pc:cxnChg chg="add del mod">
          <ac:chgData name="井田　侑作" userId="6b312589-0c82-48c6-a1c6-1c9005b8a479" providerId="ADAL" clId="{76BB3CCA-1B84-4504-AAAD-7BD9DE8B2FAE}" dt="2023-10-01T11:02:44.897" v="7148" actId="11529"/>
          <ac:cxnSpMkLst>
            <pc:docMk/>
            <pc:sldMk cId="240274950" sldId="282"/>
            <ac:cxnSpMk id="26" creationId="{E08BDC83-1AAD-63B2-46BE-C139953D3A2C}"/>
          </ac:cxnSpMkLst>
        </pc:cxnChg>
      </pc:sldChg>
      <pc:sldChg chg="addSp delSp modSp new mod">
        <pc:chgData name="井田　侑作" userId="6b312589-0c82-48c6-a1c6-1c9005b8a479" providerId="ADAL" clId="{76BB3CCA-1B84-4504-AAAD-7BD9DE8B2FAE}" dt="2023-10-01T14:36:54.043" v="10085" actId="20577"/>
        <pc:sldMkLst>
          <pc:docMk/>
          <pc:sldMk cId="1103381378" sldId="283"/>
        </pc:sldMkLst>
        <pc:spChg chg="mod">
          <ac:chgData name="井田　侑作" userId="6b312589-0c82-48c6-a1c6-1c9005b8a479" providerId="ADAL" clId="{76BB3CCA-1B84-4504-AAAD-7BD9DE8B2FAE}" dt="2023-10-01T11:07:30.896" v="7205" actId="20577"/>
          <ac:spMkLst>
            <pc:docMk/>
            <pc:sldMk cId="1103381378" sldId="283"/>
            <ac:spMk id="2" creationId="{38DD86BB-D703-A325-5580-C262DEE0EE17}"/>
          </ac:spMkLst>
        </pc:spChg>
        <pc:spChg chg="mod">
          <ac:chgData name="井田　侑作" userId="6b312589-0c82-48c6-a1c6-1c9005b8a479" providerId="ADAL" clId="{76BB3CCA-1B84-4504-AAAD-7BD9DE8B2FAE}" dt="2023-10-01T14:36:54.043" v="10085" actId="20577"/>
          <ac:spMkLst>
            <pc:docMk/>
            <pc:sldMk cId="1103381378" sldId="283"/>
            <ac:spMk id="3" creationId="{6D8390B8-31C1-B2F2-1720-A44EC952E22D}"/>
          </ac:spMkLst>
        </pc:spChg>
        <pc:spChg chg="add del mod">
          <ac:chgData name="井田　侑作" userId="6b312589-0c82-48c6-a1c6-1c9005b8a479" providerId="ADAL" clId="{76BB3CCA-1B84-4504-AAAD-7BD9DE8B2FAE}" dt="2023-10-01T11:12:41.690" v="7313" actId="11529"/>
          <ac:spMkLst>
            <pc:docMk/>
            <pc:sldMk cId="1103381378" sldId="283"/>
            <ac:spMk id="6" creationId="{6D819462-122E-635A-337F-35AC6CD1C0B5}"/>
          </ac:spMkLst>
        </pc:spChg>
        <pc:spChg chg="add mod">
          <ac:chgData name="井田　侑作" userId="6b312589-0c82-48c6-a1c6-1c9005b8a479" providerId="ADAL" clId="{76BB3CCA-1B84-4504-AAAD-7BD9DE8B2FAE}" dt="2023-10-01T11:23:50.061" v="7420" actId="164"/>
          <ac:spMkLst>
            <pc:docMk/>
            <pc:sldMk cId="1103381378" sldId="283"/>
            <ac:spMk id="17" creationId="{CCD35379-E855-1E98-5ADE-AB082105AEE9}"/>
          </ac:spMkLst>
        </pc:spChg>
        <pc:spChg chg="add mod">
          <ac:chgData name="井田　侑作" userId="6b312589-0c82-48c6-a1c6-1c9005b8a479" providerId="ADAL" clId="{76BB3CCA-1B84-4504-AAAD-7BD9DE8B2FAE}" dt="2023-10-01T11:23:50.061" v="7420" actId="164"/>
          <ac:spMkLst>
            <pc:docMk/>
            <pc:sldMk cId="1103381378" sldId="283"/>
            <ac:spMk id="18" creationId="{DDC15E96-313A-8E82-BD28-3219CB069CE4}"/>
          </ac:spMkLst>
        </pc:spChg>
        <pc:spChg chg="add del mod">
          <ac:chgData name="井田　侑作" userId="6b312589-0c82-48c6-a1c6-1c9005b8a479" providerId="ADAL" clId="{76BB3CCA-1B84-4504-AAAD-7BD9DE8B2FAE}" dt="2023-10-01T11:17:22.911" v="7367" actId="478"/>
          <ac:spMkLst>
            <pc:docMk/>
            <pc:sldMk cId="1103381378" sldId="283"/>
            <ac:spMk id="19" creationId="{18AF476C-7D61-AB37-183B-4D9FA7FBC451}"/>
          </ac:spMkLst>
        </pc:spChg>
        <pc:spChg chg="add mod">
          <ac:chgData name="井田　侑作" userId="6b312589-0c82-48c6-a1c6-1c9005b8a479" providerId="ADAL" clId="{76BB3CCA-1B84-4504-AAAD-7BD9DE8B2FAE}" dt="2023-10-01T11:23:50.061" v="7420" actId="164"/>
          <ac:spMkLst>
            <pc:docMk/>
            <pc:sldMk cId="1103381378" sldId="283"/>
            <ac:spMk id="20" creationId="{D9BDB757-F14B-6266-B9CB-5366BBEDF3FE}"/>
          </ac:spMkLst>
        </pc:spChg>
        <pc:spChg chg="add mod">
          <ac:chgData name="井田　侑作" userId="6b312589-0c82-48c6-a1c6-1c9005b8a479" providerId="ADAL" clId="{76BB3CCA-1B84-4504-AAAD-7BD9DE8B2FAE}" dt="2023-10-01T11:18:29.419" v="7417" actId="2711"/>
          <ac:spMkLst>
            <pc:docMk/>
            <pc:sldMk cId="1103381378" sldId="283"/>
            <ac:spMk id="21" creationId="{4F981427-0632-0A57-375E-D97BB39EFFF7}"/>
          </ac:spMkLst>
        </pc:spChg>
        <pc:spChg chg="add del mod">
          <ac:chgData name="井田　侑作" userId="6b312589-0c82-48c6-a1c6-1c9005b8a479" providerId="ADAL" clId="{76BB3CCA-1B84-4504-AAAD-7BD9DE8B2FAE}" dt="2023-10-01T11:30:33.561" v="7469" actId="21"/>
          <ac:spMkLst>
            <pc:docMk/>
            <pc:sldMk cId="1103381378" sldId="283"/>
            <ac:spMk id="23" creationId="{7D207C9F-E4CC-E573-BD14-AA8C4E09400F}"/>
          </ac:spMkLst>
        </pc:spChg>
        <pc:grpChg chg="add mod">
          <ac:chgData name="井田　侑作" userId="6b312589-0c82-48c6-a1c6-1c9005b8a479" providerId="ADAL" clId="{76BB3CCA-1B84-4504-AAAD-7BD9DE8B2FAE}" dt="2023-10-01T11:23:50.061" v="7420" actId="164"/>
          <ac:grpSpMkLst>
            <pc:docMk/>
            <pc:sldMk cId="1103381378" sldId="283"/>
            <ac:grpSpMk id="22" creationId="{3BB65C09-B33C-0962-D0C7-29E5FE6128AF}"/>
          </ac:grpSpMkLst>
        </pc:grpChg>
        <pc:picChg chg="add mod">
          <ac:chgData name="井田　侑作" userId="6b312589-0c82-48c6-a1c6-1c9005b8a479" providerId="ADAL" clId="{76BB3CCA-1B84-4504-AAAD-7BD9DE8B2FAE}" dt="2023-10-01T11:11:26.112" v="7276" actId="1076"/>
          <ac:picMkLst>
            <pc:docMk/>
            <pc:sldMk cId="1103381378" sldId="283"/>
            <ac:picMk id="4" creationId="{098B478A-16A1-D525-8905-4CBA4AA4212D}"/>
          </ac:picMkLst>
        </pc:picChg>
        <pc:picChg chg="add mod">
          <ac:chgData name="井田　侑作" userId="6b312589-0c82-48c6-a1c6-1c9005b8a479" providerId="ADAL" clId="{76BB3CCA-1B84-4504-AAAD-7BD9DE8B2FAE}" dt="2023-10-01T11:23:50.061" v="7420" actId="164"/>
          <ac:picMkLst>
            <pc:docMk/>
            <pc:sldMk cId="1103381378" sldId="283"/>
            <ac:picMk id="5" creationId="{D229FA10-94BC-2648-811A-63E29A1BCA7B}"/>
          </ac:picMkLst>
        </pc:picChg>
        <pc:cxnChg chg="add mod">
          <ac:chgData name="井田　侑作" userId="6b312589-0c82-48c6-a1c6-1c9005b8a479" providerId="ADAL" clId="{76BB3CCA-1B84-4504-AAAD-7BD9DE8B2FAE}" dt="2023-10-01T11:23:50.061" v="7420" actId="164"/>
          <ac:cxnSpMkLst>
            <pc:docMk/>
            <pc:sldMk cId="1103381378" sldId="283"/>
            <ac:cxnSpMk id="8" creationId="{879B4BB4-195D-CD31-5176-C524D9C13626}"/>
          </ac:cxnSpMkLst>
        </pc:cxnChg>
        <pc:cxnChg chg="add mod">
          <ac:chgData name="井田　侑作" userId="6b312589-0c82-48c6-a1c6-1c9005b8a479" providerId="ADAL" clId="{76BB3CCA-1B84-4504-AAAD-7BD9DE8B2FAE}" dt="2023-10-01T11:23:50.061" v="7420" actId="164"/>
          <ac:cxnSpMkLst>
            <pc:docMk/>
            <pc:sldMk cId="1103381378" sldId="283"/>
            <ac:cxnSpMk id="11" creationId="{15BE092A-8C8D-15F1-1B00-80A4966CCD94}"/>
          </ac:cxnSpMkLst>
        </pc:cxnChg>
      </pc:sldChg>
      <pc:sldChg chg="addSp delSp modSp new mod modAnim">
        <pc:chgData name="井田　侑作" userId="6b312589-0c82-48c6-a1c6-1c9005b8a479" providerId="ADAL" clId="{76BB3CCA-1B84-4504-AAAD-7BD9DE8B2FAE}" dt="2023-10-01T15:16:17.041" v="10373" actId="20577"/>
        <pc:sldMkLst>
          <pc:docMk/>
          <pc:sldMk cId="2565041906" sldId="284"/>
        </pc:sldMkLst>
        <pc:spChg chg="mod">
          <ac:chgData name="井田　侑作" userId="6b312589-0c82-48c6-a1c6-1c9005b8a479" providerId="ADAL" clId="{76BB3CCA-1B84-4504-AAAD-7BD9DE8B2FAE}" dt="2023-10-01T11:36:38.213" v="7590"/>
          <ac:spMkLst>
            <pc:docMk/>
            <pc:sldMk cId="2565041906" sldId="284"/>
            <ac:spMk id="2" creationId="{879F8480-D9A9-0768-41A6-D455D533572D}"/>
          </ac:spMkLst>
        </pc:spChg>
        <pc:spChg chg="mod">
          <ac:chgData name="井田　侑作" userId="6b312589-0c82-48c6-a1c6-1c9005b8a479" providerId="ADAL" clId="{76BB3CCA-1B84-4504-AAAD-7BD9DE8B2FAE}" dt="2023-10-01T12:22:27.731" v="8498" actId="14100"/>
          <ac:spMkLst>
            <pc:docMk/>
            <pc:sldMk cId="2565041906" sldId="284"/>
            <ac:spMk id="3" creationId="{34CC3F91-2BB9-0010-7AF7-7BBFF30F7949}"/>
          </ac:spMkLst>
        </pc:spChg>
        <pc:spChg chg="add mod topLvl">
          <ac:chgData name="井田　侑作" userId="6b312589-0c82-48c6-a1c6-1c9005b8a479" providerId="ADAL" clId="{76BB3CCA-1B84-4504-AAAD-7BD9DE8B2FAE}" dt="2023-10-01T11:45:33.700" v="7743" actId="164"/>
          <ac:spMkLst>
            <pc:docMk/>
            <pc:sldMk cId="2565041906" sldId="284"/>
            <ac:spMk id="12" creationId="{0602575F-6007-B7D8-09CE-2DD73CBDD6E3}"/>
          </ac:spMkLst>
        </pc:spChg>
        <pc:spChg chg="add mod topLvl">
          <ac:chgData name="井田　侑作" userId="6b312589-0c82-48c6-a1c6-1c9005b8a479" providerId="ADAL" clId="{76BB3CCA-1B84-4504-AAAD-7BD9DE8B2FAE}" dt="2023-10-01T11:45:33.700" v="7743" actId="164"/>
          <ac:spMkLst>
            <pc:docMk/>
            <pc:sldMk cId="2565041906" sldId="284"/>
            <ac:spMk id="19" creationId="{D078CB31-1FE3-B99A-2628-7D50CD368F0D}"/>
          </ac:spMkLst>
        </pc:spChg>
        <pc:spChg chg="add del">
          <ac:chgData name="井田　侑作" userId="6b312589-0c82-48c6-a1c6-1c9005b8a479" providerId="ADAL" clId="{76BB3CCA-1B84-4504-AAAD-7BD9DE8B2FAE}" dt="2023-10-01T11:32:46.687" v="7520" actId="11529"/>
          <ac:spMkLst>
            <pc:docMk/>
            <pc:sldMk cId="2565041906" sldId="284"/>
            <ac:spMk id="20" creationId="{8608714D-3A2A-63B8-3803-7C645E91C798}"/>
          </ac:spMkLst>
        </pc:spChg>
        <pc:spChg chg="add del mod">
          <ac:chgData name="井田　侑作" userId="6b312589-0c82-48c6-a1c6-1c9005b8a479" providerId="ADAL" clId="{76BB3CCA-1B84-4504-AAAD-7BD9DE8B2FAE}" dt="2023-10-01T11:33:19.323" v="7537" actId="11529"/>
          <ac:spMkLst>
            <pc:docMk/>
            <pc:sldMk cId="2565041906" sldId="284"/>
            <ac:spMk id="21" creationId="{8337433C-45E9-CC71-EB31-4B0B40AF43D7}"/>
          </ac:spMkLst>
        </pc:spChg>
        <pc:spChg chg="add mod topLvl">
          <ac:chgData name="井田　侑作" userId="6b312589-0c82-48c6-a1c6-1c9005b8a479" providerId="ADAL" clId="{76BB3CCA-1B84-4504-AAAD-7BD9DE8B2FAE}" dt="2023-10-01T11:45:33.700" v="7743" actId="164"/>
          <ac:spMkLst>
            <pc:docMk/>
            <pc:sldMk cId="2565041906" sldId="284"/>
            <ac:spMk id="22" creationId="{E8BDCD34-9311-6A82-58E7-E0C3373EDCF7}"/>
          </ac:spMkLst>
        </pc:spChg>
        <pc:spChg chg="add mod topLvl">
          <ac:chgData name="井田　侑作" userId="6b312589-0c82-48c6-a1c6-1c9005b8a479" providerId="ADAL" clId="{76BB3CCA-1B84-4504-AAAD-7BD9DE8B2FAE}" dt="2023-10-01T11:45:33.700" v="7743" actId="164"/>
          <ac:spMkLst>
            <pc:docMk/>
            <pc:sldMk cId="2565041906" sldId="284"/>
            <ac:spMk id="23" creationId="{8DDA749D-9A85-F629-92CA-AB431AD657E5}"/>
          </ac:spMkLst>
        </pc:spChg>
        <pc:spChg chg="mod">
          <ac:chgData name="井田　侑作" userId="6b312589-0c82-48c6-a1c6-1c9005b8a479" providerId="ADAL" clId="{76BB3CCA-1B84-4504-AAAD-7BD9DE8B2FAE}" dt="2023-10-01T11:35:40.744" v="7581"/>
          <ac:spMkLst>
            <pc:docMk/>
            <pc:sldMk cId="2565041906" sldId="284"/>
            <ac:spMk id="30" creationId="{04DEFB34-73DC-05D9-A16B-AB21676B2E57}"/>
          </ac:spMkLst>
        </pc:spChg>
        <pc:spChg chg="mod">
          <ac:chgData name="井田　侑作" userId="6b312589-0c82-48c6-a1c6-1c9005b8a479" providerId="ADAL" clId="{76BB3CCA-1B84-4504-AAAD-7BD9DE8B2FAE}" dt="2023-10-01T11:35:40.744" v="7581"/>
          <ac:spMkLst>
            <pc:docMk/>
            <pc:sldMk cId="2565041906" sldId="284"/>
            <ac:spMk id="31" creationId="{301ED8B4-1981-66EE-7E6C-FF9A22069136}"/>
          </ac:spMkLst>
        </pc:spChg>
        <pc:spChg chg="mod">
          <ac:chgData name="井田　侑作" userId="6b312589-0c82-48c6-a1c6-1c9005b8a479" providerId="ADAL" clId="{76BB3CCA-1B84-4504-AAAD-7BD9DE8B2FAE}" dt="2023-10-01T11:35:40.744" v="7581"/>
          <ac:spMkLst>
            <pc:docMk/>
            <pc:sldMk cId="2565041906" sldId="284"/>
            <ac:spMk id="32" creationId="{42C06A6C-9768-EC16-813F-CCEEBBC31284}"/>
          </ac:spMkLst>
        </pc:spChg>
        <pc:spChg chg="mod">
          <ac:chgData name="井田　侑作" userId="6b312589-0c82-48c6-a1c6-1c9005b8a479" providerId="ADAL" clId="{76BB3CCA-1B84-4504-AAAD-7BD9DE8B2FAE}" dt="2023-10-01T11:35:40.744" v="7581"/>
          <ac:spMkLst>
            <pc:docMk/>
            <pc:sldMk cId="2565041906" sldId="284"/>
            <ac:spMk id="33" creationId="{61FA277F-E019-4476-91BC-D5801B25E117}"/>
          </ac:spMkLst>
        </pc:spChg>
        <pc:spChg chg="add mod">
          <ac:chgData name="井田　侑作" userId="6b312589-0c82-48c6-a1c6-1c9005b8a479" providerId="ADAL" clId="{76BB3CCA-1B84-4504-AAAD-7BD9DE8B2FAE}" dt="2023-10-01T11:53:29.804" v="7957" actId="1076"/>
          <ac:spMkLst>
            <pc:docMk/>
            <pc:sldMk cId="2565041906" sldId="284"/>
            <ac:spMk id="34" creationId="{999BC27D-2F7E-3205-D222-F5FF20CBA739}"/>
          </ac:spMkLst>
        </pc:spChg>
        <pc:spChg chg="add mod">
          <ac:chgData name="井田　侑作" userId="6b312589-0c82-48c6-a1c6-1c9005b8a479" providerId="ADAL" clId="{76BB3CCA-1B84-4504-AAAD-7BD9DE8B2FAE}" dt="2023-10-01T11:45:33.700" v="7743" actId="164"/>
          <ac:spMkLst>
            <pc:docMk/>
            <pc:sldMk cId="2565041906" sldId="284"/>
            <ac:spMk id="35" creationId="{08AF2EA2-9D83-8DBA-24EA-342D3D4ECAE2}"/>
          </ac:spMkLst>
        </pc:spChg>
        <pc:spChg chg="add mod">
          <ac:chgData name="井田　侑作" userId="6b312589-0c82-48c6-a1c6-1c9005b8a479" providerId="ADAL" clId="{76BB3CCA-1B84-4504-AAAD-7BD9DE8B2FAE}" dt="2023-10-01T11:45:33.700" v="7743" actId="164"/>
          <ac:spMkLst>
            <pc:docMk/>
            <pc:sldMk cId="2565041906" sldId="284"/>
            <ac:spMk id="36" creationId="{FC5FAFAD-8EE7-935C-B8D4-F0F0A8958482}"/>
          </ac:spMkLst>
        </pc:spChg>
        <pc:spChg chg="add del mod">
          <ac:chgData name="井田　侑作" userId="6b312589-0c82-48c6-a1c6-1c9005b8a479" providerId="ADAL" clId="{76BB3CCA-1B84-4504-AAAD-7BD9DE8B2FAE}" dt="2023-10-01T11:53:06.050" v="7950" actId="478"/>
          <ac:spMkLst>
            <pc:docMk/>
            <pc:sldMk cId="2565041906" sldId="284"/>
            <ac:spMk id="37" creationId="{8B245423-9345-9BE3-C447-37DEDD6473C9}"/>
          </ac:spMkLst>
        </pc:spChg>
        <pc:spChg chg="add mod">
          <ac:chgData name="井田　侑作" userId="6b312589-0c82-48c6-a1c6-1c9005b8a479" providerId="ADAL" clId="{76BB3CCA-1B84-4504-AAAD-7BD9DE8B2FAE}" dt="2023-10-01T11:45:33.700" v="7743" actId="164"/>
          <ac:spMkLst>
            <pc:docMk/>
            <pc:sldMk cId="2565041906" sldId="284"/>
            <ac:spMk id="38" creationId="{5A606F9F-3828-9D11-EF49-E71D82C59FBF}"/>
          </ac:spMkLst>
        </pc:spChg>
        <pc:spChg chg="add mod">
          <ac:chgData name="井田　侑作" userId="6b312589-0c82-48c6-a1c6-1c9005b8a479" providerId="ADAL" clId="{76BB3CCA-1B84-4504-AAAD-7BD9DE8B2FAE}" dt="2023-10-01T11:45:33.700" v="7743" actId="164"/>
          <ac:spMkLst>
            <pc:docMk/>
            <pc:sldMk cId="2565041906" sldId="284"/>
            <ac:spMk id="39" creationId="{B705970E-CE76-5F36-A7F8-9A07B514758C}"/>
          </ac:spMkLst>
        </pc:spChg>
        <pc:spChg chg="add del mod">
          <ac:chgData name="井田　侑作" userId="6b312589-0c82-48c6-a1c6-1c9005b8a479" providerId="ADAL" clId="{76BB3CCA-1B84-4504-AAAD-7BD9DE8B2FAE}" dt="2023-10-01T11:43:40.592" v="7722" actId="767"/>
          <ac:spMkLst>
            <pc:docMk/>
            <pc:sldMk cId="2565041906" sldId="284"/>
            <ac:spMk id="40" creationId="{44926E08-0BC5-CD1B-9090-918F48E1DA73}"/>
          </ac:spMkLst>
        </pc:spChg>
        <pc:spChg chg="add del mod">
          <ac:chgData name="井田　侑作" userId="6b312589-0c82-48c6-a1c6-1c9005b8a479" providerId="ADAL" clId="{76BB3CCA-1B84-4504-AAAD-7BD9DE8B2FAE}" dt="2023-10-01T11:44:39.961" v="7737" actId="767"/>
          <ac:spMkLst>
            <pc:docMk/>
            <pc:sldMk cId="2565041906" sldId="284"/>
            <ac:spMk id="41" creationId="{D6A6A7FF-37C6-BD72-1EE0-C80B1D4DEA78}"/>
          </ac:spMkLst>
        </pc:spChg>
        <pc:spChg chg="add del mod">
          <ac:chgData name="井田　侑作" userId="6b312589-0c82-48c6-a1c6-1c9005b8a479" providerId="ADAL" clId="{76BB3CCA-1B84-4504-AAAD-7BD9DE8B2FAE}" dt="2023-10-01T11:46:49.542" v="7836" actId="33987"/>
          <ac:spMkLst>
            <pc:docMk/>
            <pc:sldMk cId="2565041906" sldId="284"/>
            <ac:spMk id="44" creationId="{7E02EDE9-4F7A-7CCF-E519-F5150C10CDB2}"/>
          </ac:spMkLst>
        </pc:spChg>
        <pc:spChg chg="add del mod">
          <ac:chgData name="井田　侑作" userId="6b312589-0c82-48c6-a1c6-1c9005b8a479" providerId="ADAL" clId="{76BB3CCA-1B84-4504-AAAD-7BD9DE8B2FAE}" dt="2023-10-01T15:16:17.041" v="10373" actId="20577"/>
          <ac:spMkLst>
            <pc:docMk/>
            <pc:sldMk cId="2565041906" sldId="284"/>
            <ac:spMk id="45" creationId="{A210874F-2AE3-57BB-8747-CC7DB2C81750}"/>
          </ac:spMkLst>
        </pc:spChg>
        <pc:spChg chg="add del mod">
          <ac:chgData name="井田　侑作" userId="6b312589-0c82-48c6-a1c6-1c9005b8a479" providerId="ADAL" clId="{76BB3CCA-1B84-4504-AAAD-7BD9DE8B2FAE}" dt="2023-10-01T12:04:28.982" v="8119"/>
          <ac:spMkLst>
            <pc:docMk/>
            <pc:sldMk cId="2565041906" sldId="284"/>
            <ac:spMk id="46" creationId="{10659D80-BAF6-F8B6-786C-C0E8499F2386}"/>
          </ac:spMkLst>
        </pc:spChg>
        <pc:grpChg chg="add del mod">
          <ac:chgData name="井田　侑作" userId="6b312589-0c82-48c6-a1c6-1c9005b8a479" providerId="ADAL" clId="{76BB3CCA-1B84-4504-AAAD-7BD9DE8B2FAE}" dt="2023-10-01T11:28:28.377" v="7460" actId="165"/>
          <ac:grpSpMkLst>
            <pc:docMk/>
            <pc:sldMk cId="2565041906" sldId="284"/>
            <ac:grpSpMk id="4" creationId="{73618253-3311-77BE-0EF0-2BD5BEACD416}"/>
          </ac:grpSpMkLst>
        </pc:grpChg>
        <pc:grpChg chg="del mod topLvl">
          <ac:chgData name="井田　侑作" userId="6b312589-0c82-48c6-a1c6-1c9005b8a479" providerId="ADAL" clId="{76BB3CCA-1B84-4504-AAAD-7BD9DE8B2FAE}" dt="2023-10-01T11:34:50.419" v="7568" actId="165"/>
          <ac:grpSpMkLst>
            <pc:docMk/>
            <pc:sldMk cId="2565041906" sldId="284"/>
            <ac:grpSpMk id="5" creationId="{39DC65F1-6157-CE17-4000-D3DC4064479D}"/>
          </ac:grpSpMkLst>
        </pc:grpChg>
        <pc:grpChg chg="add del mod">
          <ac:chgData name="井田　侑作" userId="6b312589-0c82-48c6-a1c6-1c9005b8a479" providerId="ADAL" clId="{76BB3CCA-1B84-4504-AAAD-7BD9DE8B2FAE}" dt="2023-10-01T11:34:17.293" v="7561" actId="478"/>
          <ac:grpSpMkLst>
            <pc:docMk/>
            <pc:sldMk cId="2565041906" sldId="284"/>
            <ac:grpSpMk id="11" creationId="{93D925F6-6AA2-DE03-7729-0B2286CBB2A2}"/>
          </ac:grpSpMkLst>
        </pc:grpChg>
        <pc:grpChg chg="add del mod">
          <ac:chgData name="井田　侑作" userId="6b312589-0c82-48c6-a1c6-1c9005b8a479" providerId="ADAL" clId="{76BB3CCA-1B84-4504-AAAD-7BD9DE8B2FAE}" dt="2023-10-01T11:31:05.911" v="7494"/>
          <ac:grpSpMkLst>
            <pc:docMk/>
            <pc:sldMk cId="2565041906" sldId="284"/>
            <ac:grpSpMk id="13" creationId="{7E8841C9-8EA4-0427-F2DC-890BFB5D3DD3}"/>
          </ac:grpSpMkLst>
        </pc:grpChg>
        <pc:grpChg chg="mod">
          <ac:chgData name="井田　侑作" userId="6b312589-0c82-48c6-a1c6-1c9005b8a479" providerId="ADAL" clId="{76BB3CCA-1B84-4504-AAAD-7BD9DE8B2FAE}" dt="2023-10-01T11:31:03.605" v="7493"/>
          <ac:grpSpMkLst>
            <pc:docMk/>
            <pc:sldMk cId="2565041906" sldId="284"/>
            <ac:grpSpMk id="14" creationId="{904DEBB5-8DA0-B61A-7971-766CCA88C132}"/>
          </ac:grpSpMkLst>
        </pc:grpChg>
        <pc:grpChg chg="add del mod">
          <ac:chgData name="井田　侑作" userId="6b312589-0c82-48c6-a1c6-1c9005b8a479" providerId="ADAL" clId="{76BB3CCA-1B84-4504-AAAD-7BD9DE8B2FAE}" dt="2023-10-01T11:44:57.701" v="7738" actId="165"/>
          <ac:grpSpMkLst>
            <pc:docMk/>
            <pc:sldMk cId="2565041906" sldId="284"/>
            <ac:grpSpMk id="26" creationId="{576481CF-BDC5-6A87-C27F-744B1DD2EF06}"/>
          </ac:grpSpMkLst>
        </pc:grpChg>
        <pc:grpChg chg="add del mod">
          <ac:chgData name="井田　侑作" userId="6b312589-0c82-48c6-a1c6-1c9005b8a479" providerId="ADAL" clId="{76BB3CCA-1B84-4504-AAAD-7BD9DE8B2FAE}" dt="2023-10-01T11:35:42.085" v="7582"/>
          <ac:grpSpMkLst>
            <pc:docMk/>
            <pc:sldMk cId="2565041906" sldId="284"/>
            <ac:grpSpMk id="27" creationId="{3F89C226-B469-9FF2-ACE2-2A121A0FCF9E}"/>
          </ac:grpSpMkLst>
        </pc:grpChg>
        <pc:grpChg chg="add mod">
          <ac:chgData name="井田　侑作" userId="6b312589-0c82-48c6-a1c6-1c9005b8a479" providerId="ADAL" clId="{76BB3CCA-1B84-4504-AAAD-7BD9DE8B2FAE}" dt="2023-10-01T11:45:11.025" v="7742" actId="164"/>
          <ac:grpSpMkLst>
            <pc:docMk/>
            <pc:sldMk cId="2565041906" sldId="284"/>
            <ac:grpSpMk id="42" creationId="{D499C7FD-5E8D-D6AE-0D42-F4ADE6A9749A}"/>
          </ac:grpSpMkLst>
        </pc:grpChg>
        <pc:grpChg chg="add mod">
          <ac:chgData name="井田　侑作" userId="6b312589-0c82-48c6-a1c6-1c9005b8a479" providerId="ADAL" clId="{76BB3CCA-1B84-4504-AAAD-7BD9DE8B2FAE}" dt="2023-10-01T14:43:47.978" v="10141" actId="14100"/>
          <ac:grpSpMkLst>
            <pc:docMk/>
            <pc:sldMk cId="2565041906" sldId="284"/>
            <ac:grpSpMk id="43" creationId="{84720A0B-C403-E7D2-FA4C-E3D2AE98EA68}"/>
          </ac:grpSpMkLst>
        </pc:grpChg>
        <pc:picChg chg="del mod topLvl">
          <ac:chgData name="井田　侑作" userId="6b312589-0c82-48c6-a1c6-1c9005b8a479" providerId="ADAL" clId="{76BB3CCA-1B84-4504-AAAD-7BD9DE8B2FAE}" dt="2023-10-01T11:34:17.293" v="7561" actId="478"/>
          <ac:picMkLst>
            <pc:docMk/>
            <pc:sldMk cId="2565041906" sldId="284"/>
            <ac:picMk id="6" creationId="{27EE7B6E-D065-7490-8F06-AE617991B0D2}"/>
          </ac:picMkLst>
        </pc:picChg>
        <pc:picChg chg="del mod topLvl">
          <ac:chgData name="井田　侑作" userId="6b312589-0c82-48c6-a1c6-1c9005b8a479" providerId="ADAL" clId="{76BB3CCA-1B84-4504-AAAD-7BD9DE8B2FAE}" dt="2023-10-01T11:33:48.790" v="7546" actId="478"/>
          <ac:picMkLst>
            <pc:docMk/>
            <pc:sldMk cId="2565041906" sldId="284"/>
            <ac:picMk id="7" creationId="{5385A5D4-5DD1-9A49-E0D4-BF658E11863C}"/>
          </ac:picMkLst>
        </pc:picChg>
        <pc:picChg chg="del mod">
          <ac:chgData name="井田　侑作" userId="6b312589-0c82-48c6-a1c6-1c9005b8a479" providerId="ADAL" clId="{76BB3CCA-1B84-4504-AAAD-7BD9DE8B2FAE}" dt="2023-10-01T11:28:17.264" v="7455" actId="478"/>
          <ac:picMkLst>
            <pc:docMk/>
            <pc:sldMk cId="2565041906" sldId="284"/>
            <ac:picMk id="8" creationId="{B7D2BB5D-51D6-633D-773F-9F09030EEF7D}"/>
          </ac:picMkLst>
        </pc:picChg>
        <pc:picChg chg="mod topLvl">
          <ac:chgData name="井田　侑作" userId="6b312589-0c82-48c6-a1c6-1c9005b8a479" providerId="ADAL" clId="{76BB3CCA-1B84-4504-AAAD-7BD9DE8B2FAE}" dt="2023-10-01T11:45:33.700" v="7743" actId="164"/>
          <ac:picMkLst>
            <pc:docMk/>
            <pc:sldMk cId="2565041906" sldId="284"/>
            <ac:picMk id="9" creationId="{6137842B-D6E1-B5ED-CD33-9F36EC82B7E5}"/>
          </ac:picMkLst>
        </pc:picChg>
        <pc:picChg chg="mod">
          <ac:chgData name="井田　侑作" userId="6b312589-0c82-48c6-a1c6-1c9005b8a479" providerId="ADAL" clId="{76BB3CCA-1B84-4504-AAAD-7BD9DE8B2FAE}" dt="2023-10-01T11:31:03.605" v="7493"/>
          <ac:picMkLst>
            <pc:docMk/>
            <pc:sldMk cId="2565041906" sldId="284"/>
            <ac:picMk id="15" creationId="{36A2A0EA-6C14-BA8D-C321-551A99A1CEA1}"/>
          </ac:picMkLst>
        </pc:picChg>
        <pc:picChg chg="mod">
          <ac:chgData name="井田　侑作" userId="6b312589-0c82-48c6-a1c6-1c9005b8a479" providerId="ADAL" clId="{76BB3CCA-1B84-4504-AAAD-7BD9DE8B2FAE}" dt="2023-10-01T11:31:03.605" v="7493"/>
          <ac:picMkLst>
            <pc:docMk/>
            <pc:sldMk cId="2565041906" sldId="284"/>
            <ac:picMk id="16" creationId="{C4498E66-6253-5E2C-F208-CF93E9D3CF4B}"/>
          </ac:picMkLst>
        </pc:picChg>
        <pc:picChg chg="mod">
          <ac:chgData name="井田　侑作" userId="6b312589-0c82-48c6-a1c6-1c9005b8a479" providerId="ADAL" clId="{76BB3CCA-1B84-4504-AAAD-7BD9DE8B2FAE}" dt="2023-10-01T11:31:03.605" v="7493"/>
          <ac:picMkLst>
            <pc:docMk/>
            <pc:sldMk cId="2565041906" sldId="284"/>
            <ac:picMk id="17" creationId="{6BE2F1D5-C17F-DA64-D36C-1B0DBEC5CB95}"/>
          </ac:picMkLst>
        </pc:picChg>
        <pc:picChg chg="mod">
          <ac:chgData name="井田　侑作" userId="6b312589-0c82-48c6-a1c6-1c9005b8a479" providerId="ADAL" clId="{76BB3CCA-1B84-4504-AAAD-7BD9DE8B2FAE}" dt="2023-10-01T11:35:40.744" v="7581"/>
          <ac:picMkLst>
            <pc:docMk/>
            <pc:sldMk cId="2565041906" sldId="284"/>
            <ac:picMk id="28" creationId="{239E1B0A-BABD-34BC-6D5C-F30A0AF01B33}"/>
          </ac:picMkLst>
        </pc:picChg>
        <pc:cxnChg chg="mod topLvl">
          <ac:chgData name="井田　侑作" userId="6b312589-0c82-48c6-a1c6-1c9005b8a479" providerId="ADAL" clId="{76BB3CCA-1B84-4504-AAAD-7BD9DE8B2FAE}" dt="2023-10-01T11:45:33.700" v="7743" actId="164"/>
          <ac:cxnSpMkLst>
            <pc:docMk/>
            <pc:sldMk cId="2565041906" sldId="284"/>
            <ac:cxnSpMk id="10" creationId="{8BC05DA8-850C-0AF4-96E9-83D761F8EB6D}"/>
          </ac:cxnSpMkLst>
        </pc:cxnChg>
        <pc:cxnChg chg="mod">
          <ac:chgData name="井田　侑作" userId="6b312589-0c82-48c6-a1c6-1c9005b8a479" providerId="ADAL" clId="{76BB3CCA-1B84-4504-AAAD-7BD9DE8B2FAE}" dt="2023-10-01T11:31:03.605" v="7493"/>
          <ac:cxnSpMkLst>
            <pc:docMk/>
            <pc:sldMk cId="2565041906" sldId="284"/>
            <ac:cxnSpMk id="18" creationId="{A03BD26A-5CCE-1FDE-B64B-E5E3EBE4AE82}"/>
          </ac:cxnSpMkLst>
        </pc:cxnChg>
        <pc:cxnChg chg="mod">
          <ac:chgData name="井田　侑作" userId="6b312589-0c82-48c6-a1c6-1c9005b8a479" providerId="ADAL" clId="{76BB3CCA-1B84-4504-AAAD-7BD9DE8B2FAE}" dt="2023-10-01T11:35:40.744" v="7581"/>
          <ac:cxnSpMkLst>
            <pc:docMk/>
            <pc:sldMk cId="2565041906" sldId="284"/>
            <ac:cxnSpMk id="29" creationId="{538B9E61-182A-CA2D-DB20-CBA8D05302BF}"/>
          </ac:cxnSpMkLst>
        </pc:cxnChg>
      </pc:sldChg>
      <pc:sldChg chg="modSp add mod modShow">
        <pc:chgData name="井田　侑作" userId="6b312589-0c82-48c6-a1c6-1c9005b8a479" providerId="ADAL" clId="{76BB3CCA-1B84-4504-AAAD-7BD9DE8B2FAE}" dt="2023-10-01T12:23:28.811" v="8502" actId="729"/>
        <pc:sldMkLst>
          <pc:docMk/>
          <pc:sldMk cId="4049057725" sldId="285"/>
        </pc:sldMkLst>
        <pc:spChg chg="mod">
          <ac:chgData name="井田　侑作" userId="6b312589-0c82-48c6-a1c6-1c9005b8a479" providerId="ADAL" clId="{76BB3CCA-1B84-4504-AAAD-7BD9DE8B2FAE}" dt="2023-10-01T12:20:23.973" v="8481" actId="20577"/>
          <ac:spMkLst>
            <pc:docMk/>
            <pc:sldMk cId="4049057725" sldId="285"/>
            <ac:spMk id="2" creationId="{AA33720A-60E8-C83D-C7DE-06042CFB079B}"/>
          </ac:spMkLst>
        </pc:spChg>
        <pc:spChg chg="mod">
          <ac:chgData name="井田　侑作" userId="6b312589-0c82-48c6-a1c6-1c9005b8a479" providerId="ADAL" clId="{76BB3CCA-1B84-4504-AAAD-7BD9DE8B2FAE}" dt="2023-10-01T12:13:09.124" v="8297" actId="207"/>
          <ac:spMkLst>
            <pc:docMk/>
            <pc:sldMk cId="4049057725" sldId="285"/>
            <ac:spMk id="3" creationId="{F06EB97F-FC33-9BEA-6DF3-1D3B88226576}"/>
          </ac:spMkLst>
        </pc:spChg>
        <pc:spChg chg="mod">
          <ac:chgData name="井田　侑作" userId="6b312589-0c82-48c6-a1c6-1c9005b8a479" providerId="ADAL" clId="{76BB3CCA-1B84-4504-AAAD-7BD9DE8B2FAE}" dt="2023-10-01T12:12:44.797" v="8293" actId="207"/>
          <ac:spMkLst>
            <pc:docMk/>
            <pc:sldMk cId="4049057725" sldId="285"/>
            <ac:spMk id="29" creationId="{A2371A80-DFF0-8872-59C4-501EE88AF716}"/>
          </ac:spMkLst>
        </pc:spChg>
      </pc:sldChg>
      <pc:sldChg chg="modSp add mod modShow">
        <pc:chgData name="井田　侑作" userId="6b312589-0c82-48c6-a1c6-1c9005b8a479" providerId="ADAL" clId="{76BB3CCA-1B84-4504-AAAD-7BD9DE8B2FAE}" dt="2023-10-01T12:24:11.238" v="8520" actId="729"/>
        <pc:sldMkLst>
          <pc:docMk/>
          <pc:sldMk cId="2911332822" sldId="286"/>
        </pc:sldMkLst>
        <pc:spChg chg="mod ord">
          <ac:chgData name="井田　侑作" userId="6b312589-0c82-48c6-a1c6-1c9005b8a479" providerId="ADAL" clId="{76BB3CCA-1B84-4504-AAAD-7BD9DE8B2FAE}" dt="2023-10-01T12:22:52.379" v="8501" actId="166"/>
          <ac:spMkLst>
            <pc:docMk/>
            <pc:sldMk cId="2911332822" sldId="286"/>
            <ac:spMk id="3" creationId="{F06EB97F-FC33-9BEA-6DF3-1D3B88226576}"/>
          </ac:spMkLst>
        </pc:spChg>
        <pc:spChg chg="mod">
          <ac:chgData name="井田　侑作" userId="6b312589-0c82-48c6-a1c6-1c9005b8a479" providerId="ADAL" clId="{76BB3CCA-1B84-4504-AAAD-7BD9DE8B2FAE}" dt="2023-10-01T12:22:44.161" v="8500" actId="207"/>
          <ac:spMkLst>
            <pc:docMk/>
            <pc:sldMk cId="2911332822" sldId="286"/>
            <ac:spMk id="25" creationId="{DAA63C88-A584-8E2D-5A4B-1D297210E4B1}"/>
          </ac:spMkLst>
        </pc:spChg>
      </pc:sldChg>
      <pc:sldChg chg="add del">
        <pc:chgData name="井田　侑作" userId="6b312589-0c82-48c6-a1c6-1c9005b8a479" providerId="ADAL" clId="{76BB3CCA-1B84-4504-AAAD-7BD9DE8B2FAE}" dt="2023-10-01T12:20:49.024" v="8487"/>
        <pc:sldMkLst>
          <pc:docMk/>
          <pc:sldMk cId="3369333193" sldId="286"/>
        </pc:sldMkLst>
      </pc:sldChg>
      <pc:sldChg chg="modSp add mod">
        <pc:chgData name="井田　侑作" userId="6b312589-0c82-48c6-a1c6-1c9005b8a479" providerId="ADAL" clId="{76BB3CCA-1B84-4504-AAAD-7BD9DE8B2FAE}" dt="2023-10-01T12:26:08.059" v="8615" actId="167"/>
        <pc:sldMkLst>
          <pc:docMk/>
          <pc:sldMk cId="3367131990" sldId="287"/>
        </pc:sldMkLst>
        <pc:spChg chg="mod">
          <ac:chgData name="井田　侑作" userId="6b312589-0c82-48c6-a1c6-1c9005b8a479" providerId="ADAL" clId="{76BB3CCA-1B84-4504-AAAD-7BD9DE8B2FAE}" dt="2023-10-01T12:25:42.743" v="8612" actId="13926"/>
          <ac:spMkLst>
            <pc:docMk/>
            <pc:sldMk cId="3367131990" sldId="287"/>
            <ac:spMk id="3" creationId="{F06EB97F-FC33-9BEA-6DF3-1D3B88226576}"/>
          </ac:spMkLst>
        </pc:spChg>
        <pc:spChg chg="mod">
          <ac:chgData name="井田　侑作" userId="6b312589-0c82-48c6-a1c6-1c9005b8a479" providerId="ADAL" clId="{76BB3CCA-1B84-4504-AAAD-7BD9DE8B2FAE}" dt="2023-10-01T12:26:02.065" v="8614" actId="207"/>
          <ac:spMkLst>
            <pc:docMk/>
            <pc:sldMk cId="3367131990" sldId="287"/>
            <ac:spMk id="25" creationId="{DAA63C88-A584-8E2D-5A4B-1D297210E4B1}"/>
          </ac:spMkLst>
        </pc:spChg>
        <pc:grpChg chg="ord">
          <ac:chgData name="井田　侑作" userId="6b312589-0c82-48c6-a1c6-1c9005b8a479" providerId="ADAL" clId="{76BB3CCA-1B84-4504-AAAD-7BD9DE8B2FAE}" dt="2023-10-01T12:26:08.059" v="8615" actId="167"/>
          <ac:grpSpMkLst>
            <pc:docMk/>
            <pc:sldMk cId="3367131990" sldId="287"/>
            <ac:grpSpMk id="35" creationId="{877AD466-D1F6-D267-9221-43EC2919924C}"/>
          </ac:grpSpMkLst>
        </pc:grpChg>
      </pc:sldChg>
      <pc:sldChg chg="addSp delSp modSp add del mod delAnim modAnim">
        <pc:chgData name="井田　侑作" userId="6b312589-0c82-48c6-a1c6-1c9005b8a479" providerId="ADAL" clId="{76BB3CCA-1B84-4504-AAAD-7BD9DE8B2FAE}" dt="2023-10-01T12:53:20.338" v="9339" actId="47"/>
        <pc:sldMkLst>
          <pc:docMk/>
          <pc:sldMk cId="3081178280" sldId="288"/>
        </pc:sldMkLst>
        <pc:spChg chg="add del mod">
          <ac:chgData name="井田　侑作" userId="6b312589-0c82-48c6-a1c6-1c9005b8a479" providerId="ADAL" clId="{76BB3CCA-1B84-4504-AAAD-7BD9DE8B2FAE}" dt="2023-10-01T12:39:21.673" v="9106" actId="767"/>
          <ac:spMkLst>
            <pc:docMk/>
            <pc:sldMk cId="3081178280" sldId="288"/>
            <ac:spMk id="3" creationId="{FA509E4F-9D6D-2D42-89DB-ABE53BF51F9B}"/>
          </ac:spMkLst>
        </pc:spChg>
        <pc:spChg chg="add del mod ord">
          <ac:chgData name="井田　侑作" userId="6b312589-0c82-48c6-a1c6-1c9005b8a479" providerId="ADAL" clId="{76BB3CCA-1B84-4504-AAAD-7BD9DE8B2FAE}" dt="2023-10-01T12:52:23.077" v="9331" actId="21"/>
          <ac:spMkLst>
            <pc:docMk/>
            <pc:sldMk cId="3081178280" sldId="288"/>
            <ac:spMk id="5" creationId="{EC1AC62A-4CD9-70FD-14E1-792FFAFF74A6}"/>
          </ac:spMkLst>
        </pc:spChg>
        <pc:spChg chg="add mod">
          <ac:chgData name="井田　侑作" userId="6b312589-0c82-48c6-a1c6-1c9005b8a479" providerId="ADAL" clId="{76BB3CCA-1B84-4504-AAAD-7BD9DE8B2FAE}" dt="2023-10-01T12:52:23.077" v="9331" actId="21"/>
          <ac:spMkLst>
            <pc:docMk/>
            <pc:sldMk cId="3081178280" sldId="288"/>
            <ac:spMk id="9" creationId="{D3595667-C81A-9E75-8F46-69579092A2EC}"/>
          </ac:spMkLst>
        </pc:spChg>
        <pc:graphicFrameChg chg="add del mod ord">
          <ac:chgData name="井田　侑作" userId="6b312589-0c82-48c6-a1c6-1c9005b8a479" providerId="ADAL" clId="{76BB3CCA-1B84-4504-AAAD-7BD9DE8B2FAE}" dt="2023-10-01T12:52:23.077" v="9331" actId="21"/>
          <ac:graphicFrameMkLst>
            <pc:docMk/>
            <pc:sldMk cId="3081178280" sldId="288"/>
            <ac:graphicFrameMk id="16" creationId="{31887FBF-1831-0B78-1B6B-3858EB0AC98A}"/>
          </ac:graphicFrameMkLst>
        </pc:graphicFrameChg>
        <pc:picChg chg="del">
          <ac:chgData name="井田　侑作" userId="6b312589-0c82-48c6-a1c6-1c9005b8a479" providerId="ADAL" clId="{76BB3CCA-1B84-4504-AAAD-7BD9DE8B2FAE}" dt="2023-10-01T12:52:23.077" v="9331" actId="21"/>
          <ac:picMkLst>
            <pc:docMk/>
            <pc:sldMk cId="3081178280" sldId="288"/>
            <ac:picMk id="4" creationId="{F8F87223-B483-B9CD-CFAD-4F6DCD6A4D8C}"/>
          </ac:picMkLst>
        </pc:picChg>
        <pc:picChg chg="del">
          <ac:chgData name="井田　侑作" userId="6b312589-0c82-48c6-a1c6-1c9005b8a479" providerId="ADAL" clId="{76BB3CCA-1B84-4504-AAAD-7BD9DE8B2FAE}" dt="2023-10-01T12:52:23.077" v="9331" actId="21"/>
          <ac:picMkLst>
            <pc:docMk/>
            <pc:sldMk cId="3081178280" sldId="288"/>
            <ac:picMk id="6" creationId="{6E9E86FC-AD49-F37E-AA6E-329CA10DC8AD}"/>
          </ac:picMkLst>
        </pc:picChg>
        <pc:picChg chg="del">
          <ac:chgData name="井田　侑作" userId="6b312589-0c82-48c6-a1c6-1c9005b8a479" providerId="ADAL" clId="{76BB3CCA-1B84-4504-AAAD-7BD9DE8B2FAE}" dt="2023-10-01T12:52:23.077" v="9331" actId="21"/>
          <ac:picMkLst>
            <pc:docMk/>
            <pc:sldMk cId="3081178280" sldId="288"/>
            <ac:picMk id="7" creationId="{311CB057-3474-4F01-074C-216C71C9B86D}"/>
          </ac:picMkLst>
        </pc:picChg>
        <pc:picChg chg="del">
          <ac:chgData name="井田　侑作" userId="6b312589-0c82-48c6-a1c6-1c9005b8a479" providerId="ADAL" clId="{76BB3CCA-1B84-4504-AAAD-7BD9DE8B2FAE}" dt="2023-10-01T12:52:23.077" v="9331" actId="21"/>
          <ac:picMkLst>
            <pc:docMk/>
            <pc:sldMk cId="3081178280" sldId="288"/>
            <ac:picMk id="10" creationId="{069F3655-C3AF-BFA6-E422-17F65A468448}"/>
          </ac:picMkLst>
        </pc:picChg>
        <pc:picChg chg="del">
          <ac:chgData name="井田　侑作" userId="6b312589-0c82-48c6-a1c6-1c9005b8a479" providerId="ADAL" clId="{76BB3CCA-1B84-4504-AAAD-7BD9DE8B2FAE}" dt="2023-10-01T12:52:23.077" v="9331" actId="21"/>
          <ac:picMkLst>
            <pc:docMk/>
            <pc:sldMk cId="3081178280" sldId="288"/>
            <ac:picMk id="12" creationId="{2625E3EE-E29B-2129-B83F-80635C7EEE70}"/>
          </ac:picMkLst>
        </pc:picChg>
        <pc:picChg chg="del">
          <ac:chgData name="井田　侑作" userId="6b312589-0c82-48c6-a1c6-1c9005b8a479" providerId="ADAL" clId="{76BB3CCA-1B84-4504-AAAD-7BD9DE8B2FAE}" dt="2023-10-01T12:52:23.077" v="9331" actId="21"/>
          <ac:picMkLst>
            <pc:docMk/>
            <pc:sldMk cId="3081178280" sldId="288"/>
            <ac:picMk id="15" creationId="{F5352793-99A1-86D9-1CAB-11503DDE75CC}"/>
          </ac:picMkLst>
        </pc:picChg>
      </pc:sldChg>
      <pc:sldChg chg="add del">
        <pc:chgData name="井田　侑作" userId="6b312589-0c82-48c6-a1c6-1c9005b8a479" providerId="ADAL" clId="{76BB3CCA-1B84-4504-AAAD-7BD9DE8B2FAE}" dt="2023-10-01T12:37:42.980" v="9065" actId="47"/>
        <pc:sldMkLst>
          <pc:docMk/>
          <pc:sldMk cId="4102047331" sldId="288"/>
        </pc:sldMkLst>
      </pc:sldChg>
      <pc:sldChg chg="add del">
        <pc:chgData name="井田　侑作" userId="6b312589-0c82-48c6-a1c6-1c9005b8a479" providerId="ADAL" clId="{76BB3CCA-1B84-4504-AAAD-7BD9DE8B2FAE}" dt="2023-10-01T12:37:43.771" v="9066" actId="47"/>
        <pc:sldMkLst>
          <pc:docMk/>
          <pc:sldMk cId="795997578" sldId="289"/>
        </pc:sldMkLst>
      </pc:sldChg>
      <pc:sldChg chg="modSp add del mod modAnim">
        <pc:chgData name="井田　侑作" userId="6b312589-0c82-48c6-a1c6-1c9005b8a479" providerId="ADAL" clId="{76BB3CCA-1B84-4504-AAAD-7BD9DE8B2FAE}" dt="2023-10-01T12:53:16.922" v="9338" actId="47"/>
        <pc:sldMkLst>
          <pc:docMk/>
          <pc:sldMk cId="857174304" sldId="289"/>
        </pc:sldMkLst>
        <pc:spChg chg="mod">
          <ac:chgData name="井田　侑作" userId="6b312589-0c82-48c6-a1c6-1c9005b8a479" providerId="ADAL" clId="{76BB3CCA-1B84-4504-AAAD-7BD9DE8B2FAE}" dt="2023-10-01T12:48:46.915" v="9274" actId="207"/>
          <ac:spMkLst>
            <pc:docMk/>
            <pc:sldMk cId="857174304" sldId="289"/>
            <ac:spMk id="5" creationId="{EC1AC62A-4CD9-70FD-14E1-792FFAFF74A6}"/>
          </ac:spMkLst>
        </pc:spChg>
        <pc:graphicFrameChg chg="ord">
          <ac:chgData name="井田　侑作" userId="6b312589-0c82-48c6-a1c6-1c9005b8a479" providerId="ADAL" clId="{76BB3CCA-1B84-4504-AAAD-7BD9DE8B2FAE}" dt="2023-10-01T12:41:31.623" v="9137" actId="167"/>
          <ac:graphicFrameMkLst>
            <pc:docMk/>
            <pc:sldMk cId="857174304" sldId="289"/>
            <ac:graphicFrameMk id="16" creationId="{31887FBF-1831-0B78-1B6B-3858EB0AC98A}"/>
          </ac:graphicFrameMkLst>
        </pc:graphicFrameChg>
        <pc:picChg chg="ord">
          <ac:chgData name="井田　侑作" userId="6b312589-0c82-48c6-a1c6-1c9005b8a479" providerId="ADAL" clId="{76BB3CCA-1B84-4504-AAAD-7BD9DE8B2FAE}" dt="2023-10-01T12:41:35.791" v="9138" actId="171"/>
          <ac:picMkLst>
            <pc:docMk/>
            <pc:sldMk cId="857174304" sldId="289"/>
            <ac:picMk id="7" creationId="{311CB057-3474-4F01-074C-216C71C9B86D}"/>
          </ac:picMkLst>
        </pc:picChg>
      </pc:sldChg>
      <pc:sldChg chg="add del">
        <pc:chgData name="井田　侑作" userId="6b312589-0c82-48c6-a1c6-1c9005b8a479" providerId="ADAL" clId="{76BB3CCA-1B84-4504-AAAD-7BD9DE8B2FAE}" dt="2023-10-01T12:37:44.290" v="9067" actId="47"/>
        <pc:sldMkLst>
          <pc:docMk/>
          <pc:sldMk cId="2652945913" sldId="290"/>
        </pc:sldMkLst>
      </pc:sldChg>
      <pc:sldChg chg="addSp modSp new del mod modShow">
        <pc:chgData name="井田　侑作" userId="6b312589-0c82-48c6-a1c6-1c9005b8a479" providerId="ADAL" clId="{76BB3CCA-1B84-4504-AAAD-7BD9DE8B2FAE}" dt="2023-10-01T12:57:46.182" v="9385" actId="47"/>
        <pc:sldMkLst>
          <pc:docMk/>
          <pc:sldMk cId="3695505946" sldId="290"/>
        </pc:sldMkLst>
        <pc:graphicFrameChg chg="add mod">
          <ac:chgData name="井田　侑作" userId="6b312589-0c82-48c6-a1c6-1c9005b8a479" providerId="ADAL" clId="{76BB3CCA-1B84-4504-AAAD-7BD9DE8B2FAE}" dt="2023-10-01T12:49:35.405" v="9295" actId="1076"/>
          <ac:graphicFrameMkLst>
            <pc:docMk/>
            <pc:sldMk cId="3695505946" sldId="290"/>
            <ac:graphicFrameMk id="4" creationId="{BB082738-0B55-4279-E1B7-6BF666A3DBF8}"/>
          </ac:graphicFrameMkLst>
        </pc:graphicFrameChg>
      </pc:sldChg>
      <pc:sldChg chg="addSp modSp new mod modAnim">
        <pc:chgData name="井田　侑作" userId="6b312589-0c82-48c6-a1c6-1c9005b8a479" providerId="ADAL" clId="{76BB3CCA-1B84-4504-AAAD-7BD9DE8B2FAE}" dt="2023-10-01T12:51:46.241" v="9326"/>
        <pc:sldMkLst>
          <pc:docMk/>
          <pc:sldMk cId="106134667" sldId="291"/>
        </pc:sldMkLst>
        <pc:spChg chg="mod">
          <ac:chgData name="井田　侑作" userId="6b312589-0c82-48c6-a1c6-1c9005b8a479" providerId="ADAL" clId="{76BB3CCA-1B84-4504-AAAD-7BD9DE8B2FAE}" dt="2023-10-01T12:51:23.165" v="9306"/>
          <ac:spMkLst>
            <pc:docMk/>
            <pc:sldMk cId="106134667" sldId="291"/>
            <ac:spMk id="2" creationId="{92E4F0C9-A0A2-6C72-2333-7FAA806A1B10}"/>
          </ac:spMkLst>
        </pc:spChg>
        <pc:spChg chg="mod">
          <ac:chgData name="井田　侑作" userId="6b312589-0c82-48c6-a1c6-1c9005b8a479" providerId="ADAL" clId="{76BB3CCA-1B84-4504-AAAD-7BD9DE8B2FAE}" dt="2023-10-01T12:51:26.997" v="9320" actId="20577"/>
          <ac:spMkLst>
            <pc:docMk/>
            <pc:sldMk cId="106134667" sldId="291"/>
            <ac:spMk id="3" creationId="{31B0BD84-6718-5C95-3442-83EFC405A416}"/>
          </ac:spMkLst>
        </pc:spChg>
        <pc:graphicFrameChg chg="add mod">
          <ac:chgData name="井田　侑作" userId="6b312589-0c82-48c6-a1c6-1c9005b8a479" providerId="ADAL" clId="{76BB3CCA-1B84-4504-AAAD-7BD9DE8B2FAE}" dt="2023-10-01T12:51:46.241" v="9326"/>
          <ac:graphicFrameMkLst>
            <pc:docMk/>
            <pc:sldMk cId="106134667" sldId="291"/>
            <ac:graphicFrameMk id="4" creationId="{AFD35C00-76B1-A5D4-8FE8-4B97B7523746}"/>
          </ac:graphicFrameMkLst>
        </pc:graphicFrameChg>
        <pc:picChg chg="add mod">
          <ac:chgData name="井田　侑作" userId="6b312589-0c82-48c6-a1c6-1c9005b8a479" providerId="ADAL" clId="{76BB3CCA-1B84-4504-AAAD-7BD9DE8B2FAE}" dt="2023-10-01T12:51:46.241" v="9326"/>
          <ac:picMkLst>
            <pc:docMk/>
            <pc:sldMk cId="106134667" sldId="291"/>
            <ac:picMk id="5" creationId="{83A1FECA-C206-A218-3512-4CF3BE780394}"/>
          </ac:picMkLst>
        </pc:picChg>
        <pc:picChg chg="add mod">
          <ac:chgData name="井田　侑作" userId="6b312589-0c82-48c6-a1c6-1c9005b8a479" providerId="ADAL" clId="{76BB3CCA-1B84-4504-AAAD-7BD9DE8B2FAE}" dt="2023-10-01T12:51:46.241" v="9326"/>
          <ac:picMkLst>
            <pc:docMk/>
            <pc:sldMk cId="106134667" sldId="291"/>
            <ac:picMk id="6" creationId="{C1575891-22D9-F89C-4EF7-C522B6BD3502}"/>
          </ac:picMkLst>
        </pc:picChg>
        <pc:picChg chg="add mod">
          <ac:chgData name="井田　侑作" userId="6b312589-0c82-48c6-a1c6-1c9005b8a479" providerId="ADAL" clId="{76BB3CCA-1B84-4504-AAAD-7BD9DE8B2FAE}" dt="2023-10-01T12:51:46.241" v="9326"/>
          <ac:picMkLst>
            <pc:docMk/>
            <pc:sldMk cId="106134667" sldId="291"/>
            <ac:picMk id="7" creationId="{241D8E3E-744E-6BD3-BD57-70A6F4FD82F9}"/>
          </ac:picMkLst>
        </pc:picChg>
        <pc:picChg chg="add mod">
          <ac:chgData name="井田　侑作" userId="6b312589-0c82-48c6-a1c6-1c9005b8a479" providerId="ADAL" clId="{76BB3CCA-1B84-4504-AAAD-7BD9DE8B2FAE}" dt="2023-10-01T12:51:46.241" v="9326"/>
          <ac:picMkLst>
            <pc:docMk/>
            <pc:sldMk cId="106134667" sldId="291"/>
            <ac:picMk id="8" creationId="{ED590703-CD7F-8425-29A7-BF3BF6A534EF}"/>
          </ac:picMkLst>
        </pc:picChg>
        <pc:picChg chg="add mod">
          <ac:chgData name="井田　侑作" userId="6b312589-0c82-48c6-a1c6-1c9005b8a479" providerId="ADAL" clId="{76BB3CCA-1B84-4504-AAAD-7BD9DE8B2FAE}" dt="2023-10-01T12:51:46.241" v="9326"/>
          <ac:picMkLst>
            <pc:docMk/>
            <pc:sldMk cId="106134667" sldId="291"/>
            <ac:picMk id="9" creationId="{AAC77E9A-A815-E25C-F12A-5FDCC35B1876}"/>
          </ac:picMkLst>
        </pc:picChg>
        <pc:picChg chg="add mod">
          <ac:chgData name="井田　侑作" userId="6b312589-0c82-48c6-a1c6-1c9005b8a479" providerId="ADAL" clId="{76BB3CCA-1B84-4504-AAAD-7BD9DE8B2FAE}" dt="2023-10-01T12:51:46.241" v="9326"/>
          <ac:picMkLst>
            <pc:docMk/>
            <pc:sldMk cId="106134667" sldId="291"/>
            <ac:picMk id="10" creationId="{B8C035F5-AC7C-B929-4B38-B13AB895EF2A}"/>
          </ac:picMkLst>
        </pc:picChg>
      </pc:sldChg>
      <pc:sldChg chg="add del">
        <pc:chgData name="井田　侑作" userId="6b312589-0c82-48c6-a1c6-1c9005b8a479" providerId="ADAL" clId="{76BB3CCA-1B84-4504-AAAD-7BD9DE8B2FAE}" dt="2023-10-01T12:37:48.162" v="9068" actId="47"/>
        <pc:sldMkLst>
          <pc:docMk/>
          <pc:sldMk cId="2963723670" sldId="291"/>
        </pc:sldMkLst>
      </pc:sldChg>
      <pc:sldChg chg="addSp delSp modSp add mod delAnim modAnim">
        <pc:chgData name="井田　侑作" userId="6b312589-0c82-48c6-a1c6-1c9005b8a479" providerId="ADAL" clId="{76BB3CCA-1B84-4504-AAAD-7BD9DE8B2FAE}" dt="2023-10-01T12:56:57.644" v="9383" actId="14100"/>
        <pc:sldMkLst>
          <pc:docMk/>
          <pc:sldMk cId="622540815" sldId="292"/>
        </pc:sldMkLst>
        <pc:spChg chg="add mod">
          <ac:chgData name="井田　侑作" userId="6b312589-0c82-48c6-a1c6-1c9005b8a479" providerId="ADAL" clId="{76BB3CCA-1B84-4504-AAAD-7BD9DE8B2FAE}" dt="2023-10-01T12:56:57.644" v="9383" actId="14100"/>
          <ac:spMkLst>
            <pc:docMk/>
            <pc:sldMk cId="622540815" sldId="292"/>
            <ac:spMk id="12" creationId="{3AC86965-6EBD-393F-38F2-7330971064CB}"/>
          </ac:spMkLst>
        </pc:spChg>
        <pc:graphicFrameChg chg="del">
          <ac:chgData name="井田　侑作" userId="6b312589-0c82-48c6-a1c6-1c9005b8a479" providerId="ADAL" clId="{76BB3CCA-1B84-4504-AAAD-7BD9DE8B2FAE}" dt="2023-10-01T12:52:31.919" v="9332" actId="478"/>
          <ac:graphicFrameMkLst>
            <pc:docMk/>
            <pc:sldMk cId="622540815" sldId="292"/>
            <ac:graphicFrameMk id="4" creationId="{AFD35C00-76B1-A5D4-8FE8-4B97B7523746}"/>
          </ac:graphicFrameMkLst>
        </pc:graphicFrameChg>
        <pc:graphicFrameChg chg="add mod">
          <ac:chgData name="井田　侑作" userId="6b312589-0c82-48c6-a1c6-1c9005b8a479" providerId="ADAL" clId="{76BB3CCA-1B84-4504-AAAD-7BD9DE8B2FAE}" dt="2023-10-01T12:52:35.437" v="9333"/>
          <ac:graphicFrameMkLst>
            <pc:docMk/>
            <pc:sldMk cId="622540815" sldId="292"/>
            <ac:graphicFrameMk id="11" creationId="{35E3A074-26F5-DE50-C8FF-3BEE1C2A1C6A}"/>
          </ac:graphicFrameMkLst>
        </pc:graphicFrameChg>
        <pc:picChg chg="del">
          <ac:chgData name="井田　侑作" userId="6b312589-0c82-48c6-a1c6-1c9005b8a479" providerId="ADAL" clId="{76BB3CCA-1B84-4504-AAAD-7BD9DE8B2FAE}" dt="2023-10-01T12:52:31.919" v="9332" actId="478"/>
          <ac:picMkLst>
            <pc:docMk/>
            <pc:sldMk cId="622540815" sldId="292"/>
            <ac:picMk id="5" creationId="{83A1FECA-C206-A218-3512-4CF3BE780394}"/>
          </ac:picMkLst>
        </pc:picChg>
        <pc:picChg chg="del">
          <ac:chgData name="井田　侑作" userId="6b312589-0c82-48c6-a1c6-1c9005b8a479" providerId="ADAL" clId="{76BB3CCA-1B84-4504-AAAD-7BD9DE8B2FAE}" dt="2023-10-01T12:52:31.919" v="9332" actId="478"/>
          <ac:picMkLst>
            <pc:docMk/>
            <pc:sldMk cId="622540815" sldId="292"/>
            <ac:picMk id="6" creationId="{C1575891-22D9-F89C-4EF7-C522B6BD3502}"/>
          </ac:picMkLst>
        </pc:picChg>
        <pc:picChg chg="del">
          <ac:chgData name="井田　侑作" userId="6b312589-0c82-48c6-a1c6-1c9005b8a479" providerId="ADAL" clId="{76BB3CCA-1B84-4504-AAAD-7BD9DE8B2FAE}" dt="2023-10-01T12:52:31.919" v="9332" actId="478"/>
          <ac:picMkLst>
            <pc:docMk/>
            <pc:sldMk cId="622540815" sldId="292"/>
            <ac:picMk id="7" creationId="{241D8E3E-744E-6BD3-BD57-70A6F4FD82F9}"/>
          </ac:picMkLst>
        </pc:picChg>
        <pc:picChg chg="del">
          <ac:chgData name="井田　侑作" userId="6b312589-0c82-48c6-a1c6-1c9005b8a479" providerId="ADAL" clId="{76BB3CCA-1B84-4504-AAAD-7BD9DE8B2FAE}" dt="2023-10-01T12:52:31.919" v="9332" actId="478"/>
          <ac:picMkLst>
            <pc:docMk/>
            <pc:sldMk cId="622540815" sldId="292"/>
            <ac:picMk id="8" creationId="{ED590703-CD7F-8425-29A7-BF3BF6A534EF}"/>
          </ac:picMkLst>
        </pc:picChg>
        <pc:picChg chg="del">
          <ac:chgData name="井田　侑作" userId="6b312589-0c82-48c6-a1c6-1c9005b8a479" providerId="ADAL" clId="{76BB3CCA-1B84-4504-AAAD-7BD9DE8B2FAE}" dt="2023-10-01T12:52:31.919" v="9332" actId="478"/>
          <ac:picMkLst>
            <pc:docMk/>
            <pc:sldMk cId="622540815" sldId="292"/>
            <ac:picMk id="9" creationId="{AAC77E9A-A815-E25C-F12A-5FDCC35B1876}"/>
          </ac:picMkLst>
        </pc:picChg>
        <pc:picChg chg="del">
          <ac:chgData name="井田　侑作" userId="6b312589-0c82-48c6-a1c6-1c9005b8a479" providerId="ADAL" clId="{76BB3CCA-1B84-4504-AAAD-7BD9DE8B2FAE}" dt="2023-10-01T12:52:31.919" v="9332" actId="478"/>
          <ac:picMkLst>
            <pc:docMk/>
            <pc:sldMk cId="622540815" sldId="292"/>
            <ac:picMk id="10" creationId="{B8C035F5-AC7C-B929-4B38-B13AB895EF2A}"/>
          </ac:picMkLst>
        </pc:picChg>
        <pc:picChg chg="add mod">
          <ac:chgData name="井田　侑作" userId="6b312589-0c82-48c6-a1c6-1c9005b8a479" providerId="ADAL" clId="{76BB3CCA-1B84-4504-AAAD-7BD9DE8B2FAE}" dt="2023-10-01T12:52:35.437" v="9333"/>
          <ac:picMkLst>
            <pc:docMk/>
            <pc:sldMk cId="622540815" sldId="292"/>
            <ac:picMk id="13" creationId="{E449B14E-1CD0-05B6-8369-72118E2874B1}"/>
          </ac:picMkLst>
        </pc:picChg>
        <pc:picChg chg="add mod">
          <ac:chgData name="井田　侑作" userId="6b312589-0c82-48c6-a1c6-1c9005b8a479" providerId="ADAL" clId="{76BB3CCA-1B84-4504-AAAD-7BD9DE8B2FAE}" dt="2023-10-01T12:52:35.437" v="9333"/>
          <ac:picMkLst>
            <pc:docMk/>
            <pc:sldMk cId="622540815" sldId="292"/>
            <ac:picMk id="14" creationId="{2298C7B6-93BC-FB5F-678B-618D7551BF68}"/>
          </ac:picMkLst>
        </pc:picChg>
        <pc:picChg chg="add mod">
          <ac:chgData name="井田　侑作" userId="6b312589-0c82-48c6-a1c6-1c9005b8a479" providerId="ADAL" clId="{76BB3CCA-1B84-4504-AAAD-7BD9DE8B2FAE}" dt="2023-10-01T12:52:35.437" v="9333"/>
          <ac:picMkLst>
            <pc:docMk/>
            <pc:sldMk cId="622540815" sldId="292"/>
            <ac:picMk id="15" creationId="{0C692DEC-B4CD-8DEC-7BDD-45F098D696DD}"/>
          </ac:picMkLst>
        </pc:picChg>
        <pc:picChg chg="add mod">
          <ac:chgData name="井田　侑作" userId="6b312589-0c82-48c6-a1c6-1c9005b8a479" providerId="ADAL" clId="{76BB3CCA-1B84-4504-AAAD-7BD9DE8B2FAE}" dt="2023-10-01T12:52:35.437" v="9333"/>
          <ac:picMkLst>
            <pc:docMk/>
            <pc:sldMk cId="622540815" sldId="292"/>
            <ac:picMk id="16" creationId="{C44BD268-0955-9F9A-5D0C-13BFD9957732}"/>
          </ac:picMkLst>
        </pc:picChg>
        <pc:picChg chg="add mod">
          <ac:chgData name="井田　侑作" userId="6b312589-0c82-48c6-a1c6-1c9005b8a479" providerId="ADAL" clId="{76BB3CCA-1B84-4504-AAAD-7BD9DE8B2FAE}" dt="2023-10-01T12:52:35.437" v="9333"/>
          <ac:picMkLst>
            <pc:docMk/>
            <pc:sldMk cId="622540815" sldId="292"/>
            <ac:picMk id="17" creationId="{72ABA4A2-33DC-D29C-D57F-B015703F8F74}"/>
          </ac:picMkLst>
        </pc:picChg>
        <pc:picChg chg="add mod">
          <ac:chgData name="井田　侑作" userId="6b312589-0c82-48c6-a1c6-1c9005b8a479" providerId="ADAL" clId="{76BB3CCA-1B84-4504-AAAD-7BD9DE8B2FAE}" dt="2023-10-01T12:52:35.437" v="9333"/>
          <ac:picMkLst>
            <pc:docMk/>
            <pc:sldMk cId="622540815" sldId="292"/>
            <ac:picMk id="18" creationId="{4B235017-53A5-7291-D519-92D0CAFAB9E6}"/>
          </ac:picMkLst>
        </pc:picChg>
      </pc:sldChg>
      <pc:sldChg chg="add del">
        <pc:chgData name="井田　侑作" userId="6b312589-0c82-48c6-a1c6-1c9005b8a479" providerId="ADAL" clId="{76BB3CCA-1B84-4504-AAAD-7BD9DE8B2FAE}" dt="2023-10-01T12:37:49.860" v="9069" actId="47"/>
        <pc:sldMkLst>
          <pc:docMk/>
          <pc:sldMk cId="3881071375" sldId="292"/>
        </pc:sldMkLst>
      </pc:sldChg>
      <pc:sldChg chg="modSp add mod modAnim">
        <pc:chgData name="井田　侑作" userId="6b312589-0c82-48c6-a1c6-1c9005b8a479" providerId="ADAL" clId="{76BB3CCA-1B84-4504-AAAD-7BD9DE8B2FAE}" dt="2023-10-01T12:57:03.502" v="9384" actId="14100"/>
        <pc:sldMkLst>
          <pc:docMk/>
          <pc:sldMk cId="2146846773" sldId="293"/>
        </pc:sldMkLst>
        <pc:spChg chg="mod">
          <ac:chgData name="井田　侑作" userId="6b312589-0c82-48c6-a1c6-1c9005b8a479" providerId="ADAL" clId="{76BB3CCA-1B84-4504-AAAD-7BD9DE8B2FAE}" dt="2023-10-01T12:57:03.502" v="9384" actId="14100"/>
          <ac:spMkLst>
            <pc:docMk/>
            <pc:sldMk cId="2146846773" sldId="293"/>
            <ac:spMk id="12" creationId="{3AC86965-6EBD-393F-38F2-7330971064CB}"/>
          </ac:spMkLst>
        </pc:spChg>
      </pc:sldChg>
      <pc:sldChg chg="modSp add mod modAnim">
        <pc:chgData name="井田　侑作" userId="6b312589-0c82-48c6-a1c6-1c9005b8a479" providerId="ADAL" clId="{76BB3CCA-1B84-4504-AAAD-7BD9DE8B2FAE}" dt="2023-10-01T12:56:19.565" v="9376" actId="1035"/>
        <pc:sldMkLst>
          <pc:docMk/>
          <pc:sldMk cId="1674447931" sldId="294"/>
        </pc:sldMkLst>
        <pc:spChg chg="mod">
          <ac:chgData name="井田　侑作" userId="6b312589-0c82-48c6-a1c6-1c9005b8a479" providerId="ADAL" clId="{76BB3CCA-1B84-4504-AAAD-7BD9DE8B2FAE}" dt="2023-10-01T12:56:19.565" v="9376" actId="1035"/>
          <ac:spMkLst>
            <pc:docMk/>
            <pc:sldMk cId="1674447931" sldId="294"/>
            <ac:spMk id="12" creationId="{3AC86965-6EBD-393F-38F2-7330971064CB}"/>
          </ac:spMkLst>
        </pc:spChg>
      </pc:sldChg>
      <pc:sldChg chg="modSp add mod modAnim">
        <pc:chgData name="井田　侑作" userId="6b312589-0c82-48c6-a1c6-1c9005b8a479" providerId="ADAL" clId="{76BB3CCA-1B84-4504-AAAD-7BD9DE8B2FAE}" dt="2023-10-01T12:55:56.622" v="9370" actId="14100"/>
        <pc:sldMkLst>
          <pc:docMk/>
          <pc:sldMk cId="4235344328" sldId="295"/>
        </pc:sldMkLst>
        <pc:spChg chg="mod">
          <ac:chgData name="井田　侑作" userId="6b312589-0c82-48c6-a1c6-1c9005b8a479" providerId="ADAL" clId="{76BB3CCA-1B84-4504-AAAD-7BD9DE8B2FAE}" dt="2023-10-01T12:55:56.622" v="9370" actId="14100"/>
          <ac:spMkLst>
            <pc:docMk/>
            <pc:sldMk cId="4235344328" sldId="295"/>
            <ac:spMk id="12" creationId="{3AC86965-6EBD-393F-38F2-7330971064CB}"/>
          </ac:spMkLst>
        </pc:spChg>
      </pc:sldChg>
      <pc:sldChg chg="modSp add mod modAnim">
        <pc:chgData name="井田　侑作" userId="6b312589-0c82-48c6-a1c6-1c9005b8a479" providerId="ADAL" clId="{76BB3CCA-1B84-4504-AAAD-7BD9DE8B2FAE}" dt="2023-10-01T12:55:50.200" v="9369" actId="14100"/>
        <pc:sldMkLst>
          <pc:docMk/>
          <pc:sldMk cId="2548050553" sldId="296"/>
        </pc:sldMkLst>
        <pc:spChg chg="mod">
          <ac:chgData name="井田　侑作" userId="6b312589-0c82-48c6-a1c6-1c9005b8a479" providerId="ADAL" clId="{76BB3CCA-1B84-4504-AAAD-7BD9DE8B2FAE}" dt="2023-10-01T12:55:50.200" v="9369" actId="14100"/>
          <ac:spMkLst>
            <pc:docMk/>
            <pc:sldMk cId="2548050553" sldId="296"/>
            <ac:spMk id="12" creationId="{3AC86965-6EBD-393F-38F2-7330971064CB}"/>
          </ac:spMkLst>
        </pc:spChg>
      </pc:sldChg>
      <pc:sldChg chg="modSp add mod modAnim">
        <pc:chgData name="井田　侑作" userId="6b312589-0c82-48c6-a1c6-1c9005b8a479" providerId="ADAL" clId="{76BB3CCA-1B84-4504-AAAD-7BD9DE8B2FAE}" dt="2023-10-01T12:55:37.828" v="9367"/>
        <pc:sldMkLst>
          <pc:docMk/>
          <pc:sldMk cId="4104463752" sldId="297"/>
        </pc:sldMkLst>
        <pc:spChg chg="mod">
          <ac:chgData name="井田　侑作" userId="6b312589-0c82-48c6-a1c6-1c9005b8a479" providerId="ADAL" clId="{76BB3CCA-1B84-4504-AAAD-7BD9DE8B2FAE}" dt="2023-10-01T12:55:31.703" v="9365" actId="1037"/>
          <ac:spMkLst>
            <pc:docMk/>
            <pc:sldMk cId="4104463752" sldId="297"/>
            <ac:spMk id="12" creationId="{3AC86965-6EBD-393F-38F2-7330971064CB}"/>
          </ac:spMkLst>
        </pc:spChg>
      </pc:sldChg>
      <pc:sldChg chg="new del">
        <pc:chgData name="井田　侑作" userId="6b312589-0c82-48c6-a1c6-1c9005b8a479" providerId="ADAL" clId="{76BB3CCA-1B84-4504-AAAD-7BD9DE8B2FAE}" dt="2023-10-01T13:23:34.305" v="9764" actId="47"/>
        <pc:sldMkLst>
          <pc:docMk/>
          <pc:sldMk cId="334942608" sldId="298"/>
        </pc:sldMkLst>
      </pc:sldChg>
      <pc:sldChg chg="new del">
        <pc:chgData name="井田　侑作" userId="6b312589-0c82-48c6-a1c6-1c9005b8a479" providerId="ADAL" clId="{76BB3CCA-1B84-4504-AAAD-7BD9DE8B2FAE}" dt="2023-10-01T13:20:40.048" v="9756" actId="680"/>
        <pc:sldMkLst>
          <pc:docMk/>
          <pc:sldMk cId="481748745" sldId="298"/>
        </pc:sldMkLst>
      </pc:sldChg>
      <pc:sldChg chg="new del">
        <pc:chgData name="井田　侑作" userId="6b312589-0c82-48c6-a1c6-1c9005b8a479" providerId="ADAL" clId="{76BB3CCA-1B84-4504-AAAD-7BD9DE8B2FAE}" dt="2023-10-01T13:20:49.711" v="9760" actId="47"/>
        <pc:sldMkLst>
          <pc:docMk/>
          <pc:sldMk cId="987467680" sldId="298"/>
        </pc:sldMkLst>
      </pc:sldChg>
      <pc:sldChg chg="new del">
        <pc:chgData name="井田　侑作" userId="6b312589-0c82-48c6-a1c6-1c9005b8a479" providerId="ADAL" clId="{76BB3CCA-1B84-4504-AAAD-7BD9DE8B2FAE}" dt="2023-10-01T13:20:42.777" v="9758" actId="47"/>
        <pc:sldMkLst>
          <pc:docMk/>
          <pc:sldMk cId="2920957181" sldId="298"/>
        </pc:sldMkLst>
      </pc:sldChg>
      <pc:sldChg chg="new del">
        <pc:chgData name="井田　侑作" userId="6b312589-0c82-48c6-a1c6-1c9005b8a479" providerId="ADAL" clId="{76BB3CCA-1B84-4504-AAAD-7BD9DE8B2FAE}" dt="2023-10-01T13:22:37.245" v="9762" actId="680"/>
        <pc:sldMkLst>
          <pc:docMk/>
          <pc:sldMk cId="3869522227" sldId="298"/>
        </pc:sldMkLst>
      </pc:sldChg>
      <pc:sldMasterChg chg="modSp mod modSldLayout">
        <pc:chgData name="井田　侑作" userId="6b312589-0c82-48c6-a1c6-1c9005b8a479" providerId="ADAL" clId="{76BB3CCA-1B84-4504-AAAD-7BD9DE8B2FAE}" dt="2023-10-01T13:06:52.279" v="9667" actId="207"/>
        <pc:sldMasterMkLst>
          <pc:docMk/>
          <pc:sldMasterMk cId="747084854" sldId="2147483648"/>
        </pc:sldMasterMkLst>
        <pc:spChg chg="mod">
          <ac:chgData name="井田　侑作" userId="6b312589-0c82-48c6-a1c6-1c9005b8a479" providerId="ADAL" clId="{76BB3CCA-1B84-4504-AAAD-7BD9DE8B2FAE}" dt="2023-10-01T09:40:53.621" v="5869" actId="20577"/>
          <ac:spMkLst>
            <pc:docMk/>
            <pc:sldMasterMk cId="747084854" sldId="2147483648"/>
            <ac:spMk id="6" creationId="{A130D833-8FE8-9E3D-8FF4-B6A1E083FDB7}"/>
          </ac:spMkLst>
        </pc:spChg>
        <pc:sldLayoutChg chg="modSp mod">
          <pc:chgData name="井田　侑作" userId="6b312589-0c82-48c6-a1c6-1c9005b8a479" providerId="ADAL" clId="{76BB3CCA-1B84-4504-AAAD-7BD9DE8B2FAE}" dt="2023-10-01T13:06:52.279" v="9667" actId="207"/>
          <pc:sldLayoutMkLst>
            <pc:docMk/>
            <pc:sldMasterMk cId="747084854" sldId="2147483648"/>
            <pc:sldLayoutMk cId="904382433" sldId="2147483649"/>
          </pc:sldLayoutMkLst>
          <pc:spChg chg="mod">
            <ac:chgData name="井田　侑作" userId="6b312589-0c82-48c6-a1c6-1c9005b8a479" providerId="ADAL" clId="{76BB3CCA-1B84-4504-AAAD-7BD9DE8B2FAE}" dt="2023-10-01T09:40:53.840" v="5870" actId="20577"/>
            <ac:spMkLst>
              <pc:docMk/>
              <pc:sldMasterMk cId="747084854" sldId="2147483648"/>
              <pc:sldLayoutMk cId="904382433" sldId="2147483649"/>
              <ac:spMk id="6" creationId="{7B76B4D8-5C49-AFE3-F5C1-C9E4A9EF5212}"/>
            </ac:spMkLst>
          </pc:spChg>
          <pc:spChg chg="mod">
            <ac:chgData name="井田　侑作" userId="6b312589-0c82-48c6-a1c6-1c9005b8a479" providerId="ADAL" clId="{76BB3CCA-1B84-4504-AAAD-7BD9DE8B2FAE}" dt="2023-10-01T13:06:52.279" v="9667" actId="207"/>
            <ac:spMkLst>
              <pc:docMk/>
              <pc:sldMasterMk cId="747084854" sldId="2147483648"/>
              <pc:sldLayoutMk cId="904382433" sldId="2147483649"/>
              <ac:spMk id="11" creationId="{2390DFCE-FD87-31AE-290A-EA6DFE2A22D7}"/>
            </ac:spMkLst>
          </pc:spChg>
        </pc:sldLayoutChg>
        <pc:sldLayoutChg chg="addSp delSp modSp mod">
          <pc:chgData name="井田　侑作" userId="6b312589-0c82-48c6-a1c6-1c9005b8a479" providerId="ADAL" clId="{76BB3CCA-1B84-4504-AAAD-7BD9DE8B2FAE}" dt="2023-10-01T09:45:01.506" v="5910" actId="2711"/>
          <pc:sldLayoutMkLst>
            <pc:docMk/>
            <pc:sldMasterMk cId="747084854" sldId="2147483648"/>
            <pc:sldLayoutMk cId="361263668" sldId="2147483650"/>
          </pc:sldLayoutMkLst>
          <pc:spChg chg="mod">
            <ac:chgData name="井田　侑作" userId="6b312589-0c82-48c6-a1c6-1c9005b8a479" providerId="ADAL" clId="{76BB3CCA-1B84-4504-AAAD-7BD9DE8B2FAE}" dt="2023-10-01T09:43:07.960" v="5904" actId="1076"/>
            <ac:spMkLst>
              <pc:docMk/>
              <pc:sldMasterMk cId="747084854" sldId="2147483648"/>
              <pc:sldLayoutMk cId="361263668" sldId="2147483650"/>
              <ac:spMk id="3" creationId="{97E3E813-C4A3-C50D-253C-1066916A85FD}"/>
            </ac:spMkLst>
          </pc:spChg>
          <pc:spChg chg="add del mod">
            <ac:chgData name="井田　侑作" userId="6b312589-0c82-48c6-a1c6-1c9005b8a479" providerId="ADAL" clId="{76BB3CCA-1B84-4504-AAAD-7BD9DE8B2FAE}" dt="2023-10-01T09:42:42.379" v="5898" actId="478"/>
            <ac:spMkLst>
              <pc:docMk/>
              <pc:sldMasterMk cId="747084854" sldId="2147483648"/>
              <pc:sldLayoutMk cId="361263668" sldId="2147483650"/>
              <ac:spMk id="6" creationId="{B2021028-EE5E-BFEA-AD38-A8A98E1244DA}"/>
            </ac:spMkLst>
          </pc:spChg>
          <pc:spChg chg="add del mod">
            <ac:chgData name="井田　侑作" userId="6b312589-0c82-48c6-a1c6-1c9005b8a479" providerId="ADAL" clId="{76BB3CCA-1B84-4504-AAAD-7BD9DE8B2FAE}" dt="2023-10-01T09:41:24.288" v="5882" actId="767"/>
            <ac:spMkLst>
              <pc:docMk/>
              <pc:sldMasterMk cId="747084854" sldId="2147483648"/>
              <pc:sldLayoutMk cId="361263668" sldId="2147483650"/>
              <ac:spMk id="10" creationId="{5DEB31DD-75BE-3B48-12B7-17719148AB89}"/>
            </ac:spMkLst>
          </pc:spChg>
          <pc:spChg chg="add del mod">
            <ac:chgData name="井田　侑作" userId="6b312589-0c82-48c6-a1c6-1c9005b8a479" providerId="ADAL" clId="{76BB3CCA-1B84-4504-AAAD-7BD9DE8B2FAE}" dt="2023-10-01T09:45:01.506" v="5910" actId="2711"/>
            <ac:spMkLst>
              <pc:docMk/>
              <pc:sldMasterMk cId="747084854" sldId="2147483648"/>
              <pc:sldLayoutMk cId="361263668" sldId="2147483650"/>
              <ac:spMk id="11" creationId="{D4D7D3A5-8B87-D8C0-81BB-498B87CD8B18}"/>
            </ac:spMkLst>
          </pc:spChg>
          <pc:picChg chg="add del">
            <ac:chgData name="井田　侑作" userId="6b312589-0c82-48c6-a1c6-1c9005b8a479" providerId="ADAL" clId="{76BB3CCA-1B84-4504-AAAD-7BD9DE8B2FAE}" dt="2023-10-01T09:37:38.673" v="5859" actId="22"/>
            <ac:picMkLst>
              <pc:docMk/>
              <pc:sldMasterMk cId="747084854" sldId="2147483648"/>
              <pc:sldLayoutMk cId="361263668" sldId="2147483650"/>
              <ac:picMk id="9" creationId="{0D7D4CA2-9F8F-55A2-4F25-BEB33420B978}"/>
            </ac:picMkLst>
          </pc:picChg>
        </pc:sldLayoutChg>
        <pc:sldLayoutChg chg="modSp">
          <pc:chgData name="井田　侑作" userId="6b312589-0c82-48c6-a1c6-1c9005b8a479" providerId="ADAL" clId="{76BB3CCA-1B84-4504-AAAD-7BD9DE8B2FAE}" dt="2023-10-01T09:33:49.213" v="5835" actId="255"/>
          <pc:sldLayoutMkLst>
            <pc:docMk/>
            <pc:sldMasterMk cId="747084854" sldId="2147483648"/>
            <pc:sldLayoutMk cId="2275289391" sldId="2147483651"/>
          </pc:sldLayoutMkLst>
          <pc:spChg chg="mod">
            <ac:chgData name="井田　侑作" userId="6b312589-0c82-48c6-a1c6-1c9005b8a479" providerId="ADAL" clId="{76BB3CCA-1B84-4504-AAAD-7BD9DE8B2FAE}" dt="2023-10-01T09:33:49.213" v="5835" actId="255"/>
            <ac:spMkLst>
              <pc:docMk/>
              <pc:sldMasterMk cId="747084854" sldId="2147483648"/>
              <pc:sldLayoutMk cId="2275289391" sldId="2147483651"/>
              <ac:spMk id="6" creationId="{F2F1C060-8C7A-2233-3A7B-0DEE055A25EB}"/>
            </ac:spMkLst>
          </pc:spChg>
        </pc:sldLayoutChg>
      </pc:sldMasterChg>
    </pc:docChg>
  </pc:docChgLst>
  <pc:docChgLst>
    <pc:chgData name="井田　侑作" userId="6b312589-0c82-48c6-a1c6-1c9005b8a479" providerId="ADAL" clId="{ED6A7F0C-F59A-4CEF-8070-A386DAE44CE9}"/>
    <pc:docChg chg="undo custSel addSld delSld modSld">
      <pc:chgData name="井田　侑作" userId="6b312589-0c82-48c6-a1c6-1c9005b8a479" providerId="ADAL" clId="{ED6A7F0C-F59A-4CEF-8070-A386DAE44CE9}" dt="2024-06-24T19:01:18.824" v="34" actId="1076"/>
      <pc:docMkLst>
        <pc:docMk/>
      </pc:docMkLst>
      <pc:sldChg chg="addSp modSp mod modAnim">
        <pc:chgData name="井田　侑作" userId="6b312589-0c82-48c6-a1c6-1c9005b8a479" providerId="ADAL" clId="{ED6A7F0C-F59A-4CEF-8070-A386DAE44CE9}" dt="2024-06-24T19:01:18.824" v="34" actId="1076"/>
        <pc:sldMkLst>
          <pc:docMk/>
          <pc:sldMk cId="1103381378" sldId="283"/>
        </pc:sldMkLst>
        <pc:spChg chg="add mod">
          <ac:chgData name="井田　侑作" userId="6b312589-0c82-48c6-a1c6-1c9005b8a479" providerId="ADAL" clId="{ED6A7F0C-F59A-4CEF-8070-A386DAE44CE9}" dt="2024-06-24T19:01:18.824" v="34" actId="1076"/>
          <ac:spMkLst>
            <pc:docMk/>
            <pc:sldMk cId="1103381378" sldId="283"/>
            <ac:spMk id="4" creationId="{6C1E1315-0BB3-E74E-FFD5-8C518E15D910}"/>
          </ac:spMkLst>
        </pc:spChg>
      </pc:sldChg>
      <pc:sldChg chg="addSp delSp modSp del mod addAnim delAnim">
        <pc:chgData name="井田　侑作" userId="6b312589-0c82-48c6-a1c6-1c9005b8a479" providerId="ADAL" clId="{ED6A7F0C-F59A-4CEF-8070-A386DAE44CE9}" dt="2024-06-24T18:57:23.418" v="22" actId="47"/>
        <pc:sldMkLst>
          <pc:docMk/>
          <pc:sldMk cId="1018758817" sldId="319"/>
        </pc:sldMkLst>
        <pc:spChg chg="add del mod">
          <ac:chgData name="井田　侑作" userId="6b312589-0c82-48c6-a1c6-1c9005b8a479" providerId="ADAL" clId="{ED6A7F0C-F59A-4CEF-8070-A386DAE44CE9}" dt="2024-06-24T16:54:36.733" v="21" actId="478"/>
          <ac:spMkLst>
            <pc:docMk/>
            <pc:sldMk cId="1018758817" sldId="319"/>
            <ac:spMk id="11" creationId="{C32EFBE8-B935-5905-0E82-26CE9A8EAAB8}"/>
          </ac:spMkLst>
        </pc:spChg>
        <pc:spChg chg="add del">
          <ac:chgData name="井田　侑作" userId="6b312589-0c82-48c6-a1c6-1c9005b8a479" providerId="ADAL" clId="{ED6A7F0C-F59A-4CEF-8070-A386DAE44CE9}" dt="2024-06-24T16:54:34.239" v="18" actId="478"/>
          <ac:spMkLst>
            <pc:docMk/>
            <pc:sldMk cId="1018758817" sldId="319"/>
            <ac:spMk id="17" creationId="{9DE12720-5892-9422-F983-2E90F1EB5B1C}"/>
          </ac:spMkLst>
        </pc:spChg>
        <pc:spChg chg="add del mod">
          <ac:chgData name="井田　侑作" userId="6b312589-0c82-48c6-a1c6-1c9005b8a479" providerId="ADAL" clId="{ED6A7F0C-F59A-4CEF-8070-A386DAE44CE9}" dt="2024-06-24T16:54:35.008" v="19" actId="478"/>
          <ac:spMkLst>
            <pc:docMk/>
            <pc:sldMk cId="1018758817" sldId="319"/>
            <ac:spMk id="18" creationId="{0F86FABA-4611-9217-4A05-F7FAAA99DCD1}"/>
          </ac:spMkLst>
        </pc:spChg>
      </pc:sldChg>
      <pc:sldChg chg="modSp mod">
        <pc:chgData name="井田　侑作" userId="6b312589-0c82-48c6-a1c6-1c9005b8a479" providerId="ADAL" clId="{ED6A7F0C-F59A-4CEF-8070-A386DAE44CE9}" dt="2024-06-24T16:40:59.428" v="9" actId="20577"/>
        <pc:sldMkLst>
          <pc:docMk/>
          <pc:sldMk cId="1814920452" sldId="321"/>
        </pc:sldMkLst>
        <pc:spChg chg="mod">
          <ac:chgData name="井田　侑作" userId="6b312589-0c82-48c6-a1c6-1c9005b8a479" providerId="ADAL" clId="{ED6A7F0C-F59A-4CEF-8070-A386DAE44CE9}" dt="2024-06-24T16:40:59.428" v="9" actId="20577"/>
          <ac:spMkLst>
            <pc:docMk/>
            <pc:sldMk cId="1814920452" sldId="321"/>
            <ac:spMk id="7" creationId="{1CF981E7-07BC-286F-E1E7-7FA4F55F75F9}"/>
          </ac:spMkLst>
        </pc:spChg>
      </pc:sldChg>
      <pc:sldChg chg="add">
        <pc:chgData name="井田　侑作" userId="6b312589-0c82-48c6-a1c6-1c9005b8a479" providerId="ADAL" clId="{ED6A7F0C-F59A-4CEF-8070-A386DAE44CE9}" dt="2024-06-24T16:54:29.075" v="16"/>
        <pc:sldMkLst>
          <pc:docMk/>
          <pc:sldMk cId="2492496137" sldId="326"/>
        </pc:sldMkLst>
      </pc:sldChg>
    </pc:docChg>
  </pc:docChgLst>
  <pc:docChgLst>
    <pc:chgData name="井田　侑作" userId="S::cmj14015@ict.nitech.ac.jp::6b312589-0c82-48c6-a1c6-1c9005b8a479" providerId="AD" clId="Web-{880837C1-B51D-E76C-FF4C-543B66CF9B42}"/>
    <pc:docChg chg="modSld">
      <pc:chgData name="井田　侑作" userId="S::cmj14015@ict.nitech.ac.jp::6b312589-0c82-48c6-a1c6-1c9005b8a479" providerId="AD" clId="Web-{880837C1-B51D-E76C-FF4C-543B66CF9B42}" dt="2023-09-28T08:23:11.408" v="75" actId="1076"/>
      <pc:docMkLst>
        <pc:docMk/>
      </pc:docMkLst>
      <pc:sldChg chg="modSp">
        <pc:chgData name="井田　侑作" userId="S::cmj14015@ict.nitech.ac.jp::6b312589-0c82-48c6-a1c6-1c9005b8a479" providerId="AD" clId="Web-{880837C1-B51D-E76C-FF4C-543B66CF9B42}" dt="2023-09-28T07:46:57.100" v="18" actId="20577"/>
        <pc:sldMkLst>
          <pc:docMk/>
          <pc:sldMk cId="1079382304" sldId="261"/>
        </pc:sldMkLst>
        <pc:spChg chg="mod">
          <ac:chgData name="井田　侑作" userId="S::cmj14015@ict.nitech.ac.jp::6b312589-0c82-48c6-a1c6-1c9005b8a479" providerId="AD" clId="Web-{880837C1-B51D-E76C-FF4C-543B66CF9B42}" dt="2023-09-28T07:46:57.100" v="18" actId="20577"/>
          <ac:spMkLst>
            <pc:docMk/>
            <pc:sldMk cId="1079382304" sldId="261"/>
            <ac:spMk id="3" creationId="{95E9E89F-EC1E-601C-646F-D23C9AF6D24D}"/>
          </ac:spMkLst>
        </pc:spChg>
      </pc:sldChg>
      <pc:sldChg chg="addSp delSp modSp">
        <pc:chgData name="井田　侑作" userId="S::cmj14015@ict.nitech.ac.jp::6b312589-0c82-48c6-a1c6-1c9005b8a479" providerId="AD" clId="Web-{880837C1-B51D-E76C-FF4C-543B66CF9B42}" dt="2023-09-28T07:46:46.975" v="15" actId="20577"/>
        <pc:sldMkLst>
          <pc:docMk/>
          <pc:sldMk cId="4056623286" sldId="263"/>
        </pc:sldMkLst>
        <pc:spChg chg="add del mod">
          <ac:chgData name="井田　侑作" userId="S::cmj14015@ict.nitech.ac.jp::6b312589-0c82-48c6-a1c6-1c9005b8a479" providerId="AD" clId="Web-{880837C1-B51D-E76C-FF4C-543B66CF9B42}" dt="2023-09-28T07:46:46.975" v="15" actId="20577"/>
          <ac:spMkLst>
            <pc:docMk/>
            <pc:sldMk cId="4056623286" sldId="263"/>
            <ac:spMk id="3" creationId="{95E9E89F-EC1E-601C-646F-D23C9AF6D24D}"/>
          </ac:spMkLst>
        </pc:spChg>
        <pc:spChg chg="add del mod">
          <ac:chgData name="井田　侑作" userId="S::cmj14015@ict.nitech.ac.jp::6b312589-0c82-48c6-a1c6-1c9005b8a479" providerId="AD" clId="Web-{880837C1-B51D-E76C-FF4C-543B66CF9B42}" dt="2023-09-28T07:44:46.658" v="10"/>
          <ac:spMkLst>
            <pc:docMk/>
            <pc:sldMk cId="4056623286" sldId="263"/>
            <ac:spMk id="5" creationId="{C793019C-4309-C037-F821-E1452B0C52F5}"/>
          </ac:spMkLst>
        </pc:spChg>
      </pc:sldChg>
      <pc:sldChg chg="addSp delSp modSp">
        <pc:chgData name="井田　侑作" userId="S::cmj14015@ict.nitech.ac.jp::6b312589-0c82-48c6-a1c6-1c9005b8a479" providerId="AD" clId="Web-{880837C1-B51D-E76C-FF4C-543B66CF9B42}" dt="2023-09-28T08:23:11.408" v="75" actId="1076"/>
        <pc:sldMkLst>
          <pc:docMk/>
          <pc:sldMk cId="1959438683" sldId="265"/>
        </pc:sldMkLst>
        <pc:spChg chg="mod">
          <ac:chgData name="井田　侑作" userId="S::cmj14015@ict.nitech.ac.jp::6b312589-0c82-48c6-a1c6-1c9005b8a479" providerId="AD" clId="Web-{880837C1-B51D-E76C-FF4C-543B66CF9B42}" dt="2023-09-28T08:10:29.363" v="23" actId="20577"/>
          <ac:spMkLst>
            <pc:docMk/>
            <pc:sldMk cId="1959438683" sldId="265"/>
            <ac:spMk id="3" creationId="{F06EB97F-FC33-9BEA-6DF3-1D3B88226576}"/>
          </ac:spMkLst>
        </pc:spChg>
        <pc:spChg chg="add del">
          <ac:chgData name="井田　侑作" userId="S::cmj14015@ict.nitech.ac.jp::6b312589-0c82-48c6-a1c6-1c9005b8a479" providerId="AD" clId="Web-{880837C1-B51D-E76C-FF4C-543B66CF9B42}" dt="2023-09-28T08:19:40.857" v="42"/>
          <ac:spMkLst>
            <pc:docMk/>
            <pc:sldMk cId="1959438683" sldId="265"/>
            <ac:spMk id="4" creationId="{601CFF2C-B2E6-B033-8406-6238AC394E06}"/>
          </ac:spMkLst>
        </pc:spChg>
        <pc:spChg chg="add del mod">
          <ac:chgData name="井田　侑作" userId="S::cmj14015@ict.nitech.ac.jp::6b312589-0c82-48c6-a1c6-1c9005b8a479" providerId="AD" clId="Web-{880837C1-B51D-E76C-FF4C-543B66CF9B42}" dt="2023-09-28T08:20:45.874" v="51"/>
          <ac:spMkLst>
            <pc:docMk/>
            <pc:sldMk cId="1959438683" sldId="265"/>
            <ac:spMk id="5" creationId="{27DAF6D5-FAAC-3385-5F83-003DB22AC056}"/>
          </ac:spMkLst>
        </pc:spChg>
        <pc:spChg chg="mod ord">
          <ac:chgData name="井田　侑作" userId="S::cmj14015@ict.nitech.ac.jp::6b312589-0c82-48c6-a1c6-1c9005b8a479" providerId="AD" clId="Web-{880837C1-B51D-E76C-FF4C-543B66CF9B42}" dt="2023-09-28T08:23:11.408" v="75" actId="1076"/>
          <ac:spMkLst>
            <pc:docMk/>
            <pc:sldMk cId="1959438683" sldId="265"/>
            <ac:spMk id="16" creationId="{BD36246C-DEEE-F29E-EEA7-F6877DB22FD9}"/>
          </ac:spMkLst>
        </pc:spChg>
        <pc:grpChg chg="mod">
          <ac:chgData name="井田　侑作" userId="S::cmj14015@ict.nitech.ac.jp::6b312589-0c82-48c6-a1c6-1c9005b8a479" providerId="AD" clId="Web-{880837C1-B51D-E76C-FF4C-543B66CF9B42}" dt="2023-09-28T08:18:48.887" v="34" actId="1076"/>
          <ac:grpSpMkLst>
            <pc:docMk/>
            <pc:sldMk cId="1959438683" sldId="265"/>
            <ac:grpSpMk id="8" creationId="{8556A9D7-BA15-A9F8-6CEF-7EBF004BBD83}"/>
          </ac:grpSpMkLst>
        </pc:grpChg>
        <pc:grpChg chg="mod">
          <ac:chgData name="井田　侑作" userId="S::cmj14015@ict.nitech.ac.jp::6b312589-0c82-48c6-a1c6-1c9005b8a479" providerId="AD" clId="Web-{880837C1-B51D-E76C-FF4C-543B66CF9B42}" dt="2023-09-28T08:23:00.657" v="72" actId="1076"/>
          <ac:grpSpMkLst>
            <pc:docMk/>
            <pc:sldMk cId="1959438683" sldId="265"/>
            <ac:grpSpMk id="28" creationId="{A0348952-685F-CFC6-A92E-C4C3F6E7CBE3}"/>
          </ac:grpSpMkLst>
        </pc:grpChg>
        <pc:picChg chg="mod">
          <ac:chgData name="井田　侑作" userId="S::cmj14015@ict.nitech.ac.jp::6b312589-0c82-48c6-a1c6-1c9005b8a479" providerId="AD" clId="Web-{880837C1-B51D-E76C-FF4C-543B66CF9B42}" dt="2023-09-28T08:20:56.499" v="53" actId="1076"/>
          <ac:picMkLst>
            <pc:docMk/>
            <pc:sldMk cId="1959438683" sldId="265"/>
            <ac:picMk id="18" creationId="{988EBC2D-B149-8E62-45B6-7597CFF4DDBC}"/>
          </ac:picMkLst>
        </pc:picChg>
        <pc:picChg chg="mod">
          <ac:chgData name="井田　侑作" userId="S::cmj14015@ict.nitech.ac.jp::6b312589-0c82-48c6-a1c6-1c9005b8a479" providerId="AD" clId="Web-{880837C1-B51D-E76C-FF4C-543B66CF9B42}" dt="2023-09-28T08:21:52.328" v="65" actId="1076"/>
          <ac:picMkLst>
            <pc:docMk/>
            <pc:sldMk cId="1959438683" sldId="265"/>
            <ac:picMk id="20" creationId="{70659C80-9D89-01FD-7BAD-76A04D8BF7ED}"/>
          </ac:picMkLst>
        </pc:picChg>
        <pc:cxnChg chg="del">
          <ac:chgData name="井田　侑作" userId="S::cmj14015@ict.nitech.ac.jp::6b312589-0c82-48c6-a1c6-1c9005b8a479" providerId="AD" clId="Web-{880837C1-B51D-E76C-FF4C-543B66CF9B42}" dt="2023-09-28T08:19:02.888" v="37"/>
          <ac:cxnSpMkLst>
            <pc:docMk/>
            <pc:sldMk cId="1959438683" sldId="265"/>
            <ac:cxnSpMk id="15" creationId="{D91E8161-90BC-B928-7946-44D88C36FBAC}"/>
          </ac:cxnSpMkLst>
        </pc:cxnChg>
        <pc:cxnChg chg="mod">
          <ac:chgData name="井田　侑作" userId="S::cmj14015@ict.nitech.ac.jp::6b312589-0c82-48c6-a1c6-1c9005b8a479" providerId="AD" clId="Web-{880837C1-B51D-E76C-FF4C-543B66CF9B42}" dt="2023-09-28T08:22:00.219" v="66" actId="14100"/>
          <ac:cxnSpMkLst>
            <pc:docMk/>
            <pc:sldMk cId="1959438683" sldId="265"/>
            <ac:cxnSpMk id="21" creationId="{4BDA1F9F-1DEF-A45F-1F12-E8A9843E7C2B}"/>
          </ac:cxnSpMkLst>
        </pc:cxnChg>
      </pc:sldChg>
    </pc:docChg>
  </pc:docChgLst>
  <pc:docChgLst>
    <pc:chgData name="井田　侑作" userId="6b312589-0c82-48c6-a1c6-1c9005b8a479" providerId="ADAL" clId="{AFB02D23-1874-4426-A97F-CD7CC75A5072}"/>
    <pc:docChg chg="undo redo custSel addSld modSld">
      <pc:chgData name="井田　侑作" userId="6b312589-0c82-48c6-a1c6-1c9005b8a479" providerId="ADAL" clId="{AFB02D23-1874-4426-A97F-CD7CC75A5072}" dt="2023-12-11T16:12:41.378" v="2926" actId="1035"/>
      <pc:docMkLst>
        <pc:docMk/>
      </pc:docMkLst>
      <pc:sldChg chg="modSp mod">
        <pc:chgData name="井田　侑作" userId="6b312589-0c82-48c6-a1c6-1c9005b8a479" providerId="ADAL" clId="{AFB02D23-1874-4426-A97F-CD7CC75A5072}" dt="2023-12-05T14:31:15.916" v="985" actId="1076"/>
        <pc:sldMkLst>
          <pc:docMk/>
          <pc:sldMk cId="599984584" sldId="281"/>
        </pc:sldMkLst>
        <pc:grpChg chg="mod">
          <ac:chgData name="井田　侑作" userId="6b312589-0c82-48c6-a1c6-1c9005b8a479" providerId="ADAL" clId="{AFB02D23-1874-4426-A97F-CD7CC75A5072}" dt="2023-12-05T14:31:15.916" v="985" actId="1076"/>
          <ac:grpSpMkLst>
            <pc:docMk/>
            <pc:sldMk cId="599984584" sldId="281"/>
            <ac:grpSpMk id="4" creationId="{6B063AF6-3F75-914D-8C6B-950833E0718C}"/>
          </ac:grpSpMkLst>
        </pc:grpChg>
      </pc:sldChg>
      <pc:sldChg chg="addSp delSp modSp mod">
        <pc:chgData name="井田　侑作" userId="6b312589-0c82-48c6-a1c6-1c9005b8a479" providerId="ADAL" clId="{AFB02D23-1874-4426-A97F-CD7CC75A5072}" dt="2023-12-05T14:30:42.358" v="977" actId="571"/>
        <pc:sldMkLst>
          <pc:docMk/>
          <pc:sldMk cId="240274950" sldId="282"/>
        </pc:sldMkLst>
        <pc:spChg chg="mod">
          <ac:chgData name="井田　侑作" userId="6b312589-0c82-48c6-a1c6-1c9005b8a479" providerId="ADAL" clId="{AFB02D23-1874-4426-A97F-CD7CC75A5072}" dt="2023-12-05T14:30:37.743" v="975" actId="165"/>
          <ac:spMkLst>
            <pc:docMk/>
            <pc:sldMk cId="240274950" sldId="282"/>
            <ac:spMk id="8" creationId="{348CE281-F03F-6E94-DD21-1DF41FD48B0F}"/>
          </ac:spMkLst>
        </pc:spChg>
        <pc:spChg chg="mod">
          <ac:chgData name="井田　侑作" userId="6b312589-0c82-48c6-a1c6-1c9005b8a479" providerId="ADAL" clId="{AFB02D23-1874-4426-A97F-CD7CC75A5072}" dt="2023-12-05T14:30:37.743" v="975" actId="165"/>
          <ac:spMkLst>
            <pc:docMk/>
            <pc:sldMk cId="240274950" sldId="282"/>
            <ac:spMk id="9" creationId="{CB224FD0-2F05-19BC-6BA6-B10ED684FAA8}"/>
          </ac:spMkLst>
        </pc:spChg>
        <pc:spChg chg="mod">
          <ac:chgData name="井田　侑作" userId="6b312589-0c82-48c6-a1c6-1c9005b8a479" providerId="ADAL" clId="{AFB02D23-1874-4426-A97F-CD7CC75A5072}" dt="2023-12-05T14:30:37.743" v="975" actId="165"/>
          <ac:spMkLst>
            <pc:docMk/>
            <pc:sldMk cId="240274950" sldId="282"/>
            <ac:spMk id="10" creationId="{DBCBB331-3B8D-15F4-FF8D-3C4B3FB7B739}"/>
          </ac:spMkLst>
        </pc:spChg>
        <pc:spChg chg="mod">
          <ac:chgData name="井田　侑作" userId="6b312589-0c82-48c6-a1c6-1c9005b8a479" providerId="ADAL" clId="{AFB02D23-1874-4426-A97F-CD7CC75A5072}" dt="2023-12-05T14:30:37.743" v="975" actId="165"/>
          <ac:spMkLst>
            <pc:docMk/>
            <pc:sldMk cId="240274950" sldId="282"/>
            <ac:spMk id="12" creationId="{726F0EB6-52DC-5B60-87C9-63FE1CF77705}"/>
          </ac:spMkLst>
        </pc:spChg>
        <pc:spChg chg="mod">
          <ac:chgData name="井田　侑作" userId="6b312589-0c82-48c6-a1c6-1c9005b8a479" providerId="ADAL" clId="{AFB02D23-1874-4426-A97F-CD7CC75A5072}" dt="2023-12-05T14:30:37.743" v="975" actId="165"/>
          <ac:spMkLst>
            <pc:docMk/>
            <pc:sldMk cId="240274950" sldId="282"/>
            <ac:spMk id="13" creationId="{36CDC6C7-E1FE-CC96-B73C-9FA27B20D4EA}"/>
          </ac:spMkLst>
        </pc:spChg>
        <pc:spChg chg="mod">
          <ac:chgData name="井田　侑作" userId="6b312589-0c82-48c6-a1c6-1c9005b8a479" providerId="ADAL" clId="{AFB02D23-1874-4426-A97F-CD7CC75A5072}" dt="2023-12-05T14:30:37.743" v="975" actId="165"/>
          <ac:spMkLst>
            <pc:docMk/>
            <pc:sldMk cId="240274950" sldId="282"/>
            <ac:spMk id="14" creationId="{857505A1-8C20-A778-1876-9E9A41B4AA95}"/>
          </ac:spMkLst>
        </pc:spChg>
        <pc:spChg chg="mod">
          <ac:chgData name="井田　侑作" userId="6b312589-0c82-48c6-a1c6-1c9005b8a479" providerId="ADAL" clId="{AFB02D23-1874-4426-A97F-CD7CC75A5072}" dt="2023-12-05T14:30:37.743" v="975" actId="165"/>
          <ac:spMkLst>
            <pc:docMk/>
            <pc:sldMk cId="240274950" sldId="282"/>
            <ac:spMk id="19" creationId="{44D7AECC-9885-188F-FA1E-A5D0CC334C66}"/>
          </ac:spMkLst>
        </pc:spChg>
        <pc:spChg chg="mod">
          <ac:chgData name="井田　侑作" userId="6b312589-0c82-48c6-a1c6-1c9005b8a479" providerId="ADAL" clId="{AFB02D23-1874-4426-A97F-CD7CC75A5072}" dt="2023-12-05T14:30:37.743" v="975" actId="165"/>
          <ac:spMkLst>
            <pc:docMk/>
            <pc:sldMk cId="240274950" sldId="282"/>
            <ac:spMk id="20" creationId="{DF76C248-B7FC-B00B-1AB3-4037398C09D0}"/>
          </ac:spMkLst>
        </pc:spChg>
        <pc:spChg chg="mod">
          <ac:chgData name="井田　侑作" userId="6b312589-0c82-48c6-a1c6-1c9005b8a479" providerId="ADAL" clId="{AFB02D23-1874-4426-A97F-CD7CC75A5072}" dt="2023-12-05T14:30:37.743" v="975" actId="165"/>
          <ac:spMkLst>
            <pc:docMk/>
            <pc:sldMk cId="240274950" sldId="282"/>
            <ac:spMk id="21" creationId="{49975DEC-6C99-74C4-A96A-84E75A064CDB}"/>
          </ac:spMkLst>
        </pc:spChg>
        <pc:spChg chg="mod">
          <ac:chgData name="井田　侑作" userId="6b312589-0c82-48c6-a1c6-1c9005b8a479" providerId="ADAL" clId="{AFB02D23-1874-4426-A97F-CD7CC75A5072}" dt="2023-12-05T14:30:37.743" v="975" actId="165"/>
          <ac:spMkLst>
            <pc:docMk/>
            <pc:sldMk cId="240274950" sldId="282"/>
            <ac:spMk id="22" creationId="{993752F7-BC69-780E-2E4D-5379DB33F80F}"/>
          </ac:spMkLst>
        </pc:spChg>
        <pc:spChg chg="mod">
          <ac:chgData name="井田　侑作" userId="6b312589-0c82-48c6-a1c6-1c9005b8a479" providerId="ADAL" clId="{AFB02D23-1874-4426-A97F-CD7CC75A5072}" dt="2023-12-05T14:30:37.743" v="975" actId="165"/>
          <ac:spMkLst>
            <pc:docMk/>
            <pc:sldMk cId="240274950" sldId="282"/>
            <ac:spMk id="23" creationId="{39A966ED-F8AB-1B6F-852C-9D943E090407}"/>
          </ac:spMkLst>
        </pc:spChg>
        <pc:spChg chg="mod topLvl">
          <ac:chgData name="井田　侑作" userId="6b312589-0c82-48c6-a1c6-1c9005b8a479" providerId="ADAL" clId="{AFB02D23-1874-4426-A97F-CD7CC75A5072}" dt="2023-12-05T14:30:37.743" v="975" actId="165"/>
          <ac:spMkLst>
            <pc:docMk/>
            <pc:sldMk cId="240274950" sldId="282"/>
            <ac:spMk id="24" creationId="{E45ED9C1-CE8A-D36C-4096-CEE1E7466BCF}"/>
          </ac:spMkLst>
        </pc:spChg>
        <pc:spChg chg="mod">
          <ac:chgData name="井田　侑作" userId="6b312589-0c82-48c6-a1c6-1c9005b8a479" providerId="ADAL" clId="{AFB02D23-1874-4426-A97F-CD7CC75A5072}" dt="2023-12-05T14:30:42.358" v="977" actId="571"/>
          <ac:spMkLst>
            <pc:docMk/>
            <pc:sldMk cId="240274950" sldId="282"/>
            <ac:spMk id="27" creationId="{707A3EBD-7B1F-6318-3F29-74F99D1A8DFA}"/>
          </ac:spMkLst>
        </pc:spChg>
        <pc:spChg chg="mod">
          <ac:chgData name="井田　侑作" userId="6b312589-0c82-48c6-a1c6-1c9005b8a479" providerId="ADAL" clId="{AFB02D23-1874-4426-A97F-CD7CC75A5072}" dt="2023-12-05T14:30:42.358" v="977" actId="571"/>
          <ac:spMkLst>
            <pc:docMk/>
            <pc:sldMk cId="240274950" sldId="282"/>
            <ac:spMk id="28" creationId="{57D734E0-F7EC-260D-DF2A-F0C816D3982A}"/>
          </ac:spMkLst>
        </pc:spChg>
        <pc:spChg chg="mod topLvl">
          <ac:chgData name="井田　侑作" userId="6b312589-0c82-48c6-a1c6-1c9005b8a479" providerId="ADAL" clId="{AFB02D23-1874-4426-A97F-CD7CC75A5072}" dt="2023-12-05T14:30:37.743" v="975" actId="165"/>
          <ac:spMkLst>
            <pc:docMk/>
            <pc:sldMk cId="240274950" sldId="282"/>
            <ac:spMk id="31" creationId="{7FE5B149-CA6F-2DD0-AB16-7536EC1A3924}"/>
          </ac:spMkLst>
        </pc:spChg>
        <pc:spChg chg="mod">
          <ac:chgData name="井田　侑作" userId="6b312589-0c82-48c6-a1c6-1c9005b8a479" providerId="ADAL" clId="{AFB02D23-1874-4426-A97F-CD7CC75A5072}" dt="2023-12-05T14:30:42.358" v="977" actId="571"/>
          <ac:spMkLst>
            <pc:docMk/>
            <pc:sldMk cId="240274950" sldId="282"/>
            <ac:spMk id="34" creationId="{F4A0E6FB-CAD5-B520-B91D-D0F011143075}"/>
          </ac:spMkLst>
        </pc:spChg>
        <pc:spChg chg="mod">
          <ac:chgData name="井田　侑作" userId="6b312589-0c82-48c6-a1c6-1c9005b8a479" providerId="ADAL" clId="{AFB02D23-1874-4426-A97F-CD7CC75A5072}" dt="2023-12-05T14:30:42.358" v="977" actId="571"/>
          <ac:spMkLst>
            <pc:docMk/>
            <pc:sldMk cId="240274950" sldId="282"/>
            <ac:spMk id="35" creationId="{4650DAB9-AB2A-BBC3-EA16-E4F18F90BFF7}"/>
          </ac:spMkLst>
        </pc:spChg>
        <pc:spChg chg="mod">
          <ac:chgData name="井田　侑作" userId="6b312589-0c82-48c6-a1c6-1c9005b8a479" providerId="ADAL" clId="{AFB02D23-1874-4426-A97F-CD7CC75A5072}" dt="2023-12-05T14:30:42.358" v="977" actId="571"/>
          <ac:spMkLst>
            <pc:docMk/>
            <pc:sldMk cId="240274950" sldId="282"/>
            <ac:spMk id="36" creationId="{FFA42B06-59CA-85B1-C897-C7779B56B4C4}"/>
          </ac:spMkLst>
        </pc:spChg>
        <pc:spChg chg="mod">
          <ac:chgData name="井田　侑作" userId="6b312589-0c82-48c6-a1c6-1c9005b8a479" providerId="ADAL" clId="{AFB02D23-1874-4426-A97F-CD7CC75A5072}" dt="2023-12-05T14:30:42.358" v="977" actId="571"/>
          <ac:spMkLst>
            <pc:docMk/>
            <pc:sldMk cId="240274950" sldId="282"/>
            <ac:spMk id="38" creationId="{DD2DEA32-33D1-2A04-A882-56B23AFB81C1}"/>
          </ac:spMkLst>
        </pc:spChg>
        <pc:spChg chg="mod">
          <ac:chgData name="井田　侑作" userId="6b312589-0c82-48c6-a1c6-1c9005b8a479" providerId="ADAL" clId="{AFB02D23-1874-4426-A97F-CD7CC75A5072}" dt="2023-12-05T14:30:42.358" v="977" actId="571"/>
          <ac:spMkLst>
            <pc:docMk/>
            <pc:sldMk cId="240274950" sldId="282"/>
            <ac:spMk id="39" creationId="{957D9E52-57F7-B667-E6E5-7E97FAF2C306}"/>
          </ac:spMkLst>
        </pc:spChg>
        <pc:spChg chg="mod">
          <ac:chgData name="井田　侑作" userId="6b312589-0c82-48c6-a1c6-1c9005b8a479" providerId="ADAL" clId="{AFB02D23-1874-4426-A97F-CD7CC75A5072}" dt="2023-12-05T14:30:42.358" v="977" actId="571"/>
          <ac:spMkLst>
            <pc:docMk/>
            <pc:sldMk cId="240274950" sldId="282"/>
            <ac:spMk id="40" creationId="{28ABDD73-559A-6F52-D9DB-2C663F6B6F05}"/>
          </ac:spMkLst>
        </pc:spChg>
        <pc:spChg chg="mod">
          <ac:chgData name="井田　侑作" userId="6b312589-0c82-48c6-a1c6-1c9005b8a479" providerId="ADAL" clId="{AFB02D23-1874-4426-A97F-CD7CC75A5072}" dt="2023-12-05T14:30:42.358" v="977" actId="571"/>
          <ac:spMkLst>
            <pc:docMk/>
            <pc:sldMk cId="240274950" sldId="282"/>
            <ac:spMk id="45" creationId="{5B986AFB-A739-BA59-5AFB-94EC0F516DC3}"/>
          </ac:spMkLst>
        </pc:spChg>
        <pc:spChg chg="mod">
          <ac:chgData name="井田　侑作" userId="6b312589-0c82-48c6-a1c6-1c9005b8a479" providerId="ADAL" clId="{AFB02D23-1874-4426-A97F-CD7CC75A5072}" dt="2023-12-05T14:30:42.358" v="977" actId="571"/>
          <ac:spMkLst>
            <pc:docMk/>
            <pc:sldMk cId="240274950" sldId="282"/>
            <ac:spMk id="46" creationId="{804A3DFA-5C3B-13BF-3BCE-616D7A040588}"/>
          </ac:spMkLst>
        </pc:spChg>
        <pc:spChg chg="mod">
          <ac:chgData name="井田　侑作" userId="6b312589-0c82-48c6-a1c6-1c9005b8a479" providerId="ADAL" clId="{AFB02D23-1874-4426-A97F-CD7CC75A5072}" dt="2023-12-05T14:30:42.358" v="977" actId="571"/>
          <ac:spMkLst>
            <pc:docMk/>
            <pc:sldMk cId="240274950" sldId="282"/>
            <ac:spMk id="47" creationId="{933F2F65-40B9-BC98-5E51-BCD75F133180}"/>
          </ac:spMkLst>
        </pc:spChg>
        <pc:spChg chg="mod">
          <ac:chgData name="井田　侑作" userId="6b312589-0c82-48c6-a1c6-1c9005b8a479" providerId="ADAL" clId="{AFB02D23-1874-4426-A97F-CD7CC75A5072}" dt="2023-12-05T14:30:42.358" v="977" actId="571"/>
          <ac:spMkLst>
            <pc:docMk/>
            <pc:sldMk cId="240274950" sldId="282"/>
            <ac:spMk id="48" creationId="{C188AF8F-60DC-CD3B-FF4C-125A21D3DAA1}"/>
          </ac:spMkLst>
        </pc:spChg>
        <pc:spChg chg="mod">
          <ac:chgData name="井田　侑作" userId="6b312589-0c82-48c6-a1c6-1c9005b8a479" providerId="ADAL" clId="{AFB02D23-1874-4426-A97F-CD7CC75A5072}" dt="2023-12-05T14:30:42.358" v="977" actId="571"/>
          <ac:spMkLst>
            <pc:docMk/>
            <pc:sldMk cId="240274950" sldId="282"/>
            <ac:spMk id="49" creationId="{10676E4B-E92C-7A2F-4E6E-1CD38901D3DF}"/>
          </ac:spMkLst>
        </pc:spChg>
        <pc:grpChg chg="mod topLvl">
          <ac:chgData name="井田　侑作" userId="6b312589-0c82-48c6-a1c6-1c9005b8a479" providerId="ADAL" clId="{AFB02D23-1874-4426-A97F-CD7CC75A5072}" dt="2023-12-05T14:30:37.743" v="975" actId="165"/>
          <ac:grpSpMkLst>
            <pc:docMk/>
            <pc:sldMk cId="240274950" sldId="282"/>
            <ac:grpSpMk id="4" creationId="{78B79002-E60A-7D67-A5C9-6FD4D3E0EC11}"/>
          </ac:grpSpMkLst>
        </pc:grpChg>
        <pc:grpChg chg="add mod">
          <ac:chgData name="井田　侑作" userId="6b312589-0c82-48c6-a1c6-1c9005b8a479" providerId="ADAL" clId="{AFB02D23-1874-4426-A97F-CD7CC75A5072}" dt="2023-12-05T14:30:42.358" v="977" actId="571"/>
          <ac:grpSpMkLst>
            <pc:docMk/>
            <pc:sldMk cId="240274950" sldId="282"/>
            <ac:grpSpMk id="25" creationId="{AD2F04FE-FEF9-D58B-5C2F-1EF0249598A9}"/>
          </ac:grpSpMkLst>
        </pc:grpChg>
        <pc:grpChg chg="mod">
          <ac:chgData name="井田　侑作" userId="6b312589-0c82-48c6-a1c6-1c9005b8a479" providerId="ADAL" clId="{AFB02D23-1874-4426-A97F-CD7CC75A5072}" dt="2023-12-05T14:30:42.358" v="977" actId="571"/>
          <ac:grpSpMkLst>
            <pc:docMk/>
            <pc:sldMk cId="240274950" sldId="282"/>
            <ac:grpSpMk id="26" creationId="{218C59FD-F5F3-17D5-505A-4F7B3AD17656}"/>
          </ac:grpSpMkLst>
        </pc:grpChg>
        <pc:grpChg chg="add del mod">
          <ac:chgData name="井田　侑作" userId="6b312589-0c82-48c6-a1c6-1c9005b8a479" providerId="ADAL" clId="{AFB02D23-1874-4426-A97F-CD7CC75A5072}" dt="2023-12-05T14:30:37.743" v="975" actId="165"/>
          <ac:grpSpMkLst>
            <pc:docMk/>
            <pc:sldMk cId="240274950" sldId="282"/>
            <ac:grpSpMk id="32" creationId="{B5B17DE5-39B7-9C7A-D4FD-5E05B4B3AF19}"/>
          </ac:grpSpMkLst>
        </pc:grpChg>
        <pc:picChg chg="mod">
          <ac:chgData name="井田　侑作" userId="6b312589-0c82-48c6-a1c6-1c9005b8a479" providerId="ADAL" clId="{AFB02D23-1874-4426-A97F-CD7CC75A5072}" dt="2023-12-05T14:30:37.743" v="975" actId="165"/>
          <ac:picMkLst>
            <pc:docMk/>
            <pc:sldMk cId="240274950" sldId="282"/>
            <ac:picMk id="5" creationId="{722E7D1B-6CE5-268B-A643-FDA24A7B7527}"/>
          </ac:picMkLst>
        </pc:picChg>
        <pc:picChg chg="mod">
          <ac:chgData name="井田　侑作" userId="6b312589-0c82-48c6-a1c6-1c9005b8a479" providerId="ADAL" clId="{AFB02D23-1874-4426-A97F-CD7CC75A5072}" dt="2023-12-05T14:30:37.743" v="975" actId="165"/>
          <ac:picMkLst>
            <pc:docMk/>
            <pc:sldMk cId="240274950" sldId="282"/>
            <ac:picMk id="6" creationId="{E9BEAE40-7EF0-8292-B81F-F5826F722DB2}"/>
          </ac:picMkLst>
        </pc:picChg>
        <pc:picChg chg="mod">
          <ac:chgData name="井田　侑作" userId="6b312589-0c82-48c6-a1c6-1c9005b8a479" providerId="ADAL" clId="{AFB02D23-1874-4426-A97F-CD7CC75A5072}" dt="2023-12-05T14:30:37.743" v="975" actId="165"/>
          <ac:picMkLst>
            <pc:docMk/>
            <pc:sldMk cId="240274950" sldId="282"/>
            <ac:picMk id="7" creationId="{7E314897-79D2-17BC-A66C-F8DFA3E2B528}"/>
          </ac:picMkLst>
        </pc:picChg>
        <pc:picChg chg="mod">
          <ac:chgData name="井田　侑作" userId="6b312589-0c82-48c6-a1c6-1c9005b8a479" providerId="ADAL" clId="{AFB02D23-1874-4426-A97F-CD7CC75A5072}" dt="2023-12-05T14:30:37.743" v="975" actId="165"/>
          <ac:picMkLst>
            <pc:docMk/>
            <pc:sldMk cId="240274950" sldId="282"/>
            <ac:picMk id="11" creationId="{D6695934-8857-28AA-74DF-0A1FB86FF902}"/>
          </ac:picMkLst>
        </pc:picChg>
        <pc:picChg chg="mod">
          <ac:chgData name="井田　侑作" userId="6b312589-0c82-48c6-a1c6-1c9005b8a479" providerId="ADAL" clId="{AFB02D23-1874-4426-A97F-CD7CC75A5072}" dt="2023-12-05T14:30:42.358" v="977" actId="571"/>
          <ac:picMkLst>
            <pc:docMk/>
            <pc:sldMk cId="240274950" sldId="282"/>
            <ac:picMk id="29" creationId="{C3840082-3966-FB19-4956-469FDE2F7AF6}"/>
          </ac:picMkLst>
        </pc:picChg>
        <pc:picChg chg="mod">
          <ac:chgData name="井田　侑作" userId="6b312589-0c82-48c6-a1c6-1c9005b8a479" providerId="ADAL" clId="{AFB02D23-1874-4426-A97F-CD7CC75A5072}" dt="2023-12-05T14:30:42.358" v="977" actId="571"/>
          <ac:picMkLst>
            <pc:docMk/>
            <pc:sldMk cId="240274950" sldId="282"/>
            <ac:picMk id="30" creationId="{8739CBAF-A51C-4319-C38E-207E4FDD4688}"/>
          </ac:picMkLst>
        </pc:picChg>
        <pc:picChg chg="mod">
          <ac:chgData name="井田　侑作" userId="6b312589-0c82-48c6-a1c6-1c9005b8a479" providerId="ADAL" clId="{AFB02D23-1874-4426-A97F-CD7CC75A5072}" dt="2023-12-05T14:30:42.358" v="977" actId="571"/>
          <ac:picMkLst>
            <pc:docMk/>
            <pc:sldMk cId="240274950" sldId="282"/>
            <ac:picMk id="33" creationId="{470F677F-453D-DB61-6A05-5E7C8BB9D307}"/>
          </ac:picMkLst>
        </pc:picChg>
        <pc:picChg chg="mod">
          <ac:chgData name="井田　侑作" userId="6b312589-0c82-48c6-a1c6-1c9005b8a479" providerId="ADAL" clId="{AFB02D23-1874-4426-A97F-CD7CC75A5072}" dt="2023-12-05T14:30:42.358" v="977" actId="571"/>
          <ac:picMkLst>
            <pc:docMk/>
            <pc:sldMk cId="240274950" sldId="282"/>
            <ac:picMk id="37" creationId="{D9B29A6A-7B91-146D-78A7-F90732465ECB}"/>
          </ac:picMkLst>
        </pc:picChg>
        <pc:cxnChg chg="mod">
          <ac:chgData name="井田　侑作" userId="6b312589-0c82-48c6-a1c6-1c9005b8a479" providerId="ADAL" clId="{AFB02D23-1874-4426-A97F-CD7CC75A5072}" dt="2023-12-05T14:30:37.743" v="975" actId="165"/>
          <ac:cxnSpMkLst>
            <pc:docMk/>
            <pc:sldMk cId="240274950" sldId="282"/>
            <ac:cxnSpMk id="15" creationId="{F6A073C1-CB11-6203-08E7-AC9B8C92F1E3}"/>
          </ac:cxnSpMkLst>
        </pc:cxnChg>
        <pc:cxnChg chg="mod">
          <ac:chgData name="井田　侑作" userId="6b312589-0c82-48c6-a1c6-1c9005b8a479" providerId="ADAL" clId="{AFB02D23-1874-4426-A97F-CD7CC75A5072}" dt="2023-12-05T14:30:37.743" v="975" actId="165"/>
          <ac:cxnSpMkLst>
            <pc:docMk/>
            <pc:sldMk cId="240274950" sldId="282"/>
            <ac:cxnSpMk id="16" creationId="{29D9AF99-DFF1-CD0C-53C5-7D9045378A5E}"/>
          </ac:cxnSpMkLst>
        </pc:cxnChg>
        <pc:cxnChg chg="mod">
          <ac:chgData name="井田　侑作" userId="6b312589-0c82-48c6-a1c6-1c9005b8a479" providerId="ADAL" clId="{AFB02D23-1874-4426-A97F-CD7CC75A5072}" dt="2023-12-05T14:30:37.743" v="975" actId="165"/>
          <ac:cxnSpMkLst>
            <pc:docMk/>
            <pc:sldMk cId="240274950" sldId="282"/>
            <ac:cxnSpMk id="17" creationId="{411C8DE0-D2D7-61F2-8C85-59C3FC1B3FC5}"/>
          </ac:cxnSpMkLst>
        </pc:cxnChg>
        <pc:cxnChg chg="mod">
          <ac:chgData name="井田　侑作" userId="6b312589-0c82-48c6-a1c6-1c9005b8a479" providerId="ADAL" clId="{AFB02D23-1874-4426-A97F-CD7CC75A5072}" dt="2023-12-05T14:30:37.743" v="975" actId="165"/>
          <ac:cxnSpMkLst>
            <pc:docMk/>
            <pc:sldMk cId="240274950" sldId="282"/>
            <ac:cxnSpMk id="18" creationId="{D9D4EDC9-CE06-9862-FF6A-F0735ADE0EFA}"/>
          </ac:cxnSpMkLst>
        </pc:cxnChg>
        <pc:cxnChg chg="mod">
          <ac:chgData name="井田　侑作" userId="6b312589-0c82-48c6-a1c6-1c9005b8a479" providerId="ADAL" clId="{AFB02D23-1874-4426-A97F-CD7CC75A5072}" dt="2023-12-05T14:30:42.358" v="977" actId="571"/>
          <ac:cxnSpMkLst>
            <pc:docMk/>
            <pc:sldMk cId="240274950" sldId="282"/>
            <ac:cxnSpMk id="41" creationId="{06A6888F-6BDD-9DB4-CB87-05F9D23466D2}"/>
          </ac:cxnSpMkLst>
        </pc:cxnChg>
        <pc:cxnChg chg="mod">
          <ac:chgData name="井田　侑作" userId="6b312589-0c82-48c6-a1c6-1c9005b8a479" providerId="ADAL" clId="{AFB02D23-1874-4426-A97F-CD7CC75A5072}" dt="2023-12-05T14:30:42.358" v="977" actId="571"/>
          <ac:cxnSpMkLst>
            <pc:docMk/>
            <pc:sldMk cId="240274950" sldId="282"/>
            <ac:cxnSpMk id="42" creationId="{DEA4217D-D9FE-6084-CB86-270B8A9D9ABA}"/>
          </ac:cxnSpMkLst>
        </pc:cxnChg>
        <pc:cxnChg chg="mod">
          <ac:chgData name="井田　侑作" userId="6b312589-0c82-48c6-a1c6-1c9005b8a479" providerId="ADAL" clId="{AFB02D23-1874-4426-A97F-CD7CC75A5072}" dt="2023-12-05T14:30:42.358" v="977" actId="571"/>
          <ac:cxnSpMkLst>
            <pc:docMk/>
            <pc:sldMk cId="240274950" sldId="282"/>
            <ac:cxnSpMk id="43" creationId="{D0147046-0EE4-50EC-94E3-66E6E0B9D44C}"/>
          </ac:cxnSpMkLst>
        </pc:cxnChg>
        <pc:cxnChg chg="mod">
          <ac:chgData name="井田　侑作" userId="6b312589-0c82-48c6-a1c6-1c9005b8a479" providerId="ADAL" clId="{AFB02D23-1874-4426-A97F-CD7CC75A5072}" dt="2023-12-05T14:30:42.358" v="977" actId="571"/>
          <ac:cxnSpMkLst>
            <pc:docMk/>
            <pc:sldMk cId="240274950" sldId="282"/>
            <ac:cxnSpMk id="44" creationId="{436BDF96-0EF7-531F-3526-F4C5A9A9F45E}"/>
          </ac:cxnSpMkLst>
        </pc:cxnChg>
      </pc:sldChg>
      <pc:sldChg chg="addSp delSp modSp new mod">
        <pc:chgData name="井田　侑作" userId="6b312589-0c82-48c6-a1c6-1c9005b8a479" providerId="ADAL" clId="{AFB02D23-1874-4426-A97F-CD7CC75A5072}" dt="2023-12-05T16:00:13.667" v="2331" actId="1076"/>
        <pc:sldMkLst>
          <pc:docMk/>
          <pc:sldMk cId="4102060218" sldId="298"/>
        </pc:sldMkLst>
        <pc:spChg chg="mod">
          <ac:chgData name="井田　侑作" userId="6b312589-0c82-48c6-a1c6-1c9005b8a479" providerId="ADAL" clId="{AFB02D23-1874-4426-A97F-CD7CC75A5072}" dt="2023-12-01T15:13:13.440" v="351" actId="1076"/>
          <ac:spMkLst>
            <pc:docMk/>
            <pc:sldMk cId="4102060218" sldId="298"/>
            <ac:spMk id="2" creationId="{7F450BFC-2E0A-43D5-C4B0-D96CDCEE871D}"/>
          </ac:spMkLst>
        </pc:spChg>
        <pc:spChg chg="add del">
          <ac:chgData name="井田　侑作" userId="6b312589-0c82-48c6-a1c6-1c9005b8a479" providerId="ADAL" clId="{AFB02D23-1874-4426-A97F-CD7CC75A5072}" dt="2023-12-01T13:53:02.357" v="28" actId="478"/>
          <ac:spMkLst>
            <pc:docMk/>
            <pc:sldMk cId="4102060218" sldId="298"/>
            <ac:spMk id="3" creationId="{6F25A5D5-CFFD-1A75-2408-25DBED07E8DC}"/>
          </ac:spMkLst>
        </pc:spChg>
        <pc:spChg chg="add del mod">
          <ac:chgData name="井田　侑作" userId="6b312589-0c82-48c6-a1c6-1c9005b8a479" providerId="ADAL" clId="{AFB02D23-1874-4426-A97F-CD7CC75A5072}" dt="2023-12-05T15:27:15.773" v="1888"/>
          <ac:spMkLst>
            <pc:docMk/>
            <pc:sldMk cId="4102060218" sldId="298"/>
            <ac:spMk id="4" creationId="{3AA67946-1B99-DE1D-A3E5-B96FAD1802F9}"/>
          </ac:spMkLst>
        </pc:spChg>
        <pc:spChg chg="add del mod">
          <ac:chgData name="井田　侑作" userId="6b312589-0c82-48c6-a1c6-1c9005b8a479" providerId="ADAL" clId="{AFB02D23-1874-4426-A97F-CD7CC75A5072}" dt="2023-12-01T14:04:08.089" v="111" actId="20577"/>
          <ac:spMkLst>
            <pc:docMk/>
            <pc:sldMk cId="4102060218" sldId="298"/>
            <ac:spMk id="8" creationId="{505B9972-5536-58AB-4218-891542D034B1}"/>
          </ac:spMkLst>
        </pc:spChg>
        <pc:spChg chg="mod">
          <ac:chgData name="井田　侑作" userId="6b312589-0c82-48c6-a1c6-1c9005b8a479" providerId="ADAL" clId="{AFB02D23-1874-4426-A97F-CD7CC75A5072}" dt="2023-12-01T13:52:24.920" v="1"/>
          <ac:spMkLst>
            <pc:docMk/>
            <pc:sldMk cId="4102060218" sldId="298"/>
            <ac:spMk id="9" creationId="{3246D07F-7885-53DD-4B8D-BAB074D76A8C}"/>
          </ac:spMkLst>
        </pc:spChg>
        <pc:spChg chg="mod">
          <ac:chgData name="井田　侑作" userId="6b312589-0c82-48c6-a1c6-1c9005b8a479" providerId="ADAL" clId="{AFB02D23-1874-4426-A97F-CD7CC75A5072}" dt="2023-12-01T13:52:24.920" v="1"/>
          <ac:spMkLst>
            <pc:docMk/>
            <pc:sldMk cId="4102060218" sldId="298"/>
            <ac:spMk id="10" creationId="{F6D7DF23-3C6E-7CFA-D60F-7A1B497393EC}"/>
          </ac:spMkLst>
        </pc:spChg>
        <pc:spChg chg="add del mod">
          <ac:chgData name="井田　侑作" userId="6b312589-0c82-48c6-a1c6-1c9005b8a479" providerId="ADAL" clId="{AFB02D23-1874-4426-A97F-CD7CC75A5072}" dt="2023-12-01T13:53:06.408" v="36" actId="478"/>
          <ac:spMkLst>
            <pc:docMk/>
            <pc:sldMk cId="4102060218" sldId="298"/>
            <ac:spMk id="11" creationId="{D46D09A9-C178-1601-F892-C83E9F59338F}"/>
          </ac:spMkLst>
        </pc:spChg>
        <pc:spChg chg="add del mod">
          <ac:chgData name="井田　侑作" userId="6b312589-0c82-48c6-a1c6-1c9005b8a479" providerId="ADAL" clId="{AFB02D23-1874-4426-A97F-CD7CC75A5072}" dt="2023-12-01T13:53:03.494" v="33" actId="478"/>
          <ac:spMkLst>
            <pc:docMk/>
            <pc:sldMk cId="4102060218" sldId="298"/>
            <ac:spMk id="13" creationId="{2A993B48-BBE3-61A5-817B-D421C09F4646}"/>
          </ac:spMkLst>
        </pc:spChg>
        <pc:spChg chg="add del mod">
          <ac:chgData name="井田　侑作" userId="6b312589-0c82-48c6-a1c6-1c9005b8a479" providerId="ADAL" clId="{AFB02D23-1874-4426-A97F-CD7CC75A5072}" dt="2023-12-01T13:53:05.776" v="35" actId="478"/>
          <ac:spMkLst>
            <pc:docMk/>
            <pc:sldMk cId="4102060218" sldId="298"/>
            <ac:spMk id="14" creationId="{EA0607AC-27D4-14C7-C8EC-1CB86E2A7AE3}"/>
          </ac:spMkLst>
        </pc:spChg>
        <pc:spChg chg="add del mod">
          <ac:chgData name="井田　侑作" userId="6b312589-0c82-48c6-a1c6-1c9005b8a479" providerId="ADAL" clId="{AFB02D23-1874-4426-A97F-CD7CC75A5072}" dt="2023-12-01T13:53:02.845" v="31" actId="478"/>
          <ac:spMkLst>
            <pc:docMk/>
            <pc:sldMk cId="4102060218" sldId="298"/>
            <ac:spMk id="15" creationId="{D0E68DD9-0F6B-2A79-E3FA-44238C6EE8DD}"/>
          </ac:spMkLst>
        </pc:spChg>
        <pc:spChg chg="add del mod">
          <ac:chgData name="井田　侑作" userId="6b312589-0c82-48c6-a1c6-1c9005b8a479" providerId="ADAL" clId="{AFB02D23-1874-4426-A97F-CD7CC75A5072}" dt="2023-12-01T13:53:02.690" v="30" actId="478"/>
          <ac:spMkLst>
            <pc:docMk/>
            <pc:sldMk cId="4102060218" sldId="298"/>
            <ac:spMk id="16" creationId="{EBA92079-13C3-D86C-C449-67F4FE3CAE00}"/>
          </ac:spMkLst>
        </pc:spChg>
        <pc:spChg chg="add del mod">
          <ac:chgData name="井田　侑作" userId="6b312589-0c82-48c6-a1c6-1c9005b8a479" providerId="ADAL" clId="{AFB02D23-1874-4426-A97F-CD7CC75A5072}" dt="2023-12-01T13:53:06.839" v="37" actId="478"/>
          <ac:spMkLst>
            <pc:docMk/>
            <pc:sldMk cId="4102060218" sldId="298"/>
            <ac:spMk id="17" creationId="{CAA9CE87-0739-6545-9195-E61CF3FD6CF8}"/>
          </ac:spMkLst>
        </pc:spChg>
        <pc:spChg chg="del mod">
          <ac:chgData name="井田　侑作" userId="6b312589-0c82-48c6-a1c6-1c9005b8a479" providerId="ADAL" clId="{AFB02D23-1874-4426-A97F-CD7CC75A5072}" dt="2023-12-01T14:11:56.702" v="193" actId="478"/>
          <ac:spMkLst>
            <pc:docMk/>
            <pc:sldMk cId="4102060218" sldId="298"/>
            <ac:spMk id="22" creationId="{9A198B4B-04C2-4499-9DA4-D0E5DB08613A}"/>
          </ac:spMkLst>
        </pc:spChg>
        <pc:spChg chg="del mod">
          <ac:chgData name="井田　侑作" userId="6b312589-0c82-48c6-a1c6-1c9005b8a479" providerId="ADAL" clId="{AFB02D23-1874-4426-A97F-CD7CC75A5072}" dt="2023-12-01T14:12:00.868" v="196" actId="478"/>
          <ac:spMkLst>
            <pc:docMk/>
            <pc:sldMk cId="4102060218" sldId="298"/>
            <ac:spMk id="23" creationId="{20FCA9E7-3E1D-34DC-BB76-5946117D2345}"/>
          </ac:spMkLst>
        </pc:spChg>
        <pc:spChg chg="mod">
          <ac:chgData name="井田　侑作" userId="6b312589-0c82-48c6-a1c6-1c9005b8a479" providerId="ADAL" clId="{AFB02D23-1874-4426-A97F-CD7CC75A5072}" dt="2023-12-01T14:13:30.209" v="224" actId="1076"/>
          <ac:spMkLst>
            <pc:docMk/>
            <pc:sldMk cId="4102060218" sldId="298"/>
            <ac:spMk id="24" creationId="{006297F8-60D5-71E1-FF46-ABB2E789A477}"/>
          </ac:spMkLst>
        </pc:spChg>
        <pc:spChg chg="del mod">
          <ac:chgData name="井田　侑作" userId="6b312589-0c82-48c6-a1c6-1c9005b8a479" providerId="ADAL" clId="{AFB02D23-1874-4426-A97F-CD7CC75A5072}" dt="2023-12-01T14:05:06.510" v="126" actId="478"/>
          <ac:spMkLst>
            <pc:docMk/>
            <pc:sldMk cId="4102060218" sldId="298"/>
            <ac:spMk id="25" creationId="{91AA7D84-24D4-BF3C-A699-DF2B7D3A6655}"/>
          </ac:spMkLst>
        </pc:spChg>
        <pc:spChg chg="del mod">
          <ac:chgData name="井田　侑作" userId="6b312589-0c82-48c6-a1c6-1c9005b8a479" providerId="ADAL" clId="{AFB02D23-1874-4426-A97F-CD7CC75A5072}" dt="2023-12-01T14:04:51.045" v="122" actId="478"/>
          <ac:spMkLst>
            <pc:docMk/>
            <pc:sldMk cId="4102060218" sldId="298"/>
            <ac:spMk id="27" creationId="{E2A0A8CB-D0D9-4B75-506B-88B23EA614DF}"/>
          </ac:spMkLst>
        </pc:spChg>
        <pc:spChg chg="del mod">
          <ac:chgData name="井田　侑作" userId="6b312589-0c82-48c6-a1c6-1c9005b8a479" providerId="ADAL" clId="{AFB02D23-1874-4426-A97F-CD7CC75A5072}" dt="2023-12-01T14:04:40.853" v="116" actId="478"/>
          <ac:spMkLst>
            <pc:docMk/>
            <pc:sldMk cId="4102060218" sldId="298"/>
            <ac:spMk id="28" creationId="{AEEDB6BF-34AD-B428-AE40-63C3BA243D21}"/>
          </ac:spMkLst>
        </pc:spChg>
        <pc:spChg chg="mod">
          <ac:chgData name="井田　侑作" userId="6b312589-0c82-48c6-a1c6-1c9005b8a479" providerId="ADAL" clId="{AFB02D23-1874-4426-A97F-CD7CC75A5072}" dt="2023-12-01T14:13:36.975" v="226" actId="1076"/>
          <ac:spMkLst>
            <pc:docMk/>
            <pc:sldMk cId="4102060218" sldId="298"/>
            <ac:spMk id="29" creationId="{06EE4F9C-5EEB-8132-FD5F-5C926AC0A3A2}"/>
          </ac:spMkLst>
        </pc:spChg>
        <pc:spChg chg="mod">
          <ac:chgData name="井田　侑作" userId="6b312589-0c82-48c6-a1c6-1c9005b8a479" providerId="ADAL" clId="{AFB02D23-1874-4426-A97F-CD7CC75A5072}" dt="2023-12-01T15:09:35.042" v="339" actId="1076"/>
          <ac:spMkLst>
            <pc:docMk/>
            <pc:sldMk cId="4102060218" sldId="298"/>
            <ac:spMk id="30" creationId="{D6CE876C-0A19-C5C5-DD7F-656E6D4CD1CC}"/>
          </ac:spMkLst>
        </pc:spChg>
        <pc:spChg chg="del mod">
          <ac:chgData name="井田　侑作" userId="6b312589-0c82-48c6-a1c6-1c9005b8a479" providerId="ADAL" clId="{AFB02D23-1874-4426-A97F-CD7CC75A5072}" dt="2023-12-01T14:04:34.094" v="115" actId="478"/>
          <ac:spMkLst>
            <pc:docMk/>
            <pc:sldMk cId="4102060218" sldId="298"/>
            <ac:spMk id="31" creationId="{BA8454BE-3AE9-02A6-42E5-5924B9FB3CC5}"/>
          </ac:spMkLst>
        </pc:spChg>
        <pc:spChg chg="add mod">
          <ac:chgData name="井田　侑作" userId="6b312589-0c82-48c6-a1c6-1c9005b8a479" providerId="ADAL" clId="{AFB02D23-1874-4426-A97F-CD7CC75A5072}" dt="2023-12-01T15:13:19.754" v="352" actId="164"/>
          <ac:spMkLst>
            <pc:docMk/>
            <pc:sldMk cId="4102060218" sldId="298"/>
            <ac:spMk id="32" creationId="{8C492339-A109-44DA-4B2F-DA57F59BA2D1}"/>
          </ac:spMkLst>
        </pc:spChg>
        <pc:spChg chg="add mod">
          <ac:chgData name="井田　侑作" userId="6b312589-0c82-48c6-a1c6-1c9005b8a479" providerId="ADAL" clId="{AFB02D23-1874-4426-A97F-CD7CC75A5072}" dt="2023-12-01T15:13:19.754" v="352" actId="164"/>
          <ac:spMkLst>
            <pc:docMk/>
            <pc:sldMk cId="4102060218" sldId="298"/>
            <ac:spMk id="37" creationId="{797D253A-C658-308A-6169-BA2C8A86B47A}"/>
          </ac:spMkLst>
        </pc:spChg>
        <pc:spChg chg="add mod">
          <ac:chgData name="井田　侑作" userId="6b312589-0c82-48c6-a1c6-1c9005b8a479" providerId="ADAL" clId="{AFB02D23-1874-4426-A97F-CD7CC75A5072}" dt="2023-12-01T15:13:19.754" v="352" actId="164"/>
          <ac:spMkLst>
            <pc:docMk/>
            <pc:sldMk cId="4102060218" sldId="298"/>
            <ac:spMk id="38" creationId="{F865BA35-95A3-0210-C64A-F09A272320AE}"/>
          </ac:spMkLst>
        </pc:spChg>
        <pc:grpChg chg="add del mod">
          <ac:chgData name="井田　侑作" userId="6b312589-0c82-48c6-a1c6-1c9005b8a479" providerId="ADAL" clId="{AFB02D23-1874-4426-A97F-CD7CC75A5072}" dt="2023-12-01T14:04:23.973" v="112" actId="478"/>
          <ac:grpSpMkLst>
            <pc:docMk/>
            <pc:sldMk cId="4102060218" sldId="298"/>
            <ac:grpSpMk id="4" creationId="{35CE4ED2-8AA3-3884-D77D-B3B1DED2A986}"/>
          </ac:grpSpMkLst>
        </pc:grpChg>
        <pc:grpChg chg="add del mod">
          <ac:chgData name="井田　侑作" userId="6b312589-0c82-48c6-a1c6-1c9005b8a479" providerId="ADAL" clId="{AFB02D23-1874-4426-A97F-CD7CC75A5072}" dt="2023-12-01T15:13:19.754" v="352" actId="164"/>
          <ac:grpSpMkLst>
            <pc:docMk/>
            <pc:sldMk cId="4102060218" sldId="298"/>
            <ac:grpSpMk id="18" creationId="{155F8E5B-D138-A296-CE3E-C66F310DD0E0}"/>
          </ac:grpSpMkLst>
        </pc:grpChg>
        <pc:grpChg chg="add mod">
          <ac:chgData name="井田　侑作" userId="6b312589-0c82-48c6-a1c6-1c9005b8a479" providerId="ADAL" clId="{AFB02D23-1874-4426-A97F-CD7CC75A5072}" dt="2023-12-05T16:00:13.667" v="2331" actId="1076"/>
          <ac:grpSpMkLst>
            <pc:docMk/>
            <pc:sldMk cId="4102060218" sldId="298"/>
            <ac:grpSpMk id="39" creationId="{B027774C-48C5-1234-6EEF-28254781E1DF}"/>
          </ac:grpSpMkLst>
        </pc:grpChg>
        <pc:picChg chg="add del mod">
          <ac:chgData name="井田　侑作" userId="6b312589-0c82-48c6-a1c6-1c9005b8a479" providerId="ADAL" clId="{AFB02D23-1874-4426-A97F-CD7CC75A5072}" dt="2023-12-05T15:27:08.491" v="1884"/>
          <ac:picMkLst>
            <pc:docMk/>
            <pc:sldMk cId="4102060218" sldId="298"/>
            <ac:picMk id="3" creationId="{CAD2EE12-76E4-7EDA-DE0D-C80932BCB03E}"/>
          </ac:picMkLst>
        </pc:picChg>
        <pc:picChg chg="mod">
          <ac:chgData name="井田　侑作" userId="6b312589-0c82-48c6-a1c6-1c9005b8a479" providerId="ADAL" clId="{AFB02D23-1874-4426-A97F-CD7CC75A5072}" dt="2023-12-01T13:52:24.920" v="1"/>
          <ac:picMkLst>
            <pc:docMk/>
            <pc:sldMk cId="4102060218" sldId="298"/>
            <ac:picMk id="5" creationId="{E2F94B40-CFE0-23FE-C5E5-A4FC51355A2E}"/>
          </ac:picMkLst>
        </pc:picChg>
        <pc:picChg chg="mod">
          <ac:chgData name="井田　侑作" userId="6b312589-0c82-48c6-a1c6-1c9005b8a479" providerId="ADAL" clId="{AFB02D23-1874-4426-A97F-CD7CC75A5072}" dt="2023-12-01T13:52:24.920" v="1"/>
          <ac:picMkLst>
            <pc:docMk/>
            <pc:sldMk cId="4102060218" sldId="298"/>
            <ac:picMk id="6" creationId="{6909169E-2554-D366-36E5-D925833E5D4C}"/>
          </ac:picMkLst>
        </pc:picChg>
        <pc:picChg chg="mod">
          <ac:chgData name="井田　侑作" userId="6b312589-0c82-48c6-a1c6-1c9005b8a479" providerId="ADAL" clId="{AFB02D23-1874-4426-A97F-CD7CC75A5072}" dt="2023-12-01T13:52:24.920" v="1"/>
          <ac:picMkLst>
            <pc:docMk/>
            <pc:sldMk cId="4102060218" sldId="298"/>
            <ac:picMk id="7" creationId="{ECC2F9B6-B72F-D776-8299-7919F85EFD0A}"/>
          </ac:picMkLst>
        </pc:picChg>
        <pc:picChg chg="add del mod">
          <ac:chgData name="井田　侑作" userId="6b312589-0c82-48c6-a1c6-1c9005b8a479" providerId="ADAL" clId="{AFB02D23-1874-4426-A97F-CD7CC75A5072}" dt="2023-12-01T13:53:03.033" v="32" actId="478"/>
          <ac:picMkLst>
            <pc:docMk/>
            <pc:sldMk cId="4102060218" sldId="298"/>
            <ac:picMk id="12" creationId="{EFCA1BE0-E293-B746-A313-D78F979E26DB}"/>
          </ac:picMkLst>
        </pc:picChg>
        <pc:picChg chg="mod">
          <ac:chgData name="井田　侑作" userId="6b312589-0c82-48c6-a1c6-1c9005b8a479" providerId="ADAL" clId="{AFB02D23-1874-4426-A97F-CD7CC75A5072}" dt="2023-12-05T15:50:03.449" v="2027" actId="1076"/>
          <ac:picMkLst>
            <pc:docMk/>
            <pc:sldMk cId="4102060218" sldId="298"/>
            <ac:picMk id="19" creationId="{4E59D9C0-6174-C6C1-7FD1-CE4F3E3E4D00}"/>
          </ac:picMkLst>
        </pc:picChg>
        <pc:picChg chg="del mod">
          <ac:chgData name="井田　侑作" userId="6b312589-0c82-48c6-a1c6-1c9005b8a479" providerId="ADAL" clId="{AFB02D23-1874-4426-A97F-CD7CC75A5072}" dt="2023-12-01T14:11:47.197" v="190" actId="478"/>
          <ac:picMkLst>
            <pc:docMk/>
            <pc:sldMk cId="4102060218" sldId="298"/>
            <ac:picMk id="20" creationId="{6C207D04-D153-6B16-990A-C60076F4D2B4}"/>
          </ac:picMkLst>
        </pc:picChg>
        <pc:picChg chg="del mod">
          <ac:chgData name="井田　侑作" userId="6b312589-0c82-48c6-a1c6-1c9005b8a479" providerId="ADAL" clId="{AFB02D23-1874-4426-A97F-CD7CC75A5072}" dt="2023-12-01T14:12:02.887" v="197" actId="478"/>
          <ac:picMkLst>
            <pc:docMk/>
            <pc:sldMk cId="4102060218" sldId="298"/>
            <ac:picMk id="21" creationId="{99A50E6C-FD50-26B0-B764-6D8115784B1D}"/>
          </ac:picMkLst>
        </pc:picChg>
        <pc:picChg chg="del mod">
          <ac:chgData name="井田　侑作" userId="6b312589-0c82-48c6-a1c6-1c9005b8a479" providerId="ADAL" clId="{AFB02D23-1874-4426-A97F-CD7CC75A5072}" dt="2023-12-01T14:04:44.518" v="119" actId="478"/>
          <ac:picMkLst>
            <pc:docMk/>
            <pc:sldMk cId="4102060218" sldId="298"/>
            <ac:picMk id="26" creationId="{5D9DB92A-BE58-5181-AA7C-F55677CE7409}"/>
          </ac:picMkLst>
        </pc:picChg>
        <pc:picChg chg="add del mod">
          <ac:chgData name="井田　侑作" userId="6b312589-0c82-48c6-a1c6-1c9005b8a479" providerId="ADAL" clId="{AFB02D23-1874-4426-A97F-CD7CC75A5072}" dt="2023-12-01T15:06:50.366" v="262" actId="478"/>
          <ac:picMkLst>
            <pc:docMk/>
            <pc:sldMk cId="4102060218" sldId="298"/>
            <ac:picMk id="34" creationId="{91B6F670-1497-8FE7-CAB8-C95EBD46E3F6}"/>
          </ac:picMkLst>
        </pc:picChg>
        <pc:picChg chg="add mod ord">
          <ac:chgData name="井田　侑作" userId="6b312589-0c82-48c6-a1c6-1c9005b8a479" providerId="ADAL" clId="{AFB02D23-1874-4426-A97F-CD7CC75A5072}" dt="2023-12-01T15:13:19.754" v="352" actId="164"/>
          <ac:picMkLst>
            <pc:docMk/>
            <pc:sldMk cId="4102060218" sldId="298"/>
            <ac:picMk id="36" creationId="{4EAA62BA-B880-51D6-D05C-06A2BDD87907}"/>
          </ac:picMkLst>
        </pc:picChg>
        <pc:picChg chg="add del mod">
          <ac:chgData name="井田　侑作" userId="6b312589-0c82-48c6-a1c6-1c9005b8a479" providerId="ADAL" clId="{AFB02D23-1874-4426-A97F-CD7CC75A5072}" dt="2023-12-01T15:14:38.584" v="357" actId="478"/>
          <ac:picMkLst>
            <pc:docMk/>
            <pc:sldMk cId="4102060218" sldId="298"/>
            <ac:picMk id="41" creationId="{77191995-0D74-26A1-4956-D41F2F548512}"/>
          </ac:picMkLst>
        </pc:picChg>
      </pc:sldChg>
      <pc:sldChg chg="addSp delSp modSp new mod">
        <pc:chgData name="井田　侑作" userId="6b312589-0c82-48c6-a1c6-1c9005b8a479" providerId="ADAL" clId="{AFB02D23-1874-4426-A97F-CD7CC75A5072}" dt="2023-12-01T16:40:39.657" v="943" actId="1076"/>
        <pc:sldMkLst>
          <pc:docMk/>
          <pc:sldMk cId="1779585912" sldId="299"/>
        </pc:sldMkLst>
        <pc:spChg chg="add del mod">
          <ac:chgData name="井田　侑作" userId="6b312589-0c82-48c6-a1c6-1c9005b8a479" providerId="ADAL" clId="{AFB02D23-1874-4426-A97F-CD7CC75A5072}" dt="2023-12-01T16:40:36.496" v="942" actId="478"/>
          <ac:spMkLst>
            <pc:docMk/>
            <pc:sldMk cId="1779585912" sldId="299"/>
            <ac:spMk id="2" creationId="{C3110614-4BCB-03F2-87F0-0228E5346A7F}"/>
          </ac:spMkLst>
        </pc:spChg>
        <pc:spChg chg="del">
          <ac:chgData name="井田　侑作" userId="6b312589-0c82-48c6-a1c6-1c9005b8a479" providerId="ADAL" clId="{AFB02D23-1874-4426-A97F-CD7CC75A5072}" dt="2023-12-01T15:41:49.065" v="433" actId="478"/>
          <ac:spMkLst>
            <pc:docMk/>
            <pc:sldMk cId="1779585912" sldId="299"/>
            <ac:spMk id="3" creationId="{7120A350-7C92-DB81-599C-926046006B9E}"/>
          </ac:spMkLst>
        </pc:spChg>
        <pc:spChg chg="add del mod">
          <ac:chgData name="井田　侑作" userId="6b312589-0c82-48c6-a1c6-1c9005b8a479" providerId="ADAL" clId="{AFB02D23-1874-4426-A97F-CD7CC75A5072}" dt="2023-12-01T15:17:08.352" v="366" actId="478"/>
          <ac:spMkLst>
            <pc:docMk/>
            <pc:sldMk cId="1779585912" sldId="299"/>
            <ac:spMk id="4" creationId="{60F884FE-E6AF-D5EC-421E-B110C86D1800}"/>
          </ac:spMkLst>
        </pc:spChg>
        <pc:spChg chg="add mod">
          <ac:chgData name="井田　侑作" userId="6b312589-0c82-48c6-a1c6-1c9005b8a479" providerId="ADAL" clId="{AFB02D23-1874-4426-A97F-CD7CC75A5072}" dt="2023-12-01T16:14:53.804" v="730" actId="164"/>
          <ac:spMkLst>
            <pc:docMk/>
            <pc:sldMk cId="1779585912" sldId="299"/>
            <ac:spMk id="5" creationId="{E8B0399B-7B22-7B0D-73CA-3F57B8EEEFAC}"/>
          </ac:spMkLst>
        </pc:spChg>
        <pc:spChg chg="add del mod">
          <ac:chgData name="井田　侑作" userId="6b312589-0c82-48c6-a1c6-1c9005b8a479" providerId="ADAL" clId="{AFB02D23-1874-4426-A97F-CD7CC75A5072}" dt="2023-12-01T15:57:22.158" v="683" actId="478"/>
          <ac:spMkLst>
            <pc:docMk/>
            <pc:sldMk cId="1779585912" sldId="299"/>
            <ac:spMk id="6" creationId="{D27C8770-ED44-CFC7-3480-C6B4AE7D8699}"/>
          </ac:spMkLst>
        </pc:spChg>
        <pc:spChg chg="add del mod">
          <ac:chgData name="井田　侑作" userId="6b312589-0c82-48c6-a1c6-1c9005b8a479" providerId="ADAL" clId="{AFB02D23-1874-4426-A97F-CD7CC75A5072}" dt="2023-12-01T15:19:24.107" v="392" actId="478"/>
          <ac:spMkLst>
            <pc:docMk/>
            <pc:sldMk cId="1779585912" sldId="299"/>
            <ac:spMk id="7" creationId="{A0C22FD7-CB07-7E8C-479F-AA986981FBA9}"/>
          </ac:spMkLst>
        </pc:spChg>
        <pc:spChg chg="add mod">
          <ac:chgData name="井田　侑作" userId="6b312589-0c82-48c6-a1c6-1c9005b8a479" providerId="ADAL" clId="{AFB02D23-1874-4426-A97F-CD7CC75A5072}" dt="2023-12-01T16:36:36.055" v="872" actId="14100"/>
          <ac:spMkLst>
            <pc:docMk/>
            <pc:sldMk cId="1779585912" sldId="299"/>
            <ac:spMk id="8" creationId="{77B81E4E-A477-611D-B43B-A4869B8F6124}"/>
          </ac:spMkLst>
        </pc:spChg>
        <pc:spChg chg="add mod">
          <ac:chgData name="井田　侑作" userId="6b312589-0c82-48c6-a1c6-1c9005b8a479" providerId="ADAL" clId="{AFB02D23-1874-4426-A97F-CD7CC75A5072}" dt="2023-12-01T16:39:24.758" v="930" actId="1076"/>
          <ac:spMkLst>
            <pc:docMk/>
            <pc:sldMk cId="1779585912" sldId="299"/>
            <ac:spMk id="9" creationId="{F3FA64BF-ADCE-7CBF-1880-F20419DF12D8}"/>
          </ac:spMkLst>
        </pc:spChg>
        <pc:spChg chg="add del">
          <ac:chgData name="井田　侑作" userId="6b312589-0c82-48c6-a1c6-1c9005b8a479" providerId="ADAL" clId="{AFB02D23-1874-4426-A97F-CD7CC75A5072}" dt="2023-12-01T15:42:29.330" v="437" actId="11529"/>
          <ac:spMkLst>
            <pc:docMk/>
            <pc:sldMk cId="1779585912" sldId="299"/>
            <ac:spMk id="10" creationId="{E2DCFC4B-2561-78FE-7DF7-C4C82D015D64}"/>
          </ac:spMkLst>
        </pc:spChg>
        <pc:spChg chg="add mod">
          <ac:chgData name="井田　侑作" userId="6b312589-0c82-48c6-a1c6-1c9005b8a479" providerId="ADAL" clId="{AFB02D23-1874-4426-A97F-CD7CC75A5072}" dt="2023-12-01T15:49:17.782" v="623" actId="164"/>
          <ac:spMkLst>
            <pc:docMk/>
            <pc:sldMk cId="1779585912" sldId="299"/>
            <ac:spMk id="11" creationId="{07A9DEF3-F4C2-7E2A-70A4-90B491A242EE}"/>
          </ac:spMkLst>
        </pc:spChg>
        <pc:spChg chg="add del mod">
          <ac:chgData name="井田　侑作" userId="6b312589-0c82-48c6-a1c6-1c9005b8a479" providerId="ADAL" clId="{AFB02D23-1874-4426-A97F-CD7CC75A5072}" dt="2023-12-01T15:43:14.857" v="472" actId="478"/>
          <ac:spMkLst>
            <pc:docMk/>
            <pc:sldMk cId="1779585912" sldId="299"/>
            <ac:spMk id="12" creationId="{7779A54D-76BF-1DC8-3898-DB5DAF3C9074}"/>
          </ac:spMkLst>
        </pc:spChg>
        <pc:spChg chg="add del mod">
          <ac:chgData name="井田　侑作" userId="6b312589-0c82-48c6-a1c6-1c9005b8a479" providerId="ADAL" clId="{AFB02D23-1874-4426-A97F-CD7CC75A5072}" dt="2023-12-01T15:43:15.919" v="473" actId="478"/>
          <ac:spMkLst>
            <pc:docMk/>
            <pc:sldMk cId="1779585912" sldId="299"/>
            <ac:spMk id="13" creationId="{18AB0AFA-C8FB-A618-1909-858D4F6ECC83}"/>
          </ac:spMkLst>
        </pc:spChg>
        <pc:spChg chg="add del mod">
          <ac:chgData name="井田　侑作" userId="6b312589-0c82-48c6-a1c6-1c9005b8a479" providerId="ADAL" clId="{AFB02D23-1874-4426-A97F-CD7CC75A5072}" dt="2023-12-01T15:43:13.305" v="470" actId="478"/>
          <ac:spMkLst>
            <pc:docMk/>
            <pc:sldMk cId="1779585912" sldId="299"/>
            <ac:spMk id="14" creationId="{7C65C282-01CB-C5A4-81EC-F96D4402BD65}"/>
          </ac:spMkLst>
        </pc:spChg>
        <pc:spChg chg="add mod">
          <ac:chgData name="井田　侑作" userId="6b312589-0c82-48c6-a1c6-1c9005b8a479" providerId="ADAL" clId="{AFB02D23-1874-4426-A97F-CD7CC75A5072}" dt="2023-12-01T15:49:22.447" v="624" actId="164"/>
          <ac:spMkLst>
            <pc:docMk/>
            <pc:sldMk cId="1779585912" sldId="299"/>
            <ac:spMk id="15" creationId="{9D9AE0D4-A1E2-2F5A-4BD7-EA1DC472F3C3}"/>
          </ac:spMkLst>
        </pc:spChg>
        <pc:spChg chg="add mod">
          <ac:chgData name="井田　侑作" userId="6b312589-0c82-48c6-a1c6-1c9005b8a479" providerId="ADAL" clId="{AFB02D23-1874-4426-A97F-CD7CC75A5072}" dt="2023-12-01T15:50:19.656" v="638" actId="164"/>
          <ac:spMkLst>
            <pc:docMk/>
            <pc:sldMk cId="1779585912" sldId="299"/>
            <ac:spMk id="16" creationId="{9E4A590E-F07D-D9C1-36F7-614F3747DD21}"/>
          </ac:spMkLst>
        </pc:spChg>
        <pc:spChg chg="add mod">
          <ac:chgData name="井田　侑作" userId="6b312589-0c82-48c6-a1c6-1c9005b8a479" providerId="ADAL" clId="{AFB02D23-1874-4426-A97F-CD7CC75A5072}" dt="2023-12-01T15:50:19.656" v="638" actId="164"/>
          <ac:spMkLst>
            <pc:docMk/>
            <pc:sldMk cId="1779585912" sldId="299"/>
            <ac:spMk id="17" creationId="{1E875600-A1EC-288F-0B12-73E010E6E9BC}"/>
          </ac:spMkLst>
        </pc:spChg>
        <pc:spChg chg="add mod">
          <ac:chgData name="井田　侑作" userId="6b312589-0c82-48c6-a1c6-1c9005b8a479" providerId="ADAL" clId="{AFB02D23-1874-4426-A97F-CD7CC75A5072}" dt="2023-12-01T16:32:57.755" v="784" actId="14100"/>
          <ac:spMkLst>
            <pc:docMk/>
            <pc:sldMk cId="1779585912" sldId="299"/>
            <ac:spMk id="18" creationId="{7F00B55C-A70C-ADF0-2E70-7811768DF986}"/>
          </ac:spMkLst>
        </pc:spChg>
        <pc:spChg chg="add mod ord">
          <ac:chgData name="井田　侑作" userId="6b312589-0c82-48c6-a1c6-1c9005b8a479" providerId="ADAL" clId="{AFB02D23-1874-4426-A97F-CD7CC75A5072}" dt="2023-12-01T15:50:35.458" v="642" actId="1076"/>
          <ac:spMkLst>
            <pc:docMk/>
            <pc:sldMk cId="1779585912" sldId="299"/>
            <ac:spMk id="19" creationId="{17C851B5-D019-3A1D-86CD-FED37BD73434}"/>
          </ac:spMkLst>
        </pc:spChg>
        <pc:spChg chg="add del mod ord">
          <ac:chgData name="井田　侑作" userId="6b312589-0c82-48c6-a1c6-1c9005b8a479" providerId="ADAL" clId="{AFB02D23-1874-4426-A97F-CD7CC75A5072}" dt="2023-12-01T15:46:41.447" v="576" actId="478"/>
          <ac:spMkLst>
            <pc:docMk/>
            <pc:sldMk cId="1779585912" sldId="299"/>
            <ac:spMk id="20" creationId="{49ABB508-069A-0835-958C-8D72DA3AA302}"/>
          </ac:spMkLst>
        </pc:spChg>
        <pc:spChg chg="add mod ord">
          <ac:chgData name="井田　侑作" userId="6b312589-0c82-48c6-a1c6-1c9005b8a479" providerId="ADAL" clId="{AFB02D23-1874-4426-A97F-CD7CC75A5072}" dt="2023-12-01T15:50:35.883" v="643" actId="1076"/>
          <ac:spMkLst>
            <pc:docMk/>
            <pc:sldMk cId="1779585912" sldId="299"/>
            <ac:spMk id="21" creationId="{ABC62A7C-DD47-2EBB-1381-F08E53EA3859}"/>
          </ac:spMkLst>
        </pc:spChg>
        <pc:spChg chg="add mod ord">
          <ac:chgData name="井田　侑作" userId="6b312589-0c82-48c6-a1c6-1c9005b8a479" providerId="ADAL" clId="{AFB02D23-1874-4426-A97F-CD7CC75A5072}" dt="2023-12-01T15:50:19.656" v="638" actId="164"/>
          <ac:spMkLst>
            <pc:docMk/>
            <pc:sldMk cId="1779585912" sldId="299"/>
            <ac:spMk id="22" creationId="{22FD1BCE-1005-4012-7FC5-762E1818EF44}"/>
          </ac:spMkLst>
        </pc:spChg>
        <pc:spChg chg="add mod">
          <ac:chgData name="井田　侑作" userId="6b312589-0c82-48c6-a1c6-1c9005b8a479" providerId="ADAL" clId="{AFB02D23-1874-4426-A97F-CD7CC75A5072}" dt="2023-12-01T15:50:19.656" v="638" actId="164"/>
          <ac:spMkLst>
            <pc:docMk/>
            <pc:sldMk cId="1779585912" sldId="299"/>
            <ac:spMk id="25" creationId="{F1C09C25-762D-6473-767F-AF10D4600742}"/>
          </ac:spMkLst>
        </pc:spChg>
        <pc:spChg chg="add mod ord">
          <ac:chgData name="井田　侑作" userId="6b312589-0c82-48c6-a1c6-1c9005b8a479" providerId="ADAL" clId="{AFB02D23-1874-4426-A97F-CD7CC75A5072}" dt="2023-12-01T16:15:55.718" v="731" actId="164"/>
          <ac:spMkLst>
            <pc:docMk/>
            <pc:sldMk cId="1779585912" sldId="299"/>
            <ac:spMk id="27" creationId="{B7DF948F-EC7F-E8E0-78DB-5644318CE89C}"/>
          </ac:spMkLst>
        </pc:spChg>
        <pc:spChg chg="add mod">
          <ac:chgData name="井田　侑作" userId="6b312589-0c82-48c6-a1c6-1c9005b8a479" providerId="ADAL" clId="{AFB02D23-1874-4426-A97F-CD7CC75A5072}" dt="2023-12-01T16:15:55.718" v="731" actId="164"/>
          <ac:spMkLst>
            <pc:docMk/>
            <pc:sldMk cId="1779585912" sldId="299"/>
            <ac:spMk id="28" creationId="{1214D14B-CC65-49BA-8D1A-66A61E1C03D5}"/>
          </ac:spMkLst>
        </pc:spChg>
        <pc:spChg chg="add mod">
          <ac:chgData name="井田　侑作" userId="6b312589-0c82-48c6-a1c6-1c9005b8a479" providerId="ADAL" clId="{AFB02D23-1874-4426-A97F-CD7CC75A5072}" dt="2023-12-01T16:15:55.718" v="731" actId="164"/>
          <ac:spMkLst>
            <pc:docMk/>
            <pc:sldMk cId="1779585912" sldId="299"/>
            <ac:spMk id="29" creationId="{3827AA1C-4C09-1053-6177-476A71FCE3C0}"/>
          </ac:spMkLst>
        </pc:spChg>
        <pc:spChg chg="add mod">
          <ac:chgData name="井田　侑作" userId="6b312589-0c82-48c6-a1c6-1c9005b8a479" providerId="ADAL" clId="{AFB02D23-1874-4426-A97F-CD7CC75A5072}" dt="2023-12-01T16:36:20.128" v="856" actId="14100"/>
          <ac:spMkLst>
            <pc:docMk/>
            <pc:sldMk cId="1779585912" sldId="299"/>
            <ac:spMk id="30" creationId="{46DCAA46-BB76-3B6F-B265-817B58227157}"/>
          </ac:spMkLst>
        </pc:spChg>
        <pc:spChg chg="add mod">
          <ac:chgData name="井田　侑作" userId="6b312589-0c82-48c6-a1c6-1c9005b8a479" providerId="ADAL" clId="{AFB02D23-1874-4426-A97F-CD7CC75A5072}" dt="2023-12-01T16:15:55.718" v="731" actId="164"/>
          <ac:spMkLst>
            <pc:docMk/>
            <pc:sldMk cId="1779585912" sldId="299"/>
            <ac:spMk id="31" creationId="{F28A8FC2-8199-2323-BA33-664376CFADFC}"/>
          </ac:spMkLst>
        </pc:spChg>
        <pc:spChg chg="add mod">
          <ac:chgData name="井田　侑作" userId="6b312589-0c82-48c6-a1c6-1c9005b8a479" providerId="ADAL" clId="{AFB02D23-1874-4426-A97F-CD7CC75A5072}" dt="2023-12-01T16:15:55.718" v="731" actId="164"/>
          <ac:spMkLst>
            <pc:docMk/>
            <pc:sldMk cId="1779585912" sldId="299"/>
            <ac:spMk id="32" creationId="{3DB8ADE0-F433-E0B1-FB78-A153AE8ED99A}"/>
          </ac:spMkLst>
        </pc:spChg>
        <pc:spChg chg="add mod">
          <ac:chgData name="井田　侑作" userId="6b312589-0c82-48c6-a1c6-1c9005b8a479" providerId="ADAL" clId="{AFB02D23-1874-4426-A97F-CD7CC75A5072}" dt="2023-12-01T16:15:55.718" v="731" actId="164"/>
          <ac:spMkLst>
            <pc:docMk/>
            <pc:sldMk cId="1779585912" sldId="299"/>
            <ac:spMk id="33" creationId="{F7FD3F0E-526A-55D8-BDD5-673DAAAA4F41}"/>
          </ac:spMkLst>
        </pc:spChg>
        <pc:spChg chg="add mod">
          <ac:chgData name="井田　侑作" userId="6b312589-0c82-48c6-a1c6-1c9005b8a479" providerId="ADAL" clId="{AFB02D23-1874-4426-A97F-CD7CC75A5072}" dt="2023-12-01T16:18:01.895" v="781" actId="164"/>
          <ac:spMkLst>
            <pc:docMk/>
            <pc:sldMk cId="1779585912" sldId="299"/>
            <ac:spMk id="54" creationId="{8E2D82CE-1D3C-36D0-A06E-9DA23F92AD21}"/>
          </ac:spMkLst>
        </pc:spChg>
        <pc:spChg chg="add mod">
          <ac:chgData name="井田　侑作" userId="6b312589-0c82-48c6-a1c6-1c9005b8a479" providerId="ADAL" clId="{AFB02D23-1874-4426-A97F-CD7CC75A5072}" dt="2023-12-01T16:18:01.895" v="781" actId="164"/>
          <ac:spMkLst>
            <pc:docMk/>
            <pc:sldMk cId="1779585912" sldId="299"/>
            <ac:spMk id="55" creationId="{9D6B9543-1720-509E-1160-F81C2B98A607}"/>
          </ac:spMkLst>
        </pc:spChg>
        <pc:spChg chg="add del mod">
          <ac:chgData name="井田　侑作" userId="6b312589-0c82-48c6-a1c6-1c9005b8a479" providerId="ADAL" clId="{AFB02D23-1874-4426-A97F-CD7CC75A5072}" dt="2023-12-01T16:17:12.684" v="750"/>
          <ac:spMkLst>
            <pc:docMk/>
            <pc:sldMk cId="1779585912" sldId="299"/>
            <ac:spMk id="56" creationId="{2E0794F7-E745-7E0D-6EA6-FC9B90DA2111}"/>
          </ac:spMkLst>
        </pc:spChg>
        <pc:spChg chg="add mod">
          <ac:chgData name="井田　侑作" userId="6b312589-0c82-48c6-a1c6-1c9005b8a479" providerId="ADAL" clId="{AFB02D23-1874-4426-A97F-CD7CC75A5072}" dt="2023-12-01T16:18:01.895" v="781" actId="164"/>
          <ac:spMkLst>
            <pc:docMk/>
            <pc:sldMk cId="1779585912" sldId="299"/>
            <ac:spMk id="57" creationId="{DEF7B42E-F0E7-1CFA-E4E1-AD03DAF69CF9}"/>
          </ac:spMkLst>
        </pc:spChg>
        <pc:spChg chg="add mod">
          <ac:chgData name="井田　侑作" userId="6b312589-0c82-48c6-a1c6-1c9005b8a479" providerId="ADAL" clId="{AFB02D23-1874-4426-A97F-CD7CC75A5072}" dt="2023-12-01T16:39:38.134" v="931" actId="164"/>
          <ac:spMkLst>
            <pc:docMk/>
            <pc:sldMk cId="1779585912" sldId="299"/>
            <ac:spMk id="59" creationId="{B41465A7-880E-60C8-7716-BCD72C79D204}"/>
          </ac:spMkLst>
        </pc:spChg>
        <pc:spChg chg="add mod">
          <ac:chgData name="井田　侑作" userId="6b312589-0c82-48c6-a1c6-1c9005b8a479" providerId="ADAL" clId="{AFB02D23-1874-4426-A97F-CD7CC75A5072}" dt="2023-12-01T16:39:38.134" v="931" actId="164"/>
          <ac:spMkLst>
            <pc:docMk/>
            <pc:sldMk cId="1779585912" sldId="299"/>
            <ac:spMk id="60" creationId="{75E52038-BC37-C76C-7BFF-B08DFCBDA996}"/>
          </ac:spMkLst>
        </pc:spChg>
        <pc:spChg chg="add mod">
          <ac:chgData name="井田　侑作" userId="6b312589-0c82-48c6-a1c6-1c9005b8a479" providerId="ADAL" clId="{AFB02D23-1874-4426-A97F-CD7CC75A5072}" dt="2023-12-01T16:39:38.134" v="931" actId="164"/>
          <ac:spMkLst>
            <pc:docMk/>
            <pc:sldMk cId="1779585912" sldId="299"/>
            <ac:spMk id="61" creationId="{2B077C53-05B6-3242-D9A4-79CA80C4D726}"/>
          </ac:spMkLst>
        </pc:spChg>
        <pc:spChg chg="add mod">
          <ac:chgData name="井田　侑作" userId="6b312589-0c82-48c6-a1c6-1c9005b8a479" providerId="ADAL" clId="{AFB02D23-1874-4426-A97F-CD7CC75A5072}" dt="2023-12-01T16:40:08.158" v="936" actId="1076"/>
          <ac:spMkLst>
            <pc:docMk/>
            <pc:sldMk cId="1779585912" sldId="299"/>
            <ac:spMk id="62" creationId="{5BFCDB09-6E99-B0D3-AFAF-04B14BE6B3B1}"/>
          </ac:spMkLst>
        </pc:spChg>
        <pc:spChg chg="add mod">
          <ac:chgData name="井田　侑作" userId="6b312589-0c82-48c6-a1c6-1c9005b8a479" providerId="ADAL" clId="{AFB02D23-1874-4426-A97F-CD7CC75A5072}" dt="2023-12-01T16:40:02.143" v="935" actId="1076"/>
          <ac:spMkLst>
            <pc:docMk/>
            <pc:sldMk cId="1779585912" sldId="299"/>
            <ac:spMk id="63" creationId="{600DB1E2-7DD6-BA1A-F567-A43BB9A59A9B}"/>
          </ac:spMkLst>
        </pc:spChg>
        <pc:spChg chg="add mod">
          <ac:chgData name="井田　侑作" userId="6b312589-0c82-48c6-a1c6-1c9005b8a479" providerId="ADAL" clId="{AFB02D23-1874-4426-A97F-CD7CC75A5072}" dt="2023-12-01T16:39:38.134" v="931" actId="164"/>
          <ac:spMkLst>
            <pc:docMk/>
            <pc:sldMk cId="1779585912" sldId="299"/>
            <ac:spMk id="64" creationId="{33944B6D-99E3-2B32-EE66-FD97CC6DC89F}"/>
          </ac:spMkLst>
        </pc:spChg>
        <pc:spChg chg="add mod">
          <ac:chgData name="井田　侑作" userId="6b312589-0c82-48c6-a1c6-1c9005b8a479" providerId="ADAL" clId="{AFB02D23-1874-4426-A97F-CD7CC75A5072}" dt="2023-12-01T16:39:38.134" v="931" actId="164"/>
          <ac:spMkLst>
            <pc:docMk/>
            <pc:sldMk cId="1779585912" sldId="299"/>
            <ac:spMk id="65" creationId="{29E5647F-9840-D47A-6751-BE2E79EE036A}"/>
          </ac:spMkLst>
        </pc:spChg>
        <pc:grpChg chg="add mod">
          <ac:chgData name="井田　侑作" userId="6b312589-0c82-48c6-a1c6-1c9005b8a479" providerId="ADAL" clId="{AFB02D23-1874-4426-A97F-CD7CC75A5072}" dt="2023-12-01T16:15:55.718" v="731" actId="164"/>
          <ac:grpSpMkLst>
            <pc:docMk/>
            <pc:sldMk cId="1779585912" sldId="299"/>
            <ac:grpSpMk id="23" creationId="{DD3BF461-ECD6-BF04-1815-777F974F25B3}"/>
          </ac:grpSpMkLst>
        </pc:grpChg>
        <pc:grpChg chg="add mod">
          <ac:chgData name="井田　侑作" userId="6b312589-0c82-48c6-a1c6-1c9005b8a479" providerId="ADAL" clId="{AFB02D23-1874-4426-A97F-CD7CC75A5072}" dt="2023-12-01T16:15:55.718" v="731" actId="164"/>
          <ac:grpSpMkLst>
            <pc:docMk/>
            <pc:sldMk cId="1779585912" sldId="299"/>
            <ac:grpSpMk id="24" creationId="{4EEA9524-4857-AB31-FC25-5130CFDBA840}"/>
          </ac:grpSpMkLst>
        </pc:grpChg>
        <pc:grpChg chg="add mod">
          <ac:chgData name="井田　侑作" userId="6b312589-0c82-48c6-a1c6-1c9005b8a479" providerId="ADAL" clId="{AFB02D23-1874-4426-A97F-CD7CC75A5072}" dt="2023-12-01T16:15:55.718" v="731" actId="164"/>
          <ac:grpSpMkLst>
            <pc:docMk/>
            <pc:sldMk cId="1779585912" sldId="299"/>
            <ac:grpSpMk id="26" creationId="{56BC8680-6248-B0E6-1CA2-1E70AF483154}"/>
          </ac:grpSpMkLst>
        </pc:grpChg>
        <pc:grpChg chg="add mod">
          <ac:chgData name="井田　侑作" userId="6b312589-0c82-48c6-a1c6-1c9005b8a479" providerId="ADAL" clId="{AFB02D23-1874-4426-A97F-CD7CC75A5072}" dt="2023-12-01T16:15:55.718" v="731" actId="164"/>
          <ac:grpSpMkLst>
            <pc:docMk/>
            <pc:sldMk cId="1779585912" sldId="299"/>
            <ac:grpSpMk id="52" creationId="{C397AD03-FE19-565B-A715-33EA22F1E195}"/>
          </ac:grpSpMkLst>
        </pc:grpChg>
        <pc:grpChg chg="add mod">
          <ac:chgData name="井田　侑作" userId="6b312589-0c82-48c6-a1c6-1c9005b8a479" providerId="ADAL" clId="{AFB02D23-1874-4426-A97F-CD7CC75A5072}" dt="2023-12-01T16:18:01.895" v="781" actId="164"/>
          <ac:grpSpMkLst>
            <pc:docMk/>
            <pc:sldMk cId="1779585912" sldId="299"/>
            <ac:grpSpMk id="53" creationId="{1A226094-C1F6-7B4F-8EFE-B96C6EE25473}"/>
          </ac:grpSpMkLst>
        </pc:grpChg>
        <pc:grpChg chg="add mod">
          <ac:chgData name="井田　侑作" userId="6b312589-0c82-48c6-a1c6-1c9005b8a479" providerId="ADAL" clId="{AFB02D23-1874-4426-A97F-CD7CC75A5072}" dt="2023-12-01T16:39:38.134" v="931" actId="164"/>
          <ac:grpSpMkLst>
            <pc:docMk/>
            <pc:sldMk cId="1779585912" sldId="299"/>
            <ac:grpSpMk id="58" creationId="{D490AAE1-CB6D-8CCA-657A-2E30C5B517C3}"/>
          </ac:grpSpMkLst>
        </pc:grpChg>
        <pc:grpChg chg="add del mod">
          <ac:chgData name="井田　侑作" userId="6b312589-0c82-48c6-a1c6-1c9005b8a479" providerId="ADAL" clId="{AFB02D23-1874-4426-A97F-CD7CC75A5072}" dt="2023-12-01T16:40:39.657" v="943" actId="1076"/>
          <ac:grpSpMkLst>
            <pc:docMk/>
            <pc:sldMk cId="1779585912" sldId="299"/>
            <ac:grpSpMk id="66" creationId="{CB02577A-518F-4913-7359-F0A340F31ABA}"/>
          </ac:grpSpMkLst>
        </pc:grpChg>
        <pc:cxnChg chg="add del">
          <ac:chgData name="井田　侑作" userId="6b312589-0c82-48c6-a1c6-1c9005b8a479" providerId="ADAL" clId="{AFB02D23-1874-4426-A97F-CD7CC75A5072}" dt="2023-12-01T16:07:26.521" v="699" actId="11529"/>
          <ac:cxnSpMkLst>
            <pc:docMk/>
            <pc:sldMk cId="1779585912" sldId="299"/>
            <ac:cxnSpMk id="35" creationId="{2D18382C-7B5B-0575-DF4D-E69CE4EDDA95}"/>
          </ac:cxnSpMkLst>
        </pc:cxnChg>
        <pc:cxnChg chg="add mod">
          <ac:chgData name="井田　侑作" userId="6b312589-0c82-48c6-a1c6-1c9005b8a479" providerId="ADAL" clId="{AFB02D23-1874-4426-A97F-CD7CC75A5072}" dt="2023-12-01T16:14:53.804" v="730" actId="164"/>
          <ac:cxnSpMkLst>
            <pc:docMk/>
            <pc:sldMk cId="1779585912" sldId="299"/>
            <ac:cxnSpMk id="37" creationId="{57AB44B0-331A-A24B-D77B-CCD047D75B7C}"/>
          </ac:cxnSpMkLst>
        </pc:cxnChg>
        <pc:cxnChg chg="add mod">
          <ac:chgData name="井田　侑作" userId="6b312589-0c82-48c6-a1c6-1c9005b8a479" providerId="ADAL" clId="{AFB02D23-1874-4426-A97F-CD7CC75A5072}" dt="2023-12-01T16:14:53.804" v="730" actId="164"/>
          <ac:cxnSpMkLst>
            <pc:docMk/>
            <pc:sldMk cId="1779585912" sldId="299"/>
            <ac:cxnSpMk id="43" creationId="{CE593899-7054-6C01-6852-ED0B94AA49DD}"/>
          </ac:cxnSpMkLst>
        </pc:cxnChg>
        <pc:cxnChg chg="add mod">
          <ac:chgData name="井田　侑作" userId="6b312589-0c82-48c6-a1c6-1c9005b8a479" providerId="ADAL" clId="{AFB02D23-1874-4426-A97F-CD7CC75A5072}" dt="2023-12-01T16:14:53.804" v="730" actId="164"/>
          <ac:cxnSpMkLst>
            <pc:docMk/>
            <pc:sldMk cId="1779585912" sldId="299"/>
            <ac:cxnSpMk id="46" creationId="{85D6CE0C-BBAB-D617-D4A2-6CEBA748AAE5}"/>
          </ac:cxnSpMkLst>
        </pc:cxnChg>
        <pc:cxnChg chg="add mod">
          <ac:chgData name="井田　侑作" userId="6b312589-0c82-48c6-a1c6-1c9005b8a479" providerId="ADAL" clId="{AFB02D23-1874-4426-A97F-CD7CC75A5072}" dt="2023-12-01T16:14:53.804" v="730" actId="164"/>
          <ac:cxnSpMkLst>
            <pc:docMk/>
            <pc:sldMk cId="1779585912" sldId="299"/>
            <ac:cxnSpMk id="51" creationId="{5D1B73C7-B291-2665-67E3-22CF896F702E}"/>
          </ac:cxnSpMkLst>
        </pc:cxnChg>
      </pc:sldChg>
      <pc:sldChg chg="addSp delSp modSp new mod">
        <pc:chgData name="井田　侑作" userId="6b312589-0c82-48c6-a1c6-1c9005b8a479" providerId="ADAL" clId="{AFB02D23-1874-4426-A97F-CD7CC75A5072}" dt="2023-12-11T16:09:40.335" v="2833" actId="14100"/>
        <pc:sldMkLst>
          <pc:docMk/>
          <pc:sldMk cId="2924624653" sldId="300"/>
        </pc:sldMkLst>
        <pc:spChg chg="add del">
          <ac:chgData name="井田　侑作" userId="6b312589-0c82-48c6-a1c6-1c9005b8a479" providerId="ADAL" clId="{AFB02D23-1874-4426-A97F-CD7CC75A5072}" dt="2023-12-05T15:13:32.255" v="1722" actId="478"/>
          <ac:spMkLst>
            <pc:docMk/>
            <pc:sldMk cId="2924624653" sldId="300"/>
            <ac:spMk id="2" creationId="{C4B0BC13-CD62-84A7-F331-2A6FE321E563}"/>
          </ac:spMkLst>
        </pc:spChg>
        <pc:spChg chg="del">
          <ac:chgData name="井田　侑作" userId="6b312589-0c82-48c6-a1c6-1c9005b8a479" providerId="ADAL" clId="{AFB02D23-1874-4426-A97F-CD7CC75A5072}" dt="2023-12-05T14:29:21.427" v="949" actId="478"/>
          <ac:spMkLst>
            <pc:docMk/>
            <pc:sldMk cId="2924624653" sldId="300"/>
            <ac:spMk id="3" creationId="{9F70E363-7AD8-AC4D-4B60-5178F8B78ECC}"/>
          </ac:spMkLst>
        </pc:spChg>
        <pc:spChg chg="add mod">
          <ac:chgData name="井田　侑作" userId="6b312589-0c82-48c6-a1c6-1c9005b8a479" providerId="ADAL" clId="{AFB02D23-1874-4426-A97F-CD7CC75A5072}" dt="2023-12-05T15:10:07.536" v="1607" actId="164"/>
          <ac:spMkLst>
            <pc:docMk/>
            <pc:sldMk cId="2924624653" sldId="300"/>
            <ac:spMk id="4" creationId="{85BAD3ED-B200-C31F-E6A3-8C0D3D39809E}"/>
          </ac:spMkLst>
        </pc:spChg>
        <pc:spChg chg="add mod">
          <ac:chgData name="井田　侑作" userId="6b312589-0c82-48c6-a1c6-1c9005b8a479" providerId="ADAL" clId="{AFB02D23-1874-4426-A97F-CD7CC75A5072}" dt="2023-12-05T15:10:07.536" v="1607" actId="164"/>
          <ac:spMkLst>
            <pc:docMk/>
            <pc:sldMk cId="2924624653" sldId="300"/>
            <ac:spMk id="5" creationId="{6FEAD0AE-6BA0-BCDC-4994-701F86CB9F2B}"/>
          </ac:spMkLst>
        </pc:spChg>
        <pc:spChg chg="add mod">
          <ac:chgData name="井田　侑作" userId="6b312589-0c82-48c6-a1c6-1c9005b8a479" providerId="ADAL" clId="{AFB02D23-1874-4426-A97F-CD7CC75A5072}" dt="2023-12-05T15:10:07.536" v="1607" actId="164"/>
          <ac:spMkLst>
            <pc:docMk/>
            <pc:sldMk cId="2924624653" sldId="300"/>
            <ac:spMk id="6" creationId="{E141F0F5-F98A-73E5-BC13-AF62EEA23A54}"/>
          </ac:spMkLst>
        </pc:spChg>
        <pc:spChg chg="add mod">
          <ac:chgData name="井田　侑作" userId="6b312589-0c82-48c6-a1c6-1c9005b8a479" providerId="ADAL" clId="{AFB02D23-1874-4426-A97F-CD7CC75A5072}" dt="2023-12-11T16:09:40.335" v="2833" actId="14100"/>
          <ac:spMkLst>
            <pc:docMk/>
            <pc:sldMk cId="2924624653" sldId="300"/>
            <ac:spMk id="10" creationId="{1CCBC97F-1005-24B3-6E7B-90B0D4C92EE0}"/>
          </ac:spMkLst>
        </pc:spChg>
        <pc:spChg chg="add mod">
          <ac:chgData name="井田　侑作" userId="6b312589-0c82-48c6-a1c6-1c9005b8a479" providerId="ADAL" clId="{AFB02D23-1874-4426-A97F-CD7CC75A5072}" dt="2023-12-05T15:10:07.536" v="1607" actId="164"/>
          <ac:spMkLst>
            <pc:docMk/>
            <pc:sldMk cId="2924624653" sldId="300"/>
            <ac:spMk id="11" creationId="{F54103A0-29A2-26F3-FE17-1CB6DA79B589}"/>
          </ac:spMkLst>
        </pc:spChg>
        <pc:spChg chg="add del mod">
          <ac:chgData name="井田　侑作" userId="6b312589-0c82-48c6-a1c6-1c9005b8a479" providerId="ADAL" clId="{AFB02D23-1874-4426-A97F-CD7CC75A5072}" dt="2023-12-05T14:33:36.481" v="1044"/>
          <ac:spMkLst>
            <pc:docMk/>
            <pc:sldMk cId="2924624653" sldId="300"/>
            <ac:spMk id="12" creationId="{F0EBE985-2C37-0F83-6A8E-E289DF887F04}"/>
          </ac:spMkLst>
        </pc:spChg>
        <pc:spChg chg="add mod">
          <ac:chgData name="井田　侑作" userId="6b312589-0c82-48c6-a1c6-1c9005b8a479" providerId="ADAL" clId="{AFB02D23-1874-4426-A97F-CD7CC75A5072}" dt="2023-12-05T15:10:07.536" v="1607" actId="164"/>
          <ac:spMkLst>
            <pc:docMk/>
            <pc:sldMk cId="2924624653" sldId="300"/>
            <ac:spMk id="13" creationId="{56BC5300-989E-A04B-9770-C74B17D4422C}"/>
          </ac:spMkLst>
        </pc:spChg>
        <pc:spChg chg="add mod">
          <ac:chgData name="井田　侑作" userId="6b312589-0c82-48c6-a1c6-1c9005b8a479" providerId="ADAL" clId="{AFB02D23-1874-4426-A97F-CD7CC75A5072}" dt="2023-12-05T15:10:07.536" v="1607" actId="164"/>
          <ac:spMkLst>
            <pc:docMk/>
            <pc:sldMk cId="2924624653" sldId="300"/>
            <ac:spMk id="14" creationId="{2BB41410-60AB-2F00-1116-E2BB2F5B0918}"/>
          </ac:spMkLst>
        </pc:spChg>
        <pc:spChg chg="add mod">
          <ac:chgData name="井田　侑作" userId="6b312589-0c82-48c6-a1c6-1c9005b8a479" providerId="ADAL" clId="{AFB02D23-1874-4426-A97F-CD7CC75A5072}" dt="2023-12-05T15:10:07.536" v="1607" actId="164"/>
          <ac:spMkLst>
            <pc:docMk/>
            <pc:sldMk cId="2924624653" sldId="300"/>
            <ac:spMk id="15" creationId="{DA61FD8A-17C8-51ED-773A-90ED2D0C0A09}"/>
          </ac:spMkLst>
        </pc:spChg>
        <pc:spChg chg="add mod">
          <ac:chgData name="井田　侑作" userId="6b312589-0c82-48c6-a1c6-1c9005b8a479" providerId="ADAL" clId="{AFB02D23-1874-4426-A97F-CD7CC75A5072}" dt="2023-12-05T15:10:07.536" v="1607" actId="164"/>
          <ac:spMkLst>
            <pc:docMk/>
            <pc:sldMk cId="2924624653" sldId="300"/>
            <ac:spMk id="16" creationId="{FFF02AA4-CF4E-8568-4BA0-B0505DEE7579}"/>
          </ac:spMkLst>
        </pc:spChg>
        <pc:spChg chg="add mod">
          <ac:chgData name="井田　侑作" userId="6b312589-0c82-48c6-a1c6-1c9005b8a479" providerId="ADAL" clId="{AFB02D23-1874-4426-A97F-CD7CC75A5072}" dt="2023-12-05T15:10:07.536" v="1607" actId="164"/>
          <ac:spMkLst>
            <pc:docMk/>
            <pc:sldMk cId="2924624653" sldId="300"/>
            <ac:spMk id="17" creationId="{AA3855C7-2F11-6D0B-8B9F-9EE2E6DE6989}"/>
          </ac:spMkLst>
        </pc:spChg>
        <pc:spChg chg="add mod">
          <ac:chgData name="井田　侑作" userId="6b312589-0c82-48c6-a1c6-1c9005b8a479" providerId="ADAL" clId="{AFB02D23-1874-4426-A97F-CD7CC75A5072}" dt="2023-12-05T15:10:07.536" v="1607" actId="164"/>
          <ac:spMkLst>
            <pc:docMk/>
            <pc:sldMk cId="2924624653" sldId="300"/>
            <ac:spMk id="18" creationId="{1F74026E-27FC-C3C1-831E-EAE4DCD41462}"/>
          </ac:spMkLst>
        </pc:spChg>
        <pc:spChg chg="add mod">
          <ac:chgData name="井田　侑作" userId="6b312589-0c82-48c6-a1c6-1c9005b8a479" providerId="ADAL" clId="{AFB02D23-1874-4426-A97F-CD7CC75A5072}" dt="2023-12-05T15:36:09.162" v="2003" actId="14100"/>
          <ac:spMkLst>
            <pc:docMk/>
            <pc:sldMk cId="2924624653" sldId="300"/>
            <ac:spMk id="19" creationId="{E989BDC2-2691-AC62-0A0A-D96FA5FC6D39}"/>
          </ac:spMkLst>
        </pc:spChg>
        <pc:spChg chg="add mod ord">
          <ac:chgData name="井田　侑作" userId="6b312589-0c82-48c6-a1c6-1c9005b8a479" providerId="ADAL" clId="{AFB02D23-1874-4426-A97F-CD7CC75A5072}" dt="2023-12-05T15:12:44.320" v="1699" actId="14100"/>
          <ac:spMkLst>
            <pc:docMk/>
            <pc:sldMk cId="2924624653" sldId="300"/>
            <ac:spMk id="20" creationId="{F7927F38-677F-CF37-ADDC-81D192222745}"/>
          </ac:spMkLst>
        </pc:spChg>
        <pc:spChg chg="add mod">
          <ac:chgData name="井田　侑作" userId="6b312589-0c82-48c6-a1c6-1c9005b8a479" providerId="ADAL" clId="{AFB02D23-1874-4426-A97F-CD7CC75A5072}" dt="2023-12-05T15:10:07.536" v="1607" actId="164"/>
          <ac:spMkLst>
            <pc:docMk/>
            <pc:sldMk cId="2924624653" sldId="300"/>
            <ac:spMk id="21" creationId="{7906AB83-1ECC-B2E6-3A0D-47206F543B88}"/>
          </ac:spMkLst>
        </pc:spChg>
        <pc:spChg chg="add del mod ord">
          <ac:chgData name="井田　侑作" userId="6b312589-0c82-48c6-a1c6-1c9005b8a479" providerId="ADAL" clId="{AFB02D23-1874-4426-A97F-CD7CC75A5072}" dt="2023-12-05T14:44:42.327" v="1303" actId="478"/>
          <ac:spMkLst>
            <pc:docMk/>
            <pc:sldMk cId="2924624653" sldId="300"/>
            <ac:spMk id="22" creationId="{D5D3BA3E-703D-B685-AD6E-8F7EC53451FB}"/>
          </ac:spMkLst>
        </pc:spChg>
        <pc:spChg chg="add del mod">
          <ac:chgData name="井田　侑作" userId="6b312589-0c82-48c6-a1c6-1c9005b8a479" providerId="ADAL" clId="{AFB02D23-1874-4426-A97F-CD7CC75A5072}" dt="2023-12-05T14:44:55.909" v="1306"/>
          <ac:spMkLst>
            <pc:docMk/>
            <pc:sldMk cId="2924624653" sldId="300"/>
            <ac:spMk id="23" creationId="{3ABDA289-BD64-3853-A838-B4F6C96BEE4E}"/>
          </ac:spMkLst>
        </pc:spChg>
        <pc:spChg chg="add del mod">
          <ac:chgData name="井田　侑作" userId="6b312589-0c82-48c6-a1c6-1c9005b8a479" providerId="ADAL" clId="{AFB02D23-1874-4426-A97F-CD7CC75A5072}" dt="2023-12-05T14:45:07.871" v="1310"/>
          <ac:spMkLst>
            <pc:docMk/>
            <pc:sldMk cId="2924624653" sldId="300"/>
            <ac:spMk id="24" creationId="{2210C27D-A8A7-3600-1E03-16BF705BEB34}"/>
          </ac:spMkLst>
        </pc:spChg>
        <pc:spChg chg="add mod">
          <ac:chgData name="井田　侑作" userId="6b312589-0c82-48c6-a1c6-1c9005b8a479" providerId="ADAL" clId="{AFB02D23-1874-4426-A97F-CD7CC75A5072}" dt="2023-12-05T15:13:15.026" v="1715" actId="1076"/>
          <ac:spMkLst>
            <pc:docMk/>
            <pc:sldMk cId="2924624653" sldId="300"/>
            <ac:spMk id="25" creationId="{5A68A083-3650-B09E-F83E-E0255C88F217}"/>
          </ac:spMkLst>
        </pc:spChg>
        <pc:spChg chg="add mod">
          <ac:chgData name="井田　侑作" userId="6b312589-0c82-48c6-a1c6-1c9005b8a479" providerId="ADAL" clId="{AFB02D23-1874-4426-A97F-CD7CC75A5072}" dt="2023-12-05T15:10:07.536" v="1607" actId="164"/>
          <ac:spMkLst>
            <pc:docMk/>
            <pc:sldMk cId="2924624653" sldId="300"/>
            <ac:spMk id="26" creationId="{4EAB288F-F52F-9881-B6A2-5991D971843B}"/>
          </ac:spMkLst>
        </pc:spChg>
        <pc:spChg chg="add mod">
          <ac:chgData name="井田　侑作" userId="6b312589-0c82-48c6-a1c6-1c9005b8a479" providerId="ADAL" clId="{AFB02D23-1874-4426-A97F-CD7CC75A5072}" dt="2023-12-05T15:10:07.536" v="1607" actId="164"/>
          <ac:spMkLst>
            <pc:docMk/>
            <pc:sldMk cId="2924624653" sldId="300"/>
            <ac:spMk id="27" creationId="{D8F18819-CA06-B973-5ABC-B582E54E760D}"/>
          </ac:spMkLst>
        </pc:spChg>
        <pc:spChg chg="add mod">
          <ac:chgData name="井田　侑作" userId="6b312589-0c82-48c6-a1c6-1c9005b8a479" providerId="ADAL" clId="{AFB02D23-1874-4426-A97F-CD7CC75A5072}" dt="2023-12-05T15:10:07.536" v="1607" actId="164"/>
          <ac:spMkLst>
            <pc:docMk/>
            <pc:sldMk cId="2924624653" sldId="300"/>
            <ac:spMk id="28" creationId="{8112BDC1-8F6D-4CED-0952-773770C874E2}"/>
          </ac:spMkLst>
        </pc:spChg>
        <pc:spChg chg="add mod">
          <ac:chgData name="井田　侑作" userId="6b312589-0c82-48c6-a1c6-1c9005b8a479" providerId="ADAL" clId="{AFB02D23-1874-4426-A97F-CD7CC75A5072}" dt="2023-12-05T15:10:07.536" v="1607" actId="164"/>
          <ac:spMkLst>
            <pc:docMk/>
            <pc:sldMk cId="2924624653" sldId="300"/>
            <ac:spMk id="29" creationId="{B52A14D7-89A6-436E-319D-47274DCDF6ED}"/>
          </ac:spMkLst>
        </pc:spChg>
        <pc:spChg chg="add mod">
          <ac:chgData name="井田　侑作" userId="6b312589-0c82-48c6-a1c6-1c9005b8a479" providerId="ADAL" clId="{AFB02D23-1874-4426-A97F-CD7CC75A5072}" dt="2023-12-05T15:13:05.772" v="1714" actId="1076"/>
          <ac:spMkLst>
            <pc:docMk/>
            <pc:sldMk cId="2924624653" sldId="300"/>
            <ac:spMk id="31" creationId="{8F995C91-8FB6-E898-3A28-9972566D4805}"/>
          </ac:spMkLst>
        </pc:spChg>
        <pc:spChg chg="add mod">
          <ac:chgData name="井田　侑作" userId="6b312589-0c82-48c6-a1c6-1c9005b8a479" providerId="ADAL" clId="{AFB02D23-1874-4426-A97F-CD7CC75A5072}" dt="2023-12-05T15:12:49.477" v="1712" actId="1035"/>
          <ac:spMkLst>
            <pc:docMk/>
            <pc:sldMk cId="2924624653" sldId="300"/>
            <ac:spMk id="32" creationId="{657C1B0C-F821-3082-6655-5D5F507CEF01}"/>
          </ac:spMkLst>
        </pc:spChg>
        <pc:grpChg chg="add mod">
          <ac:chgData name="井田　侑作" userId="6b312589-0c82-48c6-a1c6-1c9005b8a479" providerId="ADAL" clId="{AFB02D23-1874-4426-A97F-CD7CC75A5072}" dt="2023-12-05T15:13:44.224" v="1723" actId="164"/>
          <ac:grpSpMkLst>
            <pc:docMk/>
            <pc:sldMk cId="2924624653" sldId="300"/>
            <ac:grpSpMk id="33" creationId="{FE7D09F5-1098-32F0-4802-142864C8A29C}"/>
          </ac:grpSpMkLst>
        </pc:grpChg>
        <pc:grpChg chg="add mod">
          <ac:chgData name="井田　侑作" userId="6b312589-0c82-48c6-a1c6-1c9005b8a479" providerId="ADAL" clId="{AFB02D23-1874-4426-A97F-CD7CC75A5072}" dt="2023-12-05T15:13:44.224" v="1723" actId="164"/>
          <ac:grpSpMkLst>
            <pc:docMk/>
            <pc:sldMk cId="2924624653" sldId="300"/>
            <ac:grpSpMk id="43" creationId="{CAD95DC4-37B0-C868-E39C-CB2936EC5BB1}"/>
          </ac:grpSpMkLst>
        </pc:grpChg>
        <pc:grpChg chg="add mod">
          <ac:chgData name="井田　侑作" userId="6b312589-0c82-48c6-a1c6-1c9005b8a479" providerId="ADAL" clId="{AFB02D23-1874-4426-A97F-CD7CC75A5072}" dt="2023-12-05T15:14:25.268" v="1727" actId="1076"/>
          <ac:grpSpMkLst>
            <pc:docMk/>
            <pc:sldMk cId="2924624653" sldId="300"/>
            <ac:grpSpMk id="44" creationId="{9972012D-5152-2CE7-AC6D-D134F107B842}"/>
          </ac:grpSpMkLst>
        </pc:grpChg>
        <pc:picChg chg="add mod">
          <ac:chgData name="井田　侑作" userId="6b312589-0c82-48c6-a1c6-1c9005b8a479" providerId="ADAL" clId="{AFB02D23-1874-4426-A97F-CD7CC75A5072}" dt="2023-12-05T15:10:07.536" v="1607" actId="164"/>
          <ac:picMkLst>
            <pc:docMk/>
            <pc:sldMk cId="2924624653" sldId="300"/>
            <ac:picMk id="7" creationId="{C4B2FD26-C509-56F1-C7A8-F4BB94BD75CC}"/>
          </ac:picMkLst>
        </pc:picChg>
        <pc:picChg chg="add del mod">
          <ac:chgData name="井田　侑作" userId="6b312589-0c82-48c6-a1c6-1c9005b8a479" providerId="ADAL" clId="{AFB02D23-1874-4426-A97F-CD7CC75A5072}" dt="2023-12-05T15:05:32.113" v="1461" actId="478"/>
          <ac:picMkLst>
            <pc:docMk/>
            <pc:sldMk cId="2924624653" sldId="300"/>
            <ac:picMk id="8" creationId="{0CAA3726-1800-DF6F-2BAA-FC1FDBEEC6DC}"/>
          </ac:picMkLst>
        </pc:picChg>
        <pc:picChg chg="add mod">
          <ac:chgData name="井田　侑作" userId="6b312589-0c82-48c6-a1c6-1c9005b8a479" providerId="ADAL" clId="{AFB02D23-1874-4426-A97F-CD7CC75A5072}" dt="2023-12-05T15:10:07.536" v="1607" actId="164"/>
          <ac:picMkLst>
            <pc:docMk/>
            <pc:sldMk cId="2924624653" sldId="300"/>
            <ac:picMk id="9" creationId="{4930892A-FCFE-6BDF-2024-312A8DF9A269}"/>
          </ac:picMkLst>
        </pc:picChg>
        <pc:picChg chg="add mod">
          <ac:chgData name="井田　侑作" userId="6b312589-0c82-48c6-a1c6-1c9005b8a479" providerId="ADAL" clId="{AFB02D23-1874-4426-A97F-CD7CC75A5072}" dt="2023-12-05T15:10:07.536" v="1607" actId="164"/>
          <ac:picMkLst>
            <pc:docMk/>
            <pc:sldMk cId="2924624653" sldId="300"/>
            <ac:picMk id="30" creationId="{546BF31F-88A4-350C-B219-3FD52B98004F}"/>
          </ac:picMkLst>
        </pc:picChg>
        <pc:cxnChg chg="add mod">
          <ac:chgData name="井田　侑作" userId="6b312589-0c82-48c6-a1c6-1c9005b8a479" providerId="ADAL" clId="{AFB02D23-1874-4426-A97F-CD7CC75A5072}" dt="2023-12-05T15:11:50.380" v="1687" actId="164"/>
          <ac:cxnSpMkLst>
            <pc:docMk/>
            <pc:sldMk cId="2924624653" sldId="300"/>
            <ac:cxnSpMk id="35" creationId="{8CD6D32F-3EDD-0FA2-2E80-6B1A2975CD2F}"/>
          </ac:cxnSpMkLst>
        </pc:cxnChg>
        <pc:cxnChg chg="add mod">
          <ac:chgData name="井田　侑作" userId="6b312589-0c82-48c6-a1c6-1c9005b8a479" providerId="ADAL" clId="{AFB02D23-1874-4426-A97F-CD7CC75A5072}" dt="2023-12-05T15:11:50.380" v="1687" actId="164"/>
          <ac:cxnSpMkLst>
            <pc:docMk/>
            <pc:sldMk cId="2924624653" sldId="300"/>
            <ac:cxnSpMk id="36" creationId="{4D5CF93F-4E7C-D17E-D94D-BB04CCD6F45C}"/>
          </ac:cxnSpMkLst>
        </pc:cxnChg>
        <pc:cxnChg chg="add mod">
          <ac:chgData name="井田　侑作" userId="6b312589-0c82-48c6-a1c6-1c9005b8a479" providerId="ADAL" clId="{AFB02D23-1874-4426-A97F-CD7CC75A5072}" dt="2023-12-05T15:11:50.380" v="1687" actId="164"/>
          <ac:cxnSpMkLst>
            <pc:docMk/>
            <pc:sldMk cId="2924624653" sldId="300"/>
            <ac:cxnSpMk id="37" creationId="{83FEBA2D-B976-6422-3509-2A216A8E1FC7}"/>
          </ac:cxnSpMkLst>
        </pc:cxnChg>
        <pc:cxnChg chg="add mod">
          <ac:chgData name="井田　侑作" userId="6b312589-0c82-48c6-a1c6-1c9005b8a479" providerId="ADAL" clId="{AFB02D23-1874-4426-A97F-CD7CC75A5072}" dt="2023-12-05T15:11:50.380" v="1687" actId="164"/>
          <ac:cxnSpMkLst>
            <pc:docMk/>
            <pc:sldMk cId="2924624653" sldId="300"/>
            <ac:cxnSpMk id="42" creationId="{C3B046BB-9E78-1A14-32A9-031AC4D9E4B6}"/>
          </ac:cxnSpMkLst>
        </pc:cxnChg>
      </pc:sldChg>
      <pc:sldChg chg="addSp delSp modSp add mod">
        <pc:chgData name="井田　侑作" userId="6b312589-0c82-48c6-a1c6-1c9005b8a479" providerId="ADAL" clId="{AFB02D23-1874-4426-A97F-CD7CC75A5072}" dt="2023-12-11T16:03:47.260" v="2502" actId="1076"/>
        <pc:sldMkLst>
          <pc:docMk/>
          <pc:sldMk cId="1554495627" sldId="301"/>
        </pc:sldMkLst>
        <pc:spChg chg="add mod">
          <ac:chgData name="井田　侑作" userId="6b312589-0c82-48c6-a1c6-1c9005b8a479" providerId="ADAL" clId="{AFB02D23-1874-4426-A97F-CD7CC75A5072}" dt="2023-12-05T15:37:50.592" v="2023" actId="164"/>
          <ac:spMkLst>
            <pc:docMk/>
            <pc:sldMk cId="1554495627" sldId="301"/>
            <ac:spMk id="2" creationId="{104A80DF-AFFD-8675-02E3-8084FF5C4430}"/>
          </ac:spMkLst>
        </pc:spChg>
        <pc:spChg chg="add mod">
          <ac:chgData name="井田　侑作" userId="6b312589-0c82-48c6-a1c6-1c9005b8a479" providerId="ADAL" clId="{AFB02D23-1874-4426-A97F-CD7CC75A5072}" dt="2023-12-05T15:37:50.592" v="2023" actId="164"/>
          <ac:spMkLst>
            <pc:docMk/>
            <pc:sldMk cId="1554495627" sldId="301"/>
            <ac:spMk id="3" creationId="{23AA8B80-0A31-F27E-2AEA-4DA7ED55664A}"/>
          </ac:spMkLst>
        </pc:spChg>
        <pc:spChg chg="mod topLvl">
          <ac:chgData name="井田　侑作" userId="6b312589-0c82-48c6-a1c6-1c9005b8a479" providerId="ADAL" clId="{AFB02D23-1874-4426-A97F-CD7CC75A5072}" dt="2023-12-05T15:37:50.592" v="2023" actId="164"/>
          <ac:spMkLst>
            <pc:docMk/>
            <pc:sldMk cId="1554495627" sldId="301"/>
            <ac:spMk id="4" creationId="{85BAD3ED-B200-C31F-E6A3-8C0D3D39809E}"/>
          </ac:spMkLst>
        </pc:spChg>
        <pc:spChg chg="mod topLvl">
          <ac:chgData name="井田　侑作" userId="6b312589-0c82-48c6-a1c6-1c9005b8a479" providerId="ADAL" clId="{AFB02D23-1874-4426-A97F-CD7CC75A5072}" dt="2023-12-05T15:37:50.592" v="2023" actId="164"/>
          <ac:spMkLst>
            <pc:docMk/>
            <pc:sldMk cId="1554495627" sldId="301"/>
            <ac:spMk id="5" creationId="{6FEAD0AE-6BA0-BCDC-4994-701F86CB9F2B}"/>
          </ac:spMkLst>
        </pc:spChg>
        <pc:spChg chg="mod topLvl">
          <ac:chgData name="井田　侑作" userId="6b312589-0c82-48c6-a1c6-1c9005b8a479" providerId="ADAL" clId="{AFB02D23-1874-4426-A97F-CD7CC75A5072}" dt="2023-12-05T15:37:50.592" v="2023" actId="164"/>
          <ac:spMkLst>
            <pc:docMk/>
            <pc:sldMk cId="1554495627" sldId="301"/>
            <ac:spMk id="6" creationId="{E141F0F5-F98A-73E5-BC13-AF62EEA23A54}"/>
          </ac:spMkLst>
        </pc:spChg>
        <pc:spChg chg="add del mod">
          <ac:chgData name="井田　侑作" userId="6b312589-0c82-48c6-a1c6-1c9005b8a479" providerId="ADAL" clId="{AFB02D23-1874-4426-A97F-CD7CC75A5072}" dt="2023-12-05T15:23:30.313" v="1827"/>
          <ac:spMkLst>
            <pc:docMk/>
            <pc:sldMk cId="1554495627" sldId="301"/>
            <ac:spMk id="8" creationId="{A3D36E9B-C63B-9BEE-B560-6A3E167CBD30}"/>
          </ac:spMkLst>
        </pc:spChg>
        <pc:spChg chg="mod topLvl">
          <ac:chgData name="井田　侑作" userId="6b312589-0c82-48c6-a1c6-1c9005b8a479" providerId="ADAL" clId="{AFB02D23-1874-4426-A97F-CD7CC75A5072}" dt="2023-12-05T15:37:50.592" v="2023" actId="164"/>
          <ac:spMkLst>
            <pc:docMk/>
            <pc:sldMk cId="1554495627" sldId="301"/>
            <ac:spMk id="10" creationId="{1CCBC97F-1005-24B3-6E7B-90B0D4C92EE0}"/>
          </ac:spMkLst>
        </pc:spChg>
        <pc:spChg chg="del mod topLvl">
          <ac:chgData name="井田　侑作" userId="6b312589-0c82-48c6-a1c6-1c9005b8a479" providerId="ADAL" clId="{AFB02D23-1874-4426-A97F-CD7CC75A5072}" dt="2023-12-05T15:18:09.596" v="1736" actId="478"/>
          <ac:spMkLst>
            <pc:docMk/>
            <pc:sldMk cId="1554495627" sldId="301"/>
            <ac:spMk id="11" creationId="{F54103A0-29A2-26F3-FE17-1CB6DA79B589}"/>
          </ac:spMkLst>
        </pc:spChg>
        <pc:spChg chg="add del mod">
          <ac:chgData name="井田　侑作" userId="6b312589-0c82-48c6-a1c6-1c9005b8a479" providerId="ADAL" clId="{AFB02D23-1874-4426-A97F-CD7CC75A5072}" dt="2023-12-05T15:25:13.238" v="1850"/>
          <ac:spMkLst>
            <pc:docMk/>
            <pc:sldMk cId="1554495627" sldId="301"/>
            <ac:spMk id="12" creationId="{78687670-1B2E-018A-445F-CBC7E4018D93}"/>
          </ac:spMkLst>
        </pc:spChg>
        <pc:spChg chg="mod topLvl">
          <ac:chgData name="井田　侑作" userId="6b312589-0c82-48c6-a1c6-1c9005b8a479" providerId="ADAL" clId="{AFB02D23-1874-4426-A97F-CD7CC75A5072}" dt="2023-12-05T15:37:50.592" v="2023" actId="164"/>
          <ac:spMkLst>
            <pc:docMk/>
            <pc:sldMk cId="1554495627" sldId="301"/>
            <ac:spMk id="13" creationId="{56BC5300-989E-A04B-9770-C74B17D4422C}"/>
          </ac:spMkLst>
        </pc:spChg>
        <pc:spChg chg="mod topLvl">
          <ac:chgData name="井田　侑作" userId="6b312589-0c82-48c6-a1c6-1c9005b8a479" providerId="ADAL" clId="{AFB02D23-1874-4426-A97F-CD7CC75A5072}" dt="2023-12-05T15:37:50.592" v="2023" actId="164"/>
          <ac:spMkLst>
            <pc:docMk/>
            <pc:sldMk cId="1554495627" sldId="301"/>
            <ac:spMk id="14" creationId="{2BB41410-60AB-2F00-1116-E2BB2F5B0918}"/>
          </ac:spMkLst>
        </pc:spChg>
        <pc:spChg chg="mod topLvl">
          <ac:chgData name="井田　侑作" userId="6b312589-0c82-48c6-a1c6-1c9005b8a479" providerId="ADAL" clId="{AFB02D23-1874-4426-A97F-CD7CC75A5072}" dt="2023-12-05T15:37:50.592" v="2023" actId="164"/>
          <ac:spMkLst>
            <pc:docMk/>
            <pc:sldMk cId="1554495627" sldId="301"/>
            <ac:spMk id="15" creationId="{DA61FD8A-17C8-51ED-773A-90ED2D0C0A09}"/>
          </ac:spMkLst>
        </pc:spChg>
        <pc:spChg chg="mod topLvl">
          <ac:chgData name="井田　侑作" userId="6b312589-0c82-48c6-a1c6-1c9005b8a479" providerId="ADAL" clId="{AFB02D23-1874-4426-A97F-CD7CC75A5072}" dt="2023-12-05T15:37:50.592" v="2023" actId="164"/>
          <ac:spMkLst>
            <pc:docMk/>
            <pc:sldMk cId="1554495627" sldId="301"/>
            <ac:spMk id="16" creationId="{FFF02AA4-CF4E-8568-4BA0-B0505DEE7579}"/>
          </ac:spMkLst>
        </pc:spChg>
        <pc:spChg chg="mod topLvl">
          <ac:chgData name="井田　侑作" userId="6b312589-0c82-48c6-a1c6-1c9005b8a479" providerId="ADAL" clId="{AFB02D23-1874-4426-A97F-CD7CC75A5072}" dt="2023-12-05T15:37:50.592" v="2023" actId="164"/>
          <ac:spMkLst>
            <pc:docMk/>
            <pc:sldMk cId="1554495627" sldId="301"/>
            <ac:spMk id="17" creationId="{AA3855C7-2F11-6D0B-8B9F-9EE2E6DE6989}"/>
          </ac:spMkLst>
        </pc:spChg>
        <pc:spChg chg="add del mod topLvl">
          <ac:chgData name="井田　侑作" userId="6b312589-0c82-48c6-a1c6-1c9005b8a479" providerId="ADAL" clId="{AFB02D23-1874-4426-A97F-CD7CC75A5072}" dt="2023-12-05T15:37:50.592" v="2023" actId="164"/>
          <ac:spMkLst>
            <pc:docMk/>
            <pc:sldMk cId="1554495627" sldId="301"/>
            <ac:spMk id="18" creationId="{1F74026E-27FC-C3C1-831E-EAE4DCD41462}"/>
          </ac:spMkLst>
        </pc:spChg>
        <pc:spChg chg="mod topLvl">
          <ac:chgData name="井田　侑作" userId="6b312589-0c82-48c6-a1c6-1c9005b8a479" providerId="ADAL" clId="{AFB02D23-1874-4426-A97F-CD7CC75A5072}" dt="2023-12-05T15:37:50.592" v="2023" actId="164"/>
          <ac:spMkLst>
            <pc:docMk/>
            <pc:sldMk cId="1554495627" sldId="301"/>
            <ac:spMk id="19" creationId="{E989BDC2-2691-AC62-0A0A-D96FA5FC6D39}"/>
          </ac:spMkLst>
        </pc:spChg>
        <pc:spChg chg="mod topLvl">
          <ac:chgData name="井田　侑作" userId="6b312589-0c82-48c6-a1c6-1c9005b8a479" providerId="ADAL" clId="{AFB02D23-1874-4426-A97F-CD7CC75A5072}" dt="2023-12-05T15:37:50.592" v="2023" actId="164"/>
          <ac:spMkLst>
            <pc:docMk/>
            <pc:sldMk cId="1554495627" sldId="301"/>
            <ac:spMk id="20" creationId="{F7927F38-677F-CF37-ADDC-81D192222745}"/>
          </ac:spMkLst>
        </pc:spChg>
        <pc:spChg chg="del mod topLvl">
          <ac:chgData name="井田　侑作" userId="6b312589-0c82-48c6-a1c6-1c9005b8a479" providerId="ADAL" clId="{AFB02D23-1874-4426-A97F-CD7CC75A5072}" dt="2023-12-05T15:23:02.829" v="1818" actId="478"/>
          <ac:spMkLst>
            <pc:docMk/>
            <pc:sldMk cId="1554495627" sldId="301"/>
            <ac:spMk id="21" creationId="{7906AB83-1ECC-B2E6-3A0D-47206F543B88}"/>
          </ac:spMkLst>
        </pc:spChg>
        <pc:spChg chg="add mod">
          <ac:chgData name="井田　侑作" userId="6b312589-0c82-48c6-a1c6-1c9005b8a479" providerId="ADAL" clId="{AFB02D23-1874-4426-A97F-CD7CC75A5072}" dt="2023-12-05T15:37:50.592" v="2023" actId="164"/>
          <ac:spMkLst>
            <pc:docMk/>
            <pc:sldMk cId="1554495627" sldId="301"/>
            <ac:spMk id="22" creationId="{C4718CFA-0C55-9AA8-B6A0-A56BC16DAEAD}"/>
          </ac:spMkLst>
        </pc:spChg>
        <pc:spChg chg="add mod">
          <ac:chgData name="井田　侑作" userId="6b312589-0c82-48c6-a1c6-1c9005b8a479" providerId="ADAL" clId="{AFB02D23-1874-4426-A97F-CD7CC75A5072}" dt="2023-12-11T16:03:47.260" v="2502" actId="1076"/>
          <ac:spMkLst>
            <pc:docMk/>
            <pc:sldMk cId="1554495627" sldId="301"/>
            <ac:spMk id="24" creationId="{7AB30B17-BC00-8089-3CC3-E351614D97D7}"/>
          </ac:spMkLst>
        </pc:spChg>
        <pc:spChg chg="mod topLvl">
          <ac:chgData name="井田　侑作" userId="6b312589-0c82-48c6-a1c6-1c9005b8a479" providerId="ADAL" clId="{AFB02D23-1874-4426-A97F-CD7CC75A5072}" dt="2023-12-05T15:37:50.592" v="2023" actId="164"/>
          <ac:spMkLst>
            <pc:docMk/>
            <pc:sldMk cId="1554495627" sldId="301"/>
            <ac:spMk id="25" creationId="{5A68A083-3650-B09E-F83E-E0255C88F217}"/>
          </ac:spMkLst>
        </pc:spChg>
        <pc:spChg chg="mod topLvl">
          <ac:chgData name="井田　侑作" userId="6b312589-0c82-48c6-a1c6-1c9005b8a479" providerId="ADAL" clId="{AFB02D23-1874-4426-A97F-CD7CC75A5072}" dt="2023-12-05T15:37:50.592" v="2023" actId="164"/>
          <ac:spMkLst>
            <pc:docMk/>
            <pc:sldMk cId="1554495627" sldId="301"/>
            <ac:spMk id="26" creationId="{4EAB288F-F52F-9881-B6A2-5991D971843B}"/>
          </ac:spMkLst>
        </pc:spChg>
        <pc:spChg chg="mod topLvl">
          <ac:chgData name="井田　侑作" userId="6b312589-0c82-48c6-a1c6-1c9005b8a479" providerId="ADAL" clId="{AFB02D23-1874-4426-A97F-CD7CC75A5072}" dt="2023-12-05T15:37:50.592" v="2023" actId="164"/>
          <ac:spMkLst>
            <pc:docMk/>
            <pc:sldMk cId="1554495627" sldId="301"/>
            <ac:spMk id="27" creationId="{D8F18819-CA06-B973-5ABC-B582E54E760D}"/>
          </ac:spMkLst>
        </pc:spChg>
        <pc:spChg chg="mod topLvl">
          <ac:chgData name="井田　侑作" userId="6b312589-0c82-48c6-a1c6-1c9005b8a479" providerId="ADAL" clId="{AFB02D23-1874-4426-A97F-CD7CC75A5072}" dt="2023-12-05T15:37:50.592" v="2023" actId="164"/>
          <ac:spMkLst>
            <pc:docMk/>
            <pc:sldMk cId="1554495627" sldId="301"/>
            <ac:spMk id="28" creationId="{8112BDC1-8F6D-4CED-0952-773770C874E2}"/>
          </ac:spMkLst>
        </pc:spChg>
        <pc:spChg chg="mod topLvl">
          <ac:chgData name="井田　侑作" userId="6b312589-0c82-48c6-a1c6-1c9005b8a479" providerId="ADAL" clId="{AFB02D23-1874-4426-A97F-CD7CC75A5072}" dt="2023-12-05T15:37:50.592" v="2023" actId="164"/>
          <ac:spMkLst>
            <pc:docMk/>
            <pc:sldMk cId="1554495627" sldId="301"/>
            <ac:spMk id="29" creationId="{B52A14D7-89A6-436E-319D-47274DCDF6ED}"/>
          </ac:spMkLst>
        </pc:spChg>
        <pc:spChg chg="del mod topLvl">
          <ac:chgData name="井田　侑作" userId="6b312589-0c82-48c6-a1c6-1c9005b8a479" providerId="ADAL" clId="{AFB02D23-1874-4426-A97F-CD7CC75A5072}" dt="2023-12-05T15:18:05.636" v="1734" actId="478"/>
          <ac:spMkLst>
            <pc:docMk/>
            <pc:sldMk cId="1554495627" sldId="301"/>
            <ac:spMk id="31" creationId="{8F995C91-8FB6-E898-3A28-9972566D4805}"/>
          </ac:spMkLst>
        </pc:spChg>
        <pc:spChg chg="mod topLvl">
          <ac:chgData name="井田　侑作" userId="6b312589-0c82-48c6-a1c6-1c9005b8a479" providerId="ADAL" clId="{AFB02D23-1874-4426-A97F-CD7CC75A5072}" dt="2023-12-05T15:37:50.592" v="2023" actId="164"/>
          <ac:spMkLst>
            <pc:docMk/>
            <pc:sldMk cId="1554495627" sldId="301"/>
            <ac:spMk id="32" creationId="{657C1B0C-F821-3082-6655-5D5F507CEF01}"/>
          </ac:spMkLst>
        </pc:spChg>
        <pc:spChg chg="add mod">
          <ac:chgData name="井田　侑作" userId="6b312589-0c82-48c6-a1c6-1c9005b8a479" providerId="ADAL" clId="{AFB02D23-1874-4426-A97F-CD7CC75A5072}" dt="2023-12-05T15:37:50.592" v="2023" actId="164"/>
          <ac:spMkLst>
            <pc:docMk/>
            <pc:sldMk cId="1554495627" sldId="301"/>
            <ac:spMk id="34" creationId="{BDE7E058-DCDB-175C-0EEF-B927767DC393}"/>
          </ac:spMkLst>
        </pc:spChg>
        <pc:spChg chg="add del mod">
          <ac:chgData name="井田　侑作" userId="6b312589-0c82-48c6-a1c6-1c9005b8a479" providerId="ADAL" clId="{AFB02D23-1874-4426-A97F-CD7CC75A5072}" dt="2023-12-05T15:31:30.341" v="1943" actId="478"/>
          <ac:spMkLst>
            <pc:docMk/>
            <pc:sldMk cId="1554495627" sldId="301"/>
            <ac:spMk id="38" creationId="{D92BF396-86AB-B5AA-BC62-9E1FD0F2DE90}"/>
          </ac:spMkLst>
        </pc:spChg>
        <pc:spChg chg="add mod">
          <ac:chgData name="井田　侑作" userId="6b312589-0c82-48c6-a1c6-1c9005b8a479" providerId="ADAL" clId="{AFB02D23-1874-4426-A97F-CD7CC75A5072}" dt="2023-12-05T15:37:50.592" v="2023" actId="164"/>
          <ac:spMkLst>
            <pc:docMk/>
            <pc:sldMk cId="1554495627" sldId="301"/>
            <ac:spMk id="39" creationId="{C2EAF1E4-CAB0-C7D2-1C38-4ED868F433AC}"/>
          </ac:spMkLst>
        </pc:spChg>
        <pc:spChg chg="add mod">
          <ac:chgData name="井田　侑作" userId="6b312589-0c82-48c6-a1c6-1c9005b8a479" providerId="ADAL" clId="{AFB02D23-1874-4426-A97F-CD7CC75A5072}" dt="2023-12-05T15:37:50.592" v="2023" actId="164"/>
          <ac:spMkLst>
            <pc:docMk/>
            <pc:sldMk cId="1554495627" sldId="301"/>
            <ac:spMk id="40" creationId="{BDB36D78-307E-0F87-6EC0-694EBEE1F0F4}"/>
          </ac:spMkLst>
        </pc:spChg>
        <pc:grpChg chg="del mod topLvl">
          <ac:chgData name="井田　侑作" userId="6b312589-0c82-48c6-a1c6-1c9005b8a479" providerId="ADAL" clId="{AFB02D23-1874-4426-A97F-CD7CC75A5072}" dt="2023-12-05T15:17:31.904" v="1730" actId="165"/>
          <ac:grpSpMkLst>
            <pc:docMk/>
            <pc:sldMk cId="1554495627" sldId="301"/>
            <ac:grpSpMk id="33" creationId="{FE7D09F5-1098-32F0-4802-142864C8A29C}"/>
          </ac:grpSpMkLst>
        </pc:grpChg>
        <pc:grpChg chg="add mod">
          <ac:chgData name="井田　侑作" userId="6b312589-0c82-48c6-a1c6-1c9005b8a479" providerId="ADAL" clId="{AFB02D23-1874-4426-A97F-CD7CC75A5072}" dt="2023-12-05T15:37:59.561" v="2025" actId="1076"/>
          <ac:grpSpMkLst>
            <pc:docMk/>
            <pc:sldMk cId="1554495627" sldId="301"/>
            <ac:grpSpMk id="41" creationId="{C75E8EF6-FCB3-491B-0306-DE06A5B40302}"/>
          </ac:grpSpMkLst>
        </pc:grpChg>
        <pc:grpChg chg="mod topLvl">
          <ac:chgData name="井田　侑作" userId="6b312589-0c82-48c6-a1c6-1c9005b8a479" providerId="ADAL" clId="{AFB02D23-1874-4426-A97F-CD7CC75A5072}" dt="2023-12-05T15:37:50.592" v="2023" actId="164"/>
          <ac:grpSpMkLst>
            <pc:docMk/>
            <pc:sldMk cId="1554495627" sldId="301"/>
            <ac:grpSpMk id="43" creationId="{CAD95DC4-37B0-C868-E39C-CB2936EC5BB1}"/>
          </ac:grpSpMkLst>
        </pc:grpChg>
        <pc:grpChg chg="del">
          <ac:chgData name="井田　侑作" userId="6b312589-0c82-48c6-a1c6-1c9005b8a479" providerId="ADAL" clId="{AFB02D23-1874-4426-A97F-CD7CC75A5072}" dt="2023-12-05T15:17:28.063" v="1729" actId="165"/>
          <ac:grpSpMkLst>
            <pc:docMk/>
            <pc:sldMk cId="1554495627" sldId="301"/>
            <ac:grpSpMk id="44" creationId="{9972012D-5152-2CE7-AC6D-D134F107B842}"/>
          </ac:grpSpMkLst>
        </pc:grpChg>
        <pc:picChg chg="mod topLvl">
          <ac:chgData name="井田　侑作" userId="6b312589-0c82-48c6-a1c6-1c9005b8a479" providerId="ADAL" clId="{AFB02D23-1874-4426-A97F-CD7CC75A5072}" dt="2023-12-05T15:37:50.592" v="2023" actId="164"/>
          <ac:picMkLst>
            <pc:docMk/>
            <pc:sldMk cId="1554495627" sldId="301"/>
            <ac:picMk id="7" creationId="{C4B2FD26-C509-56F1-C7A8-F4BB94BD75CC}"/>
          </ac:picMkLst>
        </pc:picChg>
        <pc:picChg chg="mod topLvl">
          <ac:chgData name="井田　侑作" userId="6b312589-0c82-48c6-a1c6-1c9005b8a479" providerId="ADAL" clId="{AFB02D23-1874-4426-A97F-CD7CC75A5072}" dt="2023-12-05T15:37:50.592" v="2023" actId="164"/>
          <ac:picMkLst>
            <pc:docMk/>
            <pc:sldMk cId="1554495627" sldId="301"/>
            <ac:picMk id="9" creationId="{4930892A-FCFE-6BDF-2024-312A8DF9A269}"/>
          </ac:picMkLst>
        </pc:picChg>
        <pc:picChg chg="add mod">
          <ac:chgData name="井田　侑作" userId="6b312589-0c82-48c6-a1c6-1c9005b8a479" providerId="ADAL" clId="{AFB02D23-1874-4426-A97F-CD7CC75A5072}" dt="2023-12-05T15:37:50.592" v="2023" actId="164"/>
          <ac:picMkLst>
            <pc:docMk/>
            <pc:sldMk cId="1554495627" sldId="301"/>
            <ac:picMk id="23" creationId="{B7D6AFF4-83E0-8879-986E-C4CB688FC245}"/>
          </ac:picMkLst>
        </pc:picChg>
        <pc:picChg chg="del mod topLvl">
          <ac:chgData name="井田　侑作" userId="6b312589-0c82-48c6-a1c6-1c9005b8a479" providerId="ADAL" clId="{AFB02D23-1874-4426-A97F-CD7CC75A5072}" dt="2023-12-05T15:18:06.563" v="1735" actId="478"/>
          <ac:picMkLst>
            <pc:docMk/>
            <pc:sldMk cId="1554495627" sldId="301"/>
            <ac:picMk id="30" creationId="{546BF31F-88A4-350C-B219-3FD52B98004F}"/>
          </ac:picMkLst>
        </pc:picChg>
        <pc:cxnChg chg="mod">
          <ac:chgData name="井田　侑作" userId="6b312589-0c82-48c6-a1c6-1c9005b8a479" providerId="ADAL" clId="{AFB02D23-1874-4426-A97F-CD7CC75A5072}" dt="2023-12-05T15:17:28.063" v="1729" actId="165"/>
          <ac:cxnSpMkLst>
            <pc:docMk/>
            <pc:sldMk cId="1554495627" sldId="301"/>
            <ac:cxnSpMk id="35" creationId="{8CD6D32F-3EDD-0FA2-2E80-6B1A2975CD2F}"/>
          </ac:cxnSpMkLst>
        </pc:cxnChg>
        <pc:cxnChg chg="mod">
          <ac:chgData name="井田　侑作" userId="6b312589-0c82-48c6-a1c6-1c9005b8a479" providerId="ADAL" clId="{AFB02D23-1874-4426-A97F-CD7CC75A5072}" dt="2023-12-05T15:17:28.063" v="1729" actId="165"/>
          <ac:cxnSpMkLst>
            <pc:docMk/>
            <pc:sldMk cId="1554495627" sldId="301"/>
            <ac:cxnSpMk id="36" creationId="{4D5CF93F-4E7C-D17E-D94D-BB04CCD6F45C}"/>
          </ac:cxnSpMkLst>
        </pc:cxnChg>
        <pc:cxnChg chg="mod">
          <ac:chgData name="井田　侑作" userId="6b312589-0c82-48c6-a1c6-1c9005b8a479" providerId="ADAL" clId="{AFB02D23-1874-4426-A97F-CD7CC75A5072}" dt="2023-12-05T15:17:28.063" v="1729" actId="165"/>
          <ac:cxnSpMkLst>
            <pc:docMk/>
            <pc:sldMk cId="1554495627" sldId="301"/>
            <ac:cxnSpMk id="37" creationId="{83FEBA2D-B976-6422-3509-2A216A8E1FC7}"/>
          </ac:cxnSpMkLst>
        </pc:cxnChg>
        <pc:cxnChg chg="mod">
          <ac:chgData name="井田　侑作" userId="6b312589-0c82-48c6-a1c6-1c9005b8a479" providerId="ADAL" clId="{AFB02D23-1874-4426-A97F-CD7CC75A5072}" dt="2023-12-05T15:17:28.063" v="1729" actId="165"/>
          <ac:cxnSpMkLst>
            <pc:docMk/>
            <pc:sldMk cId="1554495627" sldId="301"/>
            <ac:cxnSpMk id="42" creationId="{C3B046BB-9E78-1A14-32A9-031AC4D9E4B6}"/>
          </ac:cxnSpMkLst>
        </pc:cxnChg>
      </pc:sldChg>
      <pc:sldChg chg="addSp delSp modSp new mod">
        <pc:chgData name="井田　侑作" userId="6b312589-0c82-48c6-a1c6-1c9005b8a479" providerId="ADAL" clId="{AFB02D23-1874-4426-A97F-CD7CC75A5072}" dt="2023-12-05T16:03:34.761" v="2384" actId="164"/>
        <pc:sldMkLst>
          <pc:docMk/>
          <pc:sldMk cId="487934661" sldId="302"/>
        </pc:sldMkLst>
        <pc:spChg chg="del">
          <ac:chgData name="井田　侑作" userId="6b312589-0c82-48c6-a1c6-1c9005b8a479" providerId="ADAL" clId="{AFB02D23-1874-4426-A97F-CD7CC75A5072}" dt="2023-12-05T15:56:25.767" v="2194" actId="478"/>
          <ac:spMkLst>
            <pc:docMk/>
            <pc:sldMk cId="487934661" sldId="302"/>
            <ac:spMk id="2" creationId="{3AD3B995-3EC1-C4D4-4939-97E9521740D4}"/>
          </ac:spMkLst>
        </pc:spChg>
        <pc:spChg chg="del">
          <ac:chgData name="井田　侑作" userId="6b312589-0c82-48c6-a1c6-1c9005b8a479" providerId="ADAL" clId="{AFB02D23-1874-4426-A97F-CD7CC75A5072}" dt="2023-12-05T15:50:27.860" v="2029" actId="478"/>
          <ac:spMkLst>
            <pc:docMk/>
            <pc:sldMk cId="487934661" sldId="302"/>
            <ac:spMk id="3" creationId="{F20B5167-A12E-BA9A-8555-B632EF554587}"/>
          </ac:spMkLst>
        </pc:spChg>
        <pc:spChg chg="add mod">
          <ac:chgData name="井田　侑作" userId="6b312589-0c82-48c6-a1c6-1c9005b8a479" providerId="ADAL" clId="{AFB02D23-1874-4426-A97F-CD7CC75A5072}" dt="2023-12-05T16:03:34.761" v="2384" actId="164"/>
          <ac:spMkLst>
            <pc:docMk/>
            <pc:sldMk cId="487934661" sldId="302"/>
            <ac:spMk id="5" creationId="{ABEC8971-7E6B-4C3B-B484-B81BEB8B126B}"/>
          </ac:spMkLst>
        </pc:spChg>
        <pc:spChg chg="add mod">
          <ac:chgData name="井田　侑作" userId="6b312589-0c82-48c6-a1c6-1c9005b8a479" providerId="ADAL" clId="{AFB02D23-1874-4426-A97F-CD7CC75A5072}" dt="2023-12-05T16:03:34.761" v="2384" actId="164"/>
          <ac:spMkLst>
            <pc:docMk/>
            <pc:sldMk cId="487934661" sldId="302"/>
            <ac:spMk id="6" creationId="{02B3A419-AE10-B94F-CF99-4E2EFAF10B46}"/>
          </ac:spMkLst>
        </pc:spChg>
        <pc:spChg chg="add mod">
          <ac:chgData name="井田　侑作" userId="6b312589-0c82-48c6-a1c6-1c9005b8a479" providerId="ADAL" clId="{AFB02D23-1874-4426-A97F-CD7CC75A5072}" dt="2023-12-05T16:03:34.761" v="2384" actId="164"/>
          <ac:spMkLst>
            <pc:docMk/>
            <pc:sldMk cId="487934661" sldId="302"/>
            <ac:spMk id="7" creationId="{F39CAF95-4C43-8D58-D347-DDE8759BBC61}"/>
          </ac:spMkLst>
        </pc:spChg>
        <pc:spChg chg="add mod">
          <ac:chgData name="井田　侑作" userId="6b312589-0c82-48c6-a1c6-1c9005b8a479" providerId="ADAL" clId="{AFB02D23-1874-4426-A97F-CD7CC75A5072}" dt="2023-12-05T16:03:34.761" v="2384" actId="164"/>
          <ac:spMkLst>
            <pc:docMk/>
            <pc:sldMk cId="487934661" sldId="302"/>
            <ac:spMk id="9" creationId="{223470EE-23FA-CF98-6F5F-FAFB22E17653}"/>
          </ac:spMkLst>
        </pc:spChg>
        <pc:spChg chg="add del mod">
          <ac:chgData name="井田　侑作" userId="6b312589-0c82-48c6-a1c6-1c9005b8a479" providerId="ADAL" clId="{AFB02D23-1874-4426-A97F-CD7CC75A5072}" dt="2023-12-05T15:53:57.566" v="2087" actId="478"/>
          <ac:spMkLst>
            <pc:docMk/>
            <pc:sldMk cId="487934661" sldId="302"/>
            <ac:spMk id="10" creationId="{02818BEF-4C9F-6806-8846-48509C66D8A1}"/>
          </ac:spMkLst>
        </pc:spChg>
        <pc:spChg chg="add mod">
          <ac:chgData name="井田　侑作" userId="6b312589-0c82-48c6-a1c6-1c9005b8a479" providerId="ADAL" clId="{AFB02D23-1874-4426-A97F-CD7CC75A5072}" dt="2023-12-05T16:03:34.761" v="2384" actId="164"/>
          <ac:spMkLst>
            <pc:docMk/>
            <pc:sldMk cId="487934661" sldId="302"/>
            <ac:spMk id="11" creationId="{9730672E-0E20-BDD2-12D3-A0F01E475728}"/>
          </ac:spMkLst>
        </pc:spChg>
        <pc:spChg chg="add mod">
          <ac:chgData name="井田　侑作" userId="6b312589-0c82-48c6-a1c6-1c9005b8a479" providerId="ADAL" clId="{AFB02D23-1874-4426-A97F-CD7CC75A5072}" dt="2023-12-05T16:03:34.761" v="2384" actId="164"/>
          <ac:spMkLst>
            <pc:docMk/>
            <pc:sldMk cId="487934661" sldId="302"/>
            <ac:spMk id="12" creationId="{7C81B83D-D168-2B39-4EEF-49985E95B13D}"/>
          </ac:spMkLst>
        </pc:spChg>
        <pc:spChg chg="add mod">
          <ac:chgData name="井田　侑作" userId="6b312589-0c82-48c6-a1c6-1c9005b8a479" providerId="ADAL" clId="{AFB02D23-1874-4426-A97F-CD7CC75A5072}" dt="2023-12-05T16:03:34.761" v="2384" actId="164"/>
          <ac:spMkLst>
            <pc:docMk/>
            <pc:sldMk cId="487934661" sldId="302"/>
            <ac:spMk id="13" creationId="{8D72FF5D-3DD1-0422-543E-AEEF184D88FC}"/>
          </ac:spMkLst>
        </pc:spChg>
        <pc:spChg chg="add mod">
          <ac:chgData name="井田　侑作" userId="6b312589-0c82-48c6-a1c6-1c9005b8a479" providerId="ADAL" clId="{AFB02D23-1874-4426-A97F-CD7CC75A5072}" dt="2023-12-05T16:03:34.761" v="2384" actId="164"/>
          <ac:spMkLst>
            <pc:docMk/>
            <pc:sldMk cId="487934661" sldId="302"/>
            <ac:spMk id="14" creationId="{4C3B751A-B6D6-27ED-FB6C-6A08B5D77AC4}"/>
          </ac:spMkLst>
        </pc:spChg>
        <pc:spChg chg="add mod">
          <ac:chgData name="井田　侑作" userId="6b312589-0c82-48c6-a1c6-1c9005b8a479" providerId="ADAL" clId="{AFB02D23-1874-4426-A97F-CD7CC75A5072}" dt="2023-12-05T16:03:34.761" v="2384" actId="164"/>
          <ac:spMkLst>
            <pc:docMk/>
            <pc:sldMk cId="487934661" sldId="302"/>
            <ac:spMk id="15" creationId="{3BEB7D2F-CC50-AB94-F963-93F03D88B679}"/>
          </ac:spMkLst>
        </pc:spChg>
        <pc:spChg chg="add mod">
          <ac:chgData name="井田　侑作" userId="6b312589-0c82-48c6-a1c6-1c9005b8a479" providerId="ADAL" clId="{AFB02D23-1874-4426-A97F-CD7CC75A5072}" dt="2023-12-05T16:03:34.761" v="2384" actId="164"/>
          <ac:spMkLst>
            <pc:docMk/>
            <pc:sldMk cId="487934661" sldId="302"/>
            <ac:spMk id="16" creationId="{74C2EF57-11D0-0346-2CC6-F9626883FEC0}"/>
          </ac:spMkLst>
        </pc:spChg>
        <pc:spChg chg="add mod">
          <ac:chgData name="井田　侑作" userId="6b312589-0c82-48c6-a1c6-1c9005b8a479" providerId="ADAL" clId="{AFB02D23-1874-4426-A97F-CD7CC75A5072}" dt="2023-12-05T16:00:42.605" v="2337" actId="164"/>
          <ac:spMkLst>
            <pc:docMk/>
            <pc:sldMk cId="487934661" sldId="302"/>
            <ac:spMk id="30" creationId="{8ABFE1D1-0333-C93E-8116-A193ED9A7734}"/>
          </ac:spMkLst>
        </pc:spChg>
        <pc:spChg chg="add mod">
          <ac:chgData name="井田　侑作" userId="6b312589-0c82-48c6-a1c6-1c9005b8a479" providerId="ADAL" clId="{AFB02D23-1874-4426-A97F-CD7CC75A5072}" dt="2023-12-05T16:00:42.605" v="2337" actId="164"/>
          <ac:spMkLst>
            <pc:docMk/>
            <pc:sldMk cId="487934661" sldId="302"/>
            <ac:spMk id="31" creationId="{6AB05ED9-A76F-6B35-09B2-531ECDF1C3E9}"/>
          </ac:spMkLst>
        </pc:spChg>
        <pc:spChg chg="mod">
          <ac:chgData name="井田　侑作" userId="6b312589-0c82-48c6-a1c6-1c9005b8a479" providerId="ADAL" clId="{AFB02D23-1874-4426-A97F-CD7CC75A5072}" dt="2023-12-05T16:00:49.819" v="2340"/>
          <ac:spMkLst>
            <pc:docMk/>
            <pc:sldMk cId="487934661" sldId="302"/>
            <ac:spMk id="36" creationId="{5B79EB66-CA47-45BB-10E4-546161D4A439}"/>
          </ac:spMkLst>
        </pc:spChg>
        <pc:spChg chg="mod">
          <ac:chgData name="井田　侑作" userId="6b312589-0c82-48c6-a1c6-1c9005b8a479" providerId="ADAL" clId="{AFB02D23-1874-4426-A97F-CD7CC75A5072}" dt="2023-12-05T16:01:17.729" v="2366" actId="14100"/>
          <ac:spMkLst>
            <pc:docMk/>
            <pc:sldMk cId="487934661" sldId="302"/>
            <ac:spMk id="37" creationId="{3D3F39A7-33B0-6426-D499-C2804256F111}"/>
          </ac:spMkLst>
        </pc:spChg>
        <pc:spChg chg="add mod">
          <ac:chgData name="井田　侑作" userId="6b312589-0c82-48c6-a1c6-1c9005b8a479" providerId="ADAL" clId="{AFB02D23-1874-4426-A97F-CD7CC75A5072}" dt="2023-12-05T16:03:34.761" v="2384" actId="164"/>
          <ac:spMkLst>
            <pc:docMk/>
            <pc:sldMk cId="487934661" sldId="302"/>
            <ac:spMk id="39" creationId="{6A4C1532-82E4-BD2E-B175-4FCDD058808D}"/>
          </ac:spMkLst>
        </pc:spChg>
        <pc:grpChg chg="add mod">
          <ac:chgData name="井田　侑作" userId="6b312589-0c82-48c6-a1c6-1c9005b8a479" providerId="ADAL" clId="{AFB02D23-1874-4426-A97F-CD7CC75A5072}" dt="2023-12-05T16:03:34.761" v="2384" actId="164"/>
          <ac:grpSpMkLst>
            <pc:docMk/>
            <pc:sldMk cId="487934661" sldId="302"/>
            <ac:grpSpMk id="33" creationId="{9E443344-536B-EB0F-91DD-7B23464DD6A2}"/>
          </ac:grpSpMkLst>
        </pc:grpChg>
        <pc:grpChg chg="add mod">
          <ac:chgData name="井田　侑作" userId="6b312589-0c82-48c6-a1c6-1c9005b8a479" providerId="ADAL" clId="{AFB02D23-1874-4426-A97F-CD7CC75A5072}" dt="2023-12-05T16:03:34.761" v="2384" actId="164"/>
          <ac:grpSpMkLst>
            <pc:docMk/>
            <pc:sldMk cId="487934661" sldId="302"/>
            <ac:grpSpMk id="35" creationId="{B1572B21-ADFC-4778-4842-5E7D625D3568}"/>
          </ac:grpSpMkLst>
        </pc:grpChg>
        <pc:grpChg chg="add mod">
          <ac:chgData name="井田　侑作" userId="6b312589-0c82-48c6-a1c6-1c9005b8a479" providerId="ADAL" clId="{AFB02D23-1874-4426-A97F-CD7CC75A5072}" dt="2023-12-05T16:03:34.761" v="2384" actId="164"/>
          <ac:grpSpMkLst>
            <pc:docMk/>
            <pc:sldMk cId="487934661" sldId="302"/>
            <ac:grpSpMk id="40" creationId="{0B8B57BD-AD3F-FC1E-C91A-D043C8CEDA81}"/>
          </ac:grpSpMkLst>
        </pc:grpChg>
        <pc:picChg chg="add mod">
          <ac:chgData name="井田　侑作" userId="6b312589-0c82-48c6-a1c6-1c9005b8a479" providerId="ADAL" clId="{AFB02D23-1874-4426-A97F-CD7CC75A5072}" dt="2023-12-05T16:03:34.761" v="2384" actId="164"/>
          <ac:picMkLst>
            <pc:docMk/>
            <pc:sldMk cId="487934661" sldId="302"/>
            <ac:picMk id="4" creationId="{85D7EAC8-A675-ED6F-8634-8663234AEA67}"/>
          </ac:picMkLst>
        </pc:picChg>
        <pc:picChg chg="add mod">
          <ac:chgData name="井田　侑作" userId="6b312589-0c82-48c6-a1c6-1c9005b8a479" providerId="ADAL" clId="{AFB02D23-1874-4426-A97F-CD7CC75A5072}" dt="2023-12-05T16:03:34.761" v="2384" actId="164"/>
          <ac:picMkLst>
            <pc:docMk/>
            <pc:sldMk cId="487934661" sldId="302"/>
            <ac:picMk id="8" creationId="{AE4E394D-FE68-7DF8-AC9C-F9620D26D6CF}"/>
          </ac:picMkLst>
        </pc:picChg>
        <pc:picChg chg="add mod">
          <ac:chgData name="井田　侑作" userId="6b312589-0c82-48c6-a1c6-1c9005b8a479" providerId="ADAL" clId="{AFB02D23-1874-4426-A97F-CD7CC75A5072}" dt="2023-12-05T16:00:42.605" v="2337" actId="164"/>
          <ac:picMkLst>
            <pc:docMk/>
            <pc:sldMk cId="487934661" sldId="302"/>
            <ac:picMk id="32" creationId="{B5B0853E-5CD5-A678-E5DA-5451353D7869}"/>
          </ac:picMkLst>
        </pc:picChg>
        <pc:picChg chg="add del mod">
          <ac:chgData name="井田　侑作" userId="6b312589-0c82-48c6-a1c6-1c9005b8a479" providerId="ADAL" clId="{AFB02D23-1874-4426-A97F-CD7CC75A5072}" dt="2023-12-05T16:00:46.795" v="2339"/>
          <ac:picMkLst>
            <pc:docMk/>
            <pc:sldMk cId="487934661" sldId="302"/>
            <ac:picMk id="34" creationId="{CF7AE27C-8A89-B61B-2AA7-735E51179160}"/>
          </ac:picMkLst>
        </pc:picChg>
        <pc:picChg chg="mod">
          <ac:chgData name="井田　侑作" userId="6b312589-0c82-48c6-a1c6-1c9005b8a479" providerId="ADAL" clId="{AFB02D23-1874-4426-A97F-CD7CC75A5072}" dt="2023-12-05T16:01:04.847" v="2342" actId="688"/>
          <ac:picMkLst>
            <pc:docMk/>
            <pc:sldMk cId="487934661" sldId="302"/>
            <ac:picMk id="38" creationId="{B3EA145F-AEDF-E45B-1687-709C56344324}"/>
          </ac:picMkLst>
        </pc:picChg>
        <pc:cxnChg chg="add mod">
          <ac:chgData name="井田　侑作" userId="6b312589-0c82-48c6-a1c6-1c9005b8a479" providerId="ADAL" clId="{AFB02D23-1874-4426-A97F-CD7CC75A5072}" dt="2023-12-05T16:03:34.761" v="2384" actId="164"/>
          <ac:cxnSpMkLst>
            <pc:docMk/>
            <pc:sldMk cId="487934661" sldId="302"/>
            <ac:cxnSpMk id="18" creationId="{EFDD9ED3-76A1-B819-986C-6B86F82D0724}"/>
          </ac:cxnSpMkLst>
        </pc:cxnChg>
        <pc:cxnChg chg="add mod">
          <ac:chgData name="井田　侑作" userId="6b312589-0c82-48c6-a1c6-1c9005b8a479" providerId="ADAL" clId="{AFB02D23-1874-4426-A97F-CD7CC75A5072}" dt="2023-12-05T16:03:34.761" v="2384" actId="164"/>
          <ac:cxnSpMkLst>
            <pc:docMk/>
            <pc:sldMk cId="487934661" sldId="302"/>
            <ac:cxnSpMk id="24" creationId="{F3A43685-AD99-5F2E-1266-1A1E3B8B6CB2}"/>
          </ac:cxnSpMkLst>
        </pc:cxnChg>
      </pc:sldChg>
      <pc:sldChg chg="modSp mod">
        <pc:chgData name="井田　侑作" userId="6b312589-0c82-48c6-a1c6-1c9005b8a479" providerId="ADAL" clId="{AFB02D23-1874-4426-A97F-CD7CC75A5072}" dt="2023-12-11T16:11:32.769" v="2844" actId="20577"/>
        <pc:sldMkLst>
          <pc:docMk/>
          <pc:sldMk cId="2582301096" sldId="303"/>
        </pc:sldMkLst>
        <pc:spChg chg="mod">
          <ac:chgData name="井田　侑作" userId="6b312589-0c82-48c6-a1c6-1c9005b8a479" providerId="ADAL" clId="{AFB02D23-1874-4426-A97F-CD7CC75A5072}" dt="2023-12-11T16:11:32.769" v="2844" actId="20577"/>
          <ac:spMkLst>
            <pc:docMk/>
            <pc:sldMk cId="2582301096" sldId="303"/>
            <ac:spMk id="39" creationId="{6A4C1532-82E4-BD2E-B175-4FCDD058808D}"/>
          </ac:spMkLst>
        </pc:spChg>
      </pc:sldChg>
      <pc:sldChg chg="addSp delSp modSp mod">
        <pc:chgData name="井田　侑作" userId="6b312589-0c82-48c6-a1c6-1c9005b8a479" providerId="ADAL" clId="{AFB02D23-1874-4426-A97F-CD7CC75A5072}" dt="2023-12-11T16:12:08.380" v="2850" actId="1076"/>
        <pc:sldMkLst>
          <pc:docMk/>
          <pc:sldMk cId="483655922" sldId="304"/>
        </pc:sldMkLst>
        <pc:spChg chg="mod">
          <ac:chgData name="井田　侑作" userId="6b312589-0c82-48c6-a1c6-1c9005b8a479" providerId="ADAL" clId="{AFB02D23-1874-4426-A97F-CD7CC75A5072}" dt="2023-12-11T16:12:06.117" v="2849" actId="164"/>
          <ac:spMkLst>
            <pc:docMk/>
            <pc:sldMk cId="483655922" sldId="304"/>
            <ac:spMk id="2" creationId="{7061AAA4-E71C-5B6D-F885-C8D94C319DC2}"/>
          </ac:spMkLst>
        </pc:spChg>
        <pc:spChg chg="mod">
          <ac:chgData name="井田　侑作" userId="6b312589-0c82-48c6-a1c6-1c9005b8a479" providerId="ADAL" clId="{AFB02D23-1874-4426-A97F-CD7CC75A5072}" dt="2023-12-11T16:12:06.117" v="2849" actId="164"/>
          <ac:spMkLst>
            <pc:docMk/>
            <pc:sldMk cId="483655922" sldId="304"/>
            <ac:spMk id="3" creationId="{2A66E028-0152-25BC-E112-8F91BF5A4A08}"/>
          </ac:spMkLst>
        </pc:spChg>
        <pc:spChg chg="add mod">
          <ac:chgData name="井田　侑作" userId="6b312589-0c82-48c6-a1c6-1c9005b8a479" providerId="ADAL" clId="{AFB02D23-1874-4426-A97F-CD7CC75A5072}" dt="2023-12-11T16:12:06.117" v="2849" actId="164"/>
          <ac:spMkLst>
            <pc:docMk/>
            <pc:sldMk cId="483655922" sldId="304"/>
            <ac:spMk id="8" creationId="{7736EC25-D18B-8340-A3A3-DDC993614E3D}"/>
          </ac:spMkLst>
        </pc:spChg>
        <pc:spChg chg="mod">
          <ac:chgData name="井田　侑作" userId="6b312589-0c82-48c6-a1c6-1c9005b8a479" providerId="ADAL" clId="{AFB02D23-1874-4426-A97F-CD7CC75A5072}" dt="2023-12-11T16:07:49.917" v="2725" actId="1037"/>
          <ac:spMkLst>
            <pc:docMk/>
            <pc:sldMk cId="483655922" sldId="304"/>
            <ac:spMk id="10" creationId="{1CCBC97F-1005-24B3-6E7B-90B0D4C92EE0}"/>
          </ac:spMkLst>
        </pc:spChg>
        <pc:spChg chg="del">
          <ac:chgData name="井田　侑作" userId="6b312589-0c82-48c6-a1c6-1c9005b8a479" providerId="ADAL" clId="{AFB02D23-1874-4426-A97F-CD7CC75A5072}" dt="2023-12-11T16:07:24.874" v="2713" actId="478"/>
          <ac:spMkLst>
            <pc:docMk/>
            <pc:sldMk cId="483655922" sldId="304"/>
            <ac:spMk id="11" creationId="{F54103A0-29A2-26F3-FE17-1CB6DA79B589}"/>
          </ac:spMkLst>
        </pc:spChg>
        <pc:spChg chg="mod">
          <ac:chgData name="井田　侑作" userId="6b312589-0c82-48c6-a1c6-1c9005b8a479" providerId="ADAL" clId="{AFB02D23-1874-4426-A97F-CD7CC75A5072}" dt="2023-12-11T16:03:05.083" v="2496" actId="14100"/>
          <ac:spMkLst>
            <pc:docMk/>
            <pc:sldMk cId="483655922" sldId="304"/>
            <ac:spMk id="17" creationId="{AA3855C7-2F11-6D0B-8B9F-9EE2E6DE6989}"/>
          </ac:spMkLst>
        </pc:spChg>
        <pc:spChg chg="mod ord">
          <ac:chgData name="井田　侑作" userId="6b312589-0c82-48c6-a1c6-1c9005b8a479" providerId="ADAL" clId="{AFB02D23-1874-4426-A97F-CD7CC75A5072}" dt="2023-12-11T16:08:57.100" v="2824" actId="1036"/>
          <ac:spMkLst>
            <pc:docMk/>
            <pc:sldMk cId="483655922" sldId="304"/>
            <ac:spMk id="20" creationId="{F7927F38-677F-CF37-ADDC-81D192222745}"/>
          </ac:spMkLst>
        </pc:spChg>
        <pc:spChg chg="mod">
          <ac:chgData name="井田　侑作" userId="6b312589-0c82-48c6-a1c6-1c9005b8a479" providerId="ADAL" clId="{AFB02D23-1874-4426-A97F-CD7CC75A5072}" dt="2023-12-11T16:09:26.290" v="2829" actId="1076"/>
          <ac:spMkLst>
            <pc:docMk/>
            <pc:sldMk cId="483655922" sldId="304"/>
            <ac:spMk id="31" creationId="{8F995C91-8FB6-E898-3A28-9972566D4805}"/>
          </ac:spMkLst>
        </pc:spChg>
        <pc:grpChg chg="add mod">
          <ac:chgData name="井田　侑作" userId="6b312589-0c82-48c6-a1c6-1c9005b8a479" providerId="ADAL" clId="{AFB02D23-1874-4426-A97F-CD7CC75A5072}" dt="2023-12-11T16:12:08.380" v="2850" actId="1076"/>
          <ac:grpSpMkLst>
            <pc:docMk/>
            <pc:sldMk cId="483655922" sldId="304"/>
            <ac:grpSpMk id="12" creationId="{FD160546-FF7A-E31C-9657-784215CD08C1}"/>
          </ac:grpSpMkLst>
        </pc:grpChg>
        <pc:grpChg chg="add del mod">
          <ac:chgData name="井田　侑作" userId="6b312589-0c82-48c6-a1c6-1c9005b8a479" providerId="ADAL" clId="{AFB02D23-1874-4426-A97F-CD7CC75A5072}" dt="2023-12-11T16:12:06.117" v="2849" actId="164"/>
          <ac:grpSpMkLst>
            <pc:docMk/>
            <pc:sldMk cId="483655922" sldId="304"/>
            <ac:grpSpMk id="44" creationId="{9972012D-5152-2CE7-AC6D-D134F107B842}"/>
          </ac:grpSpMkLst>
        </pc:grpChg>
        <pc:picChg chg="mod">
          <ac:chgData name="井田　侑作" userId="6b312589-0c82-48c6-a1c6-1c9005b8a479" providerId="ADAL" clId="{AFB02D23-1874-4426-A97F-CD7CC75A5072}" dt="2023-12-11T16:03:10.478" v="2497" actId="1076"/>
          <ac:picMkLst>
            <pc:docMk/>
            <pc:sldMk cId="483655922" sldId="304"/>
            <ac:picMk id="30" creationId="{546BF31F-88A4-350C-B219-3FD52B98004F}"/>
          </ac:picMkLst>
        </pc:picChg>
      </pc:sldChg>
      <pc:sldChg chg="addSp modSp mod">
        <pc:chgData name="井田　侑作" userId="6b312589-0c82-48c6-a1c6-1c9005b8a479" providerId="ADAL" clId="{AFB02D23-1874-4426-A97F-CD7CC75A5072}" dt="2023-12-11T16:12:41.378" v="2926" actId="1035"/>
        <pc:sldMkLst>
          <pc:docMk/>
          <pc:sldMk cId="4283340068" sldId="305"/>
        </pc:sldMkLst>
        <pc:spChg chg="mod">
          <ac:chgData name="井田　侑作" userId="6b312589-0c82-48c6-a1c6-1c9005b8a479" providerId="ADAL" clId="{AFB02D23-1874-4426-A97F-CD7CC75A5072}" dt="2023-12-11T16:12:20.971" v="2851" actId="164"/>
          <ac:spMkLst>
            <pc:docMk/>
            <pc:sldMk cId="4283340068" sldId="305"/>
            <ac:spMk id="8" creationId="{84CF87BB-1E25-4C3D-4C4D-9B3B8D8BCEEA}"/>
          </ac:spMkLst>
        </pc:spChg>
        <pc:spChg chg="mod">
          <ac:chgData name="井田　侑作" userId="6b312589-0c82-48c6-a1c6-1c9005b8a479" providerId="ADAL" clId="{AFB02D23-1874-4426-A97F-CD7CC75A5072}" dt="2023-12-11T16:06:50.955" v="2705" actId="14100"/>
          <ac:spMkLst>
            <pc:docMk/>
            <pc:sldMk cId="4283340068" sldId="305"/>
            <ac:spMk id="14" creationId="{2BB41410-60AB-2F00-1116-E2BB2F5B0918}"/>
          </ac:spMkLst>
        </pc:spChg>
        <pc:spChg chg="mod">
          <ac:chgData name="井田　侑作" userId="6b312589-0c82-48c6-a1c6-1c9005b8a479" providerId="ADAL" clId="{AFB02D23-1874-4426-A97F-CD7CC75A5072}" dt="2023-12-11T16:06:12.892" v="2697" actId="1076"/>
          <ac:spMkLst>
            <pc:docMk/>
            <pc:sldMk cId="4283340068" sldId="305"/>
            <ac:spMk id="22" creationId="{C4718CFA-0C55-9AA8-B6A0-A56BC16DAEAD}"/>
          </ac:spMkLst>
        </pc:spChg>
        <pc:spChg chg="mod">
          <ac:chgData name="井田　侑作" userId="6b312589-0c82-48c6-a1c6-1c9005b8a479" providerId="ADAL" clId="{AFB02D23-1874-4426-A97F-CD7CC75A5072}" dt="2023-12-11T16:05:39.384" v="2668" actId="14100"/>
          <ac:spMkLst>
            <pc:docMk/>
            <pc:sldMk cId="4283340068" sldId="305"/>
            <ac:spMk id="24" creationId="{7AB30B17-BC00-8089-3CC3-E351614D97D7}"/>
          </ac:spMkLst>
        </pc:spChg>
        <pc:spChg chg="mod">
          <ac:chgData name="井田　侑作" userId="6b312589-0c82-48c6-a1c6-1c9005b8a479" providerId="ADAL" clId="{AFB02D23-1874-4426-A97F-CD7CC75A5072}" dt="2023-12-11T16:05:18.052" v="2559" actId="1036"/>
          <ac:spMkLst>
            <pc:docMk/>
            <pc:sldMk cId="4283340068" sldId="305"/>
            <ac:spMk id="40" creationId="{BDB36D78-307E-0F87-6EC0-694EBEE1F0F4}"/>
          </ac:spMkLst>
        </pc:spChg>
        <pc:grpChg chg="add mod">
          <ac:chgData name="井田　侑作" userId="6b312589-0c82-48c6-a1c6-1c9005b8a479" providerId="ADAL" clId="{AFB02D23-1874-4426-A97F-CD7CC75A5072}" dt="2023-12-11T16:12:41.378" v="2926" actId="1035"/>
          <ac:grpSpMkLst>
            <pc:docMk/>
            <pc:sldMk cId="4283340068" sldId="305"/>
            <ac:grpSpMk id="11" creationId="{8EE94B18-AF67-0358-93CB-3B72EEE3522E}"/>
          </ac:grpSpMkLst>
        </pc:grpChg>
        <pc:grpChg chg="mod">
          <ac:chgData name="井田　侑作" userId="6b312589-0c82-48c6-a1c6-1c9005b8a479" providerId="ADAL" clId="{AFB02D23-1874-4426-A97F-CD7CC75A5072}" dt="2023-12-11T16:12:20.971" v="2851" actId="164"/>
          <ac:grpSpMkLst>
            <pc:docMk/>
            <pc:sldMk cId="4283340068" sldId="305"/>
            <ac:grpSpMk id="41" creationId="{C75E8EF6-FCB3-491B-0306-DE06A5B40302}"/>
          </ac:grpSpMkLst>
        </pc:grpChg>
      </pc:sldChg>
    </pc:docChg>
  </pc:docChgLst>
  <pc:docChgLst>
    <pc:chgData name="井田　侑作" userId="6b312589-0c82-48c6-a1c6-1c9005b8a479" providerId="ADAL" clId="{0BF0EB74-2CD2-4925-8660-E103B97A0774}"/>
    <pc:docChg chg="undo custSel addSld delSld modSld sldOrd">
      <pc:chgData name="井田　侑作" userId="6b312589-0c82-48c6-a1c6-1c9005b8a479" providerId="ADAL" clId="{0BF0EB74-2CD2-4925-8660-E103B97A0774}" dt="2024-01-30T05:29:58.771" v="229"/>
      <pc:docMkLst>
        <pc:docMk/>
      </pc:docMkLst>
      <pc:sldChg chg="modSp mod">
        <pc:chgData name="井田　侑作" userId="6b312589-0c82-48c6-a1c6-1c9005b8a479" providerId="ADAL" clId="{0BF0EB74-2CD2-4925-8660-E103B97A0774}" dt="2024-01-29T10:03:15.229" v="104" actId="20577"/>
        <pc:sldMkLst>
          <pc:docMk/>
          <pc:sldMk cId="2282899330" sldId="256"/>
        </pc:sldMkLst>
        <pc:spChg chg="mod">
          <ac:chgData name="井田　侑作" userId="6b312589-0c82-48c6-a1c6-1c9005b8a479" providerId="ADAL" clId="{0BF0EB74-2CD2-4925-8660-E103B97A0774}" dt="2024-01-29T10:03:03.029" v="94" actId="20577"/>
          <ac:spMkLst>
            <pc:docMk/>
            <pc:sldMk cId="2282899330" sldId="256"/>
            <ac:spMk id="2" creationId="{C901F2E1-CAE9-E146-3409-CC858FF5F019}"/>
          </ac:spMkLst>
        </pc:spChg>
        <pc:spChg chg="mod">
          <ac:chgData name="井田　侑作" userId="6b312589-0c82-48c6-a1c6-1c9005b8a479" providerId="ADAL" clId="{0BF0EB74-2CD2-4925-8660-E103B97A0774}" dt="2024-01-29T10:03:15.229" v="104" actId="20577"/>
          <ac:spMkLst>
            <pc:docMk/>
            <pc:sldMk cId="2282899330" sldId="256"/>
            <ac:spMk id="3" creationId="{F0663C2A-6A05-200A-5039-50383539F631}"/>
          </ac:spMkLst>
        </pc:spChg>
      </pc:sldChg>
      <pc:sldChg chg="ord">
        <pc:chgData name="井田　侑作" userId="6b312589-0c82-48c6-a1c6-1c9005b8a479" providerId="ADAL" clId="{0BF0EB74-2CD2-4925-8660-E103B97A0774}" dt="2024-01-30T05:29:58.771" v="229"/>
        <pc:sldMkLst>
          <pc:docMk/>
          <pc:sldMk cId="1272854621" sldId="275"/>
        </pc:sldMkLst>
      </pc:sldChg>
      <pc:sldChg chg="modSp mod">
        <pc:chgData name="井田　侑作" userId="6b312589-0c82-48c6-a1c6-1c9005b8a479" providerId="ADAL" clId="{0BF0EB74-2CD2-4925-8660-E103B97A0774}" dt="2024-01-29T10:04:06.867" v="134" actId="20577"/>
        <pc:sldMkLst>
          <pc:docMk/>
          <pc:sldMk cId="3408734982" sldId="278"/>
        </pc:sldMkLst>
        <pc:spChg chg="mod">
          <ac:chgData name="井田　侑作" userId="6b312589-0c82-48c6-a1c6-1c9005b8a479" providerId="ADAL" clId="{0BF0EB74-2CD2-4925-8660-E103B97A0774}" dt="2024-01-29T10:04:06.867" v="134" actId="20577"/>
          <ac:spMkLst>
            <pc:docMk/>
            <pc:sldMk cId="3408734982" sldId="278"/>
            <ac:spMk id="3" creationId="{95E9E89F-EC1E-601C-646F-D23C9AF6D24D}"/>
          </ac:spMkLst>
        </pc:spChg>
      </pc:sldChg>
      <pc:sldChg chg="addSp delSp modSp mod">
        <pc:chgData name="井田　侑作" userId="6b312589-0c82-48c6-a1c6-1c9005b8a479" providerId="ADAL" clId="{0BF0EB74-2CD2-4925-8660-E103B97A0774}" dt="2024-01-29T10:08:16.299" v="161" actId="1076"/>
        <pc:sldMkLst>
          <pc:docMk/>
          <pc:sldMk cId="599984584" sldId="281"/>
        </pc:sldMkLst>
        <pc:spChg chg="mod">
          <ac:chgData name="井田　侑作" userId="6b312589-0c82-48c6-a1c6-1c9005b8a479" providerId="ADAL" clId="{0BF0EB74-2CD2-4925-8660-E103B97A0774}" dt="2024-01-29T10:06:32.203" v="147" actId="14100"/>
          <ac:spMkLst>
            <pc:docMk/>
            <pc:sldMk cId="599984584" sldId="281"/>
            <ac:spMk id="15" creationId="{271E5A25-C306-E7C5-48B2-4C7285B50EB5}"/>
          </ac:spMkLst>
        </pc:spChg>
        <pc:spChg chg="mod">
          <ac:chgData name="井田　侑作" userId="6b312589-0c82-48c6-a1c6-1c9005b8a479" providerId="ADAL" clId="{0BF0EB74-2CD2-4925-8660-E103B97A0774}" dt="2024-01-29T10:06:20.726" v="145" actId="255"/>
          <ac:spMkLst>
            <pc:docMk/>
            <pc:sldMk cId="599984584" sldId="281"/>
            <ac:spMk id="16" creationId="{1AFE37A3-F117-F516-C76E-B37ED5C71A80}"/>
          </ac:spMkLst>
        </pc:spChg>
        <pc:spChg chg="mod">
          <ac:chgData name="井田　侑作" userId="6b312589-0c82-48c6-a1c6-1c9005b8a479" providerId="ADAL" clId="{0BF0EB74-2CD2-4925-8660-E103B97A0774}" dt="2024-01-29T10:07:27.550" v="151"/>
          <ac:spMkLst>
            <pc:docMk/>
            <pc:sldMk cId="599984584" sldId="281"/>
            <ac:spMk id="17" creationId="{AA0A718A-D8B7-1048-DC68-F253FAD5E1B0}"/>
          </ac:spMkLst>
        </pc:spChg>
        <pc:spChg chg="mod">
          <ac:chgData name="井田　侑作" userId="6b312589-0c82-48c6-a1c6-1c9005b8a479" providerId="ADAL" clId="{0BF0EB74-2CD2-4925-8660-E103B97A0774}" dt="2024-01-29T10:06:17.236" v="142" actId="255"/>
          <ac:spMkLst>
            <pc:docMk/>
            <pc:sldMk cId="599984584" sldId="281"/>
            <ac:spMk id="19" creationId="{4F4DA612-A3E1-5023-529E-C081332E2D5B}"/>
          </ac:spMkLst>
        </pc:spChg>
        <pc:spChg chg="mod">
          <ac:chgData name="井田　侑作" userId="6b312589-0c82-48c6-a1c6-1c9005b8a479" providerId="ADAL" clId="{0BF0EB74-2CD2-4925-8660-E103B97A0774}" dt="2024-01-29T10:07:27.550" v="151"/>
          <ac:spMkLst>
            <pc:docMk/>
            <pc:sldMk cId="599984584" sldId="281"/>
            <ac:spMk id="21" creationId="{DC908C51-464B-B9DE-FB54-35A231858D2C}"/>
          </ac:spMkLst>
        </pc:spChg>
        <pc:spChg chg="mod">
          <ac:chgData name="井田　侑作" userId="6b312589-0c82-48c6-a1c6-1c9005b8a479" providerId="ADAL" clId="{0BF0EB74-2CD2-4925-8660-E103B97A0774}" dt="2024-01-29T10:07:27.550" v="151"/>
          <ac:spMkLst>
            <pc:docMk/>
            <pc:sldMk cId="599984584" sldId="281"/>
            <ac:spMk id="22" creationId="{B0EEBBF2-F49F-D923-96BA-2EA836690832}"/>
          </ac:spMkLst>
        </pc:spChg>
        <pc:spChg chg="mod">
          <ac:chgData name="井田　侑作" userId="6b312589-0c82-48c6-a1c6-1c9005b8a479" providerId="ADAL" clId="{0BF0EB74-2CD2-4925-8660-E103B97A0774}" dt="2024-01-29T10:07:27.550" v="151"/>
          <ac:spMkLst>
            <pc:docMk/>
            <pc:sldMk cId="599984584" sldId="281"/>
            <ac:spMk id="24" creationId="{49967043-0A4A-AA8D-FE16-2677910FA5E7}"/>
          </ac:spMkLst>
        </pc:spChg>
        <pc:spChg chg="mod">
          <ac:chgData name="井田　侑作" userId="6b312589-0c82-48c6-a1c6-1c9005b8a479" providerId="ADAL" clId="{0BF0EB74-2CD2-4925-8660-E103B97A0774}" dt="2024-01-29T10:07:27.550" v="151"/>
          <ac:spMkLst>
            <pc:docMk/>
            <pc:sldMk cId="599984584" sldId="281"/>
            <ac:spMk id="25" creationId="{0CD44F09-8E50-4BBE-4E95-4F2648049235}"/>
          </ac:spMkLst>
        </pc:spChg>
        <pc:spChg chg="mod">
          <ac:chgData name="井田　侑作" userId="6b312589-0c82-48c6-a1c6-1c9005b8a479" providerId="ADAL" clId="{0BF0EB74-2CD2-4925-8660-E103B97A0774}" dt="2024-01-29T10:07:27.550" v="151"/>
          <ac:spMkLst>
            <pc:docMk/>
            <pc:sldMk cId="599984584" sldId="281"/>
            <ac:spMk id="26" creationId="{D38246DE-5AA9-52D6-883E-9C258E2D3C10}"/>
          </ac:spMkLst>
        </pc:spChg>
        <pc:grpChg chg="add mod ord">
          <ac:chgData name="井田　侑作" userId="6b312589-0c82-48c6-a1c6-1c9005b8a479" providerId="ADAL" clId="{0BF0EB74-2CD2-4925-8660-E103B97A0774}" dt="2024-01-29T10:08:16.299" v="161" actId="1076"/>
          <ac:grpSpMkLst>
            <pc:docMk/>
            <pc:sldMk cId="599984584" sldId="281"/>
            <ac:grpSpMk id="12" creationId="{FBFFE28C-1300-F1AF-2F00-09ED4193C384}"/>
          </ac:grpSpMkLst>
        </pc:grpChg>
        <pc:grpChg chg="mod">
          <ac:chgData name="井田　侑作" userId="6b312589-0c82-48c6-a1c6-1c9005b8a479" providerId="ADAL" clId="{0BF0EB74-2CD2-4925-8660-E103B97A0774}" dt="2024-01-29T10:07:27.550" v="151"/>
          <ac:grpSpMkLst>
            <pc:docMk/>
            <pc:sldMk cId="599984584" sldId="281"/>
            <ac:grpSpMk id="14" creationId="{E48A8B4F-99D9-4065-5709-C8F28BA7B547}"/>
          </ac:grpSpMkLst>
        </pc:grpChg>
        <pc:grpChg chg="del mod">
          <ac:chgData name="井田　侑作" userId="6b312589-0c82-48c6-a1c6-1c9005b8a479" providerId="ADAL" clId="{0BF0EB74-2CD2-4925-8660-E103B97A0774}" dt="2024-01-29T10:07:26.838" v="150" actId="478"/>
          <ac:grpSpMkLst>
            <pc:docMk/>
            <pc:sldMk cId="599984584" sldId="281"/>
            <ac:grpSpMk id="20" creationId="{9254D1FC-2877-A36D-628D-A48A4F727656}"/>
          </ac:grpSpMkLst>
        </pc:grpChg>
        <pc:graphicFrameChg chg="mod">
          <ac:chgData name="井田　侑作" userId="6b312589-0c82-48c6-a1c6-1c9005b8a479" providerId="ADAL" clId="{0BF0EB74-2CD2-4925-8660-E103B97A0774}" dt="2024-01-29T10:07:02.830" v="148"/>
          <ac:graphicFrameMkLst>
            <pc:docMk/>
            <pc:sldMk cId="599984584" sldId="281"/>
            <ac:graphicFrameMk id="11" creationId="{C107F7CB-A154-28CC-8BA2-3F5233E6C774}"/>
          </ac:graphicFrameMkLst>
        </pc:graphicFrameChg>
        <pc:picChg chg="mod">
          <ac:chgData name="井田　侑作" userId="6b312589-0c82-48c6-a1c6-1c9005b8a479" providerId="ADAL" clId="{0BF0EB74-2CD2-4925-8660-E103B97A0774}" dt="2024-01-29T10:07:27.550" v="151"/>
          <ac:picMkLst>
            <pc:docMk/>
            <pc:sldMk cId="599984584" sldId="281"/>
            <ac:picMk id="13" creationId="{FB127994-ECA6-C440-8E14-2D32FCB74459}"/>
          </ac:picMkLst>
        </pc:picChg>
        <pc:picChg chg="mod ord">
          <ac:chgData name="井田　侑作" userId="6b312589-0c82-48c6-a1c6-1c9005b8a479" providerId="ADAL" clId="{0BF0EB74-2CD2-4925-8660-E103B97A0774}" dt="2024-01-29T10:07:58.228" v="158" actId="167"/>
          <ac:picMkLst>
            <pc:docMk/>
            <pc:sldMk cId="599984584" sldId="281"/>
            <ac:picMk id="23" creationId="{EC92C422-B848-D266-F473-68BDE794BECF}"/>
          </ac:picMkLst>
        </pc:picChg>
      </pc:sldChg>
      <pc:sldChg chg="modSp mod">
        <pc:chgData name="井田　侑作" userId="6b312589-0c82-48c6-a1c6-1c9005b8a479" providerId="ADAL" clId="{0BF0EB74-2CD2-4925-8660-E103B97A0774}" dt="2024-01-29T10:10:13.012" v="226" actId="20577"/>
        <pc:sldMkLst>
          <pc:docMk/>
          <pc:sldMk cId="240274950" sldId="282"/>
        </pc:sldMkLst>
        <pc:spChg chg="mod">
          <ac:chgData name="井田　侑作" userId="6b312589-0c82-48c6-a1c6-1c9005b8a479" providerId="ADAL" clId="{0BF0EB74-2CD2-4925-8660-E103B97A0774}" dt="2024-01-29T10:10:13.012" v="226" actId="20577"/>
          <ac:spMkLst>
            <pc:docMk/>
            <pc:sldMk cId="240274950" sldId="282"/>
            <ac:spMk id="3" creationId="{BD526C57-E570-6487-BCC1-864BAC5C9324}"/>
          </ac:spMkLst>
        </pc:spChg>
      </pc:sldChg>
      <pc:sldChg chg="del">
        <pc:chgData name="井田　侑作" userId="6b312589-0c82-48c6-a1c6-1c9005b8a479" providerId="ADAL" clId="{0BF0EB74-2CD2-4925-8660-E103B97A0774}" dt="2024-01-29T10:08:30.331" v="162" actId="47"/>
        <pc:sldMkLst>
          <pc:docMk/>
          <pc:sldMk cId="4102060218" sldId="298"/>
        </pc:sldMkLst>
      </pc:sldChg>
      <pc:sldChg chg="add">
        <pc:chgData name="井田　侑作" userId="6b312589-0c82-48c6-a1c6-1c9005b8a479" providerId="ADAL" clId="{0BF0EB74-2CD2-4925-8660-E103B97A0774}" dt="2024-01-29T10:07:08.464" v="149"/>
        <pc:sldMkLst>
          <pc:docMk/>
          <pc:sldMk cId="2204236141" sldId="308"/>
        </pc:sldMkLst>
      </pc:sldChg>
      <pc:sldChg chg="delSp mod">
        <pc:chgData name="井田　侑作" userId="6b312589-0c82-48c6-a1c6-1c9005b8a479" providerId="ADAL" clId="{0BF0EB74-2CD2-4925-8660-E103B97A0774}" dt="2024-01-30T05:29:27.726" v="227" actId="478"/>
        <pc:sldMkLst>
          <pc:docMk/>
          <pc:sldMk cId="2412856320" sldId="313"/>
        </pc:sldMkLst>
        <pc:spChg chg="del">
          <ac:chgData name="井田　侑作" userId="6b312589-0c82-48c6-a1c6-1c9005b8a479" providerId="ADAL" clId="{0BF0EB74-2CD2-4925-8660-E103B97A0774}" dt="2024-01-30T05:29:27.726" v="227" actId="478"/>
          <ac:spMkLst>
            <pc:docMk/>
            <pc:sldMk cId="2412856320" sldId="313"/>
            <ac:spMk id="4" creationId="{3B37669B-FC21-593D-E44A-F691D7843AE4}"/>
          </ac:spMkLst>
        </pc:spChg>
      </pc:sldChg>
    </pc:docChg>
  </pc:docChgLst>
  <pc:docChgLst>
    <pc:chgData name="井田　侑作" userId="6b312589-0c82-48c6-a1c6-1c9005b8a479" providerId="ADAL" clId="{7D2422E6-5E28-4ACC-A557-156D52443BDC}"/>
    <pc:docChg chg="undo redo custSel addSld delSld modSld sldOrd">
      <pc:chgData name="井田　侑作" userId="6b312589-0c82-48c6-a1c6-1c9005b8a479" providerId="ADAL" clId="{7D2422E6-5E28-4ACC-A557-156D52443BDC}" dt="2024-02-29T04:29:50.943" v="3561" actId="20577"/>
      <pc:docMkLst>
        <pc:docMk/>
      </pc:docMkLst>
      <pc:sldChg chg="modSp mod">
        <pc:chgData name="井田　侑作" userId="6b312589-0c82-48c6-a1c6-1c9005b8a479" providerId="ADAL" clId="{7D2422E6-5E28-4ACC-A557-156D52443BDC}" dt="2024-02-29T04:29:50.943" v="3561" actId="20577"/>
        <pc:sldMkLst>
          <pc:docMk/>
          <pc:sldMk cId="2282899330" sldId="256"/>
        </pc:sldMkLst>
        <pc:spChg chg="mod">
          <ac:chgData name="井田　侑作" userId="6b312589-0c82-48c6-a1c6-1c9005b8a479" providerId="ADAL" clId="{7D2422E6-5E28-4ACC-A557-156D52443BDC}" dt="2024-02-22T06:03:37.100" v="3506" actId="20577"/>
          <ac:spMkLst>
            <pc:docMk/>
            <pc:sldMk cId="2282899330" sldId="256"/>
            <ac:spMk id="2" creationId="{C901F2E1-CAE9-E146-3409-CC858FF5F019}"/>
          </ac:spMkLst>
        </pc:spChg>
        <pc:spChg chg="mod">
          <ac:chgData name="井田　侑作" userId="6b312589-0c82-48c6-a1c6-1c9005b8a479" providerId="ADAL" clId="{7D2422E6-5E28-4ACC-A557-156D52443BDC}" dt="2024-02-29T04:29:50.943" v="3561" actId="20577"/>
          <ac:spMkLst>
            <pc:docMk/>
            <pc:sldMk cId="2282899330" sldId="256"/>
            <ac:spMk id="3" creationId="{F0663C2A-6A05-200A-5039-50383539F631}"/>
          </ac:spMkLst>
        </pc:spChg>
      </pc:sldChg>
      <pc:sldChg chg="del">
        <pc:chgData name="井田　侑作" userId="6b312589-0c82-48c6-a1c6-1c9005b8a479" providerId="ADAL" clId="{7D2422E6-5E28-4ACC-A557-156D52443BDC}" dt="2024-02-21T07:13:31.817" v="707" actId="47"/>
        <pc:sldMkLst>
          <pc:docMk/>
          <pc:sldMk cId="1731305475" sldId="257"/>
        </pc:sldMkLst>
      </pc:sldChg>
      <pc:sldChg chg="addSp modSp mod ord">
        <pc:chgData name="井田　侑作" userId="6b312589-0c82-48c6-a1c6-1c9005b8a479" providerId="ADAL" clId="{7D2422E6-5E28-4ACC-A557-156D52443BDC}" dt="2024-02-21T12:27:32.187" v="2765" actId="20577"/>
        <pc:sldMkLst>
          <pc:docMk/>
          <pc:sldMk cId="1959438683" sldId="265"/>
        </pc:sldMkLst>
        <pc:spChg chg="mod">
          <ac:chgData name="井田　侑作" userId="6b312589-0c82-48c6-a1c6-1c9005b8a479" providerId="ADAL" clId="{7D2422E6-5E28-4ACC-A557-156D52443BDC}" dt="2024-02-21T12:27:32.187" v="2765" actId="20577"/>
          <ac:spMkLst>
            <pc:docMk/>
            <pc:sldMk cId="1959438683" sldId="265"/>
            <ac:spMk id="2" creationId="{AA33720A-60E8-C83D-C7DE-06042CFB079B}"/>
          </ac:spMkLst>
        </pc:spChg>
        <pc:spChg chg="mod">
          <ac:chgData name="井田　侑作" userId="6b312589-0c82-48c6-a1c6-1c9005b8a479" providerId="ADAL" clId="{7D2422E6-5E28-4ACC-A557-156D52443BDC}" dt="2024-02-21T10:48:56.290" v="2685" actId="20577"/>
          <ac:spMkLst>
            <pc:docMk/>
            <pc:sldMk cId="1959438683" sldId="265"/>
            <ac:spMk id="3" creationId="{F06EB97F-FC33-9BEA-6DF3-1D3B88226576}"/>
          </ac:spMkLst>
        </pc:spChg>
        <pc:picChg chg="add mod">
          <ac:chgData name="井田　侑作" userId="6b312589-0c82-48c6-a1c6-1c9005b8a479" providerId="ADAL" clId="{7D2422E6-5E28-4ACC-A557-156D52443BDC}" dt="2024-02-21T07:52:36.820" v="907" actId="1076"/>
          <ac:picMkLst>
            <pc:docMk/>
            <pc:sldMk cId="1959438683" sldId="265"/>
            <ac:picMk id="7" creationId="{297FB3E3-2437-39F0-0DE0-707BAF9D8352}"/>
          </ac:picMkLst>
        </pc:picChg>
      </pc:sldChg>
      <pc:sldChg chg="add del">
        <pc:chgData name="井田　侑作" userId="6b312589-0c82-48c6-a1c6-1c9005b8a479" providerId="ADAL" clId="{7D2422E6-5E28-4ACC-A557-156D52443BDC}" dt="2024-02-21T07:45:52.472" v="886"/>
        <pc:sldMkLst>
          <pc:docMk/>
          <pc:sldMk cId="260234996" sldId="267"/>
        </pc:sldMkLst>
      </pc:sldChg>
      <pc:sldChg chg="del">
        <pc:chgData name="井田　侑作" userId="6b312589-0c82-48c6-a1c6-1c9005b8a479" providerId="ADAL" clId="{7D2422E6-5E28-4ACC-A557-156D52443BDC}" dt="2024-02-21T07:14:14.548" v="724" actId="47"/>
        <pc:sldMkLst>
          <pc:docMk/>
          <pc:sldMk cId="2230975738" sldId="271"/>
        </pc:sldMkLst>
      </pc:sldChg>
      <pc:sldChg chg="del">
        <pc:chgData name="井田　侑作" userId="6b312589-0c82-48c6-a1c6-1c9005b8a479" providerId="ADAL" clId="{7D2422E6-5E28-4ACC-A557-156D52443BDC}" dt="2024-02-21T07:13:41.823" v="712" actId="47"/>
        <pc:sldMkLst>
          <pc:docMk/>
          <pc:sldMk cId="456166831" sldId="272"/>
        </pc:sldMkLst>
      </pc:sldChg>
      <pc:sldChg chg="del">
        <pc:chgData name="井田　侑作" userId="6b312589-0c82-48c6-a1c6-1c9005b8a479" providerId="ADAL" clId="{7D2422E6-5E28-4ACC-A557-156D52443BDC}" dt="2024-02-21T07:14:14.812" v="725" actId="47"/>
        <pc:sldMkLst>
          <pc:docMk/>
          <pc:sldMk cId="2532212739" sldId="273"/>
        </pc:sldMkLst>
      </pc:sldChg>
      <pc:sldChg chg="del">
        <pc:chgData name="井田　侑作" userId="6b312589-0c82-48c6-a1c6-1c9005b8a479" providerId="ADAL" clId="{7D2422E6-5E28-4ACC-A557-156D52443BDC}" dt="2024-02-21T07:14:14.999" v="726" actId="47"/>
        <pc:sldMkLst>
          <pc:docMk/>
          <pc:sldMk cId="2384249669" sldId="274"/>
        </pc:sldMkLst>
      </pc:sldChg>
      <pc:sldChg chg="modSp mod">
        <pc:chgData name="井田　侑作" userId="6b312589-0c82-48c6-a1c6-1c9005b8a479" providerId="ADAL" clId="{7D2422E6-5E28-4ACC-A557-156D52443BDC}" dt="2024-02-22T06:03:30.452" v="3500" actId="20577"/>
        <pc:sldMkLst>
          <pc:docMk/>
          <pc:sldMk cId="1272854621" sldId="275"/>
        </pc:sldMkLst>
        <pc:spChg chg="mod">
          <ac:chgData name="井田　侑作" userId="6b312589-0c82-48c6-a1c6-1c9005b8a479" providerId="ADAL" clId="{7D2422E6-5E28-4ACC-A557-156D52443BDC}" dt="2024-02-22T06:03:30.452" v="3500" actId="20577"/>
          <ac:spMkLst>
            <pc:docMk/>
            <pc:sldMk cId="1272854621" sldId="275"/>
            <ac:spMk id="3" creationId="{84F01960-2E1D-35B2-EBEA-9663D49160A9}"/>
          </ac:spMkLst>
        </pc:spChg>
      </pc:sldChg>
      <pc:sldChg chg="del">
        <pc:chgData name="井田　侑作" userId="6b312589-0c82-48c6-a1c6-1c9005b8a479" providerId="ADAL" clId="{7D2422E6-5E28-4ACC-A557-156D52443BDC}" dt="2024-02-21T07:14:15.143" v="727" actId="47"/>
        <pc:sldMkLst>
          <pc:docMk/>
          <pc:sldMk cId="3792523051" sldId="276"/>
        </pc:sldMkLst>
      </pc:sldChg>
      <pc:sldChg chg="del">
        <pc:chgData name="井田　侑作" userId="6b312589-0c82-48c6-a1c6-1c9005b8a479" providerId="ADAL" clId="{7D2422E6-5E28-4ACC-A557-156D52443BDC}" dt="2024-02-21T07:13:42.487" v="715" actId="47"/>
        <pc:sldMkLst>
          <pc:docMk/>
          <pc:sldMk cId="3655721055" sldId="277"/>
        </pc:sldMkLst>
      </pc:sldChg>
      <pc:sldChg chg="modSp mod">
        <pc:chgData name="井田　侑作" userId="6b312589-0c82-48c6-a1c6-1c9005b8a479" providerId="ADAL" clId="{7D2422E6-5E28-4ACC-A557-156D52443BDC}" dt="2024-02-21T12:20:51.980" v="2686"/>
        <pc:sldMkLst>
          <pc:docMk/>
          <pc:sldMk cId="3408734982" sldId="278"/>
        </pc:sldMkLst>
        <pc:spChg chg="mod">
          <ac:chgData name="井田　侑作" userId="6b312589-0c82-48c6-a1c6-1c9005b8a479" providerId="ADAL" clId="{7D2422E6-5E28-4ACC-A557-156D52443BDC}" dt="2024-02-21T12:20:51.980" v="2686"/>
          <ac:spMkLst>
            <pc:docMk/>
            <pc:sldMk cId="3408734982" sldId="278"/>
            <ac:spMk id="3" creationId="{95E9E89F-EC1E-601C-646F-D23C9AF6D24D}"/>
          </ac:spMkLst>
        </pc:spChg>
      </pc:sldChg>
      <pc:sldChg chg="addSp delSp modSp del mod">
        <pc:chgData name="井田　侑作" userId="6b312589-0c82-48c6-a1c6-1c9005b8a479" providerId="ADAL" clId="{7D2422E6-5E28-4ACC-A557-156D52443BDC}" dt="2024-02-21T06:46:02.386" v="330" actId="47"/>
        <pc:sldMkLst>
          <pc:docMk/>
          <pc:sldMk cId="599984584" sldId="281"/>
        </pc:sldMkLst>
        <pc:spChg chg="add del mod">
          <ac:chgData name="井田　侑作" userId="6b312589-0c82-48c6-a1c6-1c9005b8a479" providerId="ADAL" clId="{7D2422E6-5E28-4ACC-A557-156D52443BDC}" dt="2024-02-21T06:41:56.416" v="306" actId="21"/>
          <ac:spMkLst>
            <pc:docMk/>
            <pc:sldMk cId="599984584" sldId="281"/>
            <ac:spMk id="3" creationId="{CE8EF161-2A3C-9898-7328-3DF52776A245}"/>
          </ac:spMkLst>
        </pc:spChg>
        <pc:spChg chg="mod topLvl">
          <ac:chgData name="井田　侑作" userId="6b312589-0c82-48c6-a1c6-1c9005b8a479" providerId="ADAL" clId="{7D2422E6-5E28-4ACC-A557-156D52443BDC}" dt="2024-02-21T06:45:19.273" v="321" actId="14100"/>
          <ac:spMkLst>
            <pc:docMk/>
            <pc:sldMk cId="599984584" sldId="281"/>
            <ac:spMk id="6" creationId="{EB30C998-0DE3-E493-3E0E-3274CF315A3E}"/>
          </ac:spMkLst>
        </pc:spChg>
        <pc:spChg chg="mod topLvl">
          <ac:chgData name="井田　侑作" userId="6b312589-0c82-48c6-a1c6-1c9005b8a479" providerId="ADAL" clId="{7D2422E6-5E28-4ACC-A557-156D52443BDC}" dt="2024-02-21T06:35:39.679" v="277" actId="14100"/>
          <ac:spMkLst>
            <pc:docMk/>
            <pc:sldMk cId="599984584" sldId="281"/>
            <ac:spMk id="7" creationId="{A46A78F3-377D-231A-CE82-74494C07B21B}"/>
          </ac:spMkLst>
        </pc:spChg>
        <pc:spChg chg="del mod topLvl">
          <ac:chgData name="井田　侑作" userId="6b312589-0c82-48c6-a1c6-1c9005b8a479" providerId="ADAL" clId="{7D2422E6-5E28-4ACC-A557-156D52443BDC}" dt="2024-02-21T06:35:05.151" v="273" actId="478"/>
          <ac:spMkLst>
            <pc:docMk/>
            <pc:sldMk cId="599984584" sldId="281"/>
            <ac:spMk id="8" creationId="{15E233A6-7FAC-6DA1-04C4-89100B38B528}"/>
          </ac:spMkLst>
        </pc:spChg>
        <pc:spChg chg="del mod topLvl">
          <ac:chgData name="井田　侑作" userId="6b312589-0c82-48c6-a1c6-1c9005b8a479" providerId="ADAL" clId="{7D2422E6-5E28-4ACC-A557-156D52443BDC}" dt="2024-02-21T06:35:19.320" v="274" actId="478"/>
          <ac:spMkLst>
            <pc:docMk/>
            <pc:sldMk cId="599984584" sldId="281"/>
            <ac:spMk id="9" creationId="{4B535F13-6C8C-3204-AAD4-0D125066F313}"/>
          </ac:spMkLst>
        </pc:spChg>
        <pc:spChg chg="del mod topLvl">
          <ac:chgData name="井田　侑作" userId="6b312589-0c82-48c6-a1c6-1c9005b8a479" providerId="ADAL" clId="{7D2422E6-5E28-4ACC-A557-156D52443BDC}" dt="2024-02-21T06:33:48.799" v="260" actId="478"/>
          <ac:spMkLst>
            <pc:docMk/>
            <pc:sldMk cId="599984584" sldId="281"/>
            <ac:spMk id="16" creationId="{5B1242F8-08B1-323F-38FC-6B1394A5C27C}"/>
          </ac:spMkLst>
        </pc:spChg>
        <pc:spChg chg="add del mod topLvl">
          <ac:chgData name="井田　侑作" userId="6b312589-0c82-48c6-a1c6-1c9005b8a479" providerId="ADAL" clId="{7D2422E6-5E28-4ACC-A557-156D52443BDC}" dt="2024-02-21T06:41:48.328" v="303" actId="21"/>
          <ac:spMkLst>
            <pc:docMk/>
            <pc:sldMk cId="599984584" sldId="281"/>
            <ac:spMk id="17" creationId="{AA0A718A-D8B7-1048-DC68-F253FAD5E1B0}"/>
          </ac:spMkLst>
        </pc:spChg>
        <pc:spChg chg="del mod topLvl">
          <ac:chgData name="井田　侑作" userId="6b312589-0c82-48c6-a1c6-1c9005b8a479" providerId="ADAL" clId="{7D2422E6-5E28-4ACC-A557-156D52443BDC}" dt="2024-02-21T06:34:57.021" v="269" actId="478"/>
          <ac:spMkLst>
            <pc:docMk/>
            <pc:sldMk cId="599984584" sldId="281"/>
            <ac:spMk id="18" creationId="{5619642D-1B04-7E3F-25A6-89874EB39D05}"/>
          </ac:spMkLst>
        </pc:spChg>
        <pc:spChg chg="mod topLvl">
          <ac:chgData name="井田　侑作" userId="6b312589-0c82-48c6-a1c6-1c9005b8a479" providerId="ADAL" clId="{7D2422E6-5E28-4ACC-A557-156D52443BDC}" dt="2024-02-21T06:44:50.840" v="319" actId="1036"/>
          <ac:spMkLst>
            <pc:docMk/>
            <pc:sldMk cId="599984584" sldId="281"/>
            <ac:spMk id="19" creationId="{02AD2894-6D2E-ACBC-F432-EBC0EA7CE23E}"/>
          </ac:spMkLst>
        </pc:spChg>
        <pc:spChg chg="mod topLvl">
          <ac:chgData name="井田　侑作" userId="6b312589-0c82-48c6-a1c6-1c9005b8a479" providerId="ADAL" clId="{7D2422E6-5E28-4ACC-A557-156D52443BDC}" dt="2024-02-21T06:44:30.777" v="308" actId="1076"/>
          <ac:spMkLst>
            <pc:docMk/>
            <pc:sldMk cId="599984584" sldId="281"/>
            <ac:spMk id="21" creationId="{DC908C51-464B-B9DE-FB54-35A231858D2C}"/>
          </ac:spMkLst>
        </pc:spChg>
        <pc:spChg chg="del mod topLvl">
          <ac:chgData name="井田　侑作" userId="6b312589-0c82-48c6-a1c6-1c9005b8a479" providerId="ADAL" clId="{7D2422E6-5E28-4ACC-A557-156D52443BDC}" dt="2024-02-21T06:37:15.272" v="280" actId="478"/>
          <ac:spMkLst>
            <pc:docMk/>
            <pc:sldMk cId="599984584" sldId="281"/>
            <ac:spMk id="22" creationId="{B0EEBBF2-F49F-D923-96BA-2EA836690832}"/>
          </ac:spMkLst>
        </pc:spChg>
        <pc:spChg chg="mod">
          <ac:chgData name="井田　侑作" userId="6b312589-0c82-48c6-a1c6-1c9005b8a479" providerId="ADAL" clId="{7D2422E6-5E28-4ACC-A557-156D52443BDC}" dt="2024-02-21T06:34:18.180" v="262" actId="165"/>
          <ac:spMkLst>
            <pc:docMk/>
            <pc:sldMk cId="599984584" sldId="281"/>
            <ac:spMk id="24" creationId="{49967043-0A4A-AA8D-FE16-2677910FA5E7}"/>
          </ac:spMkLst>
        </pc:spChg>
        <pc:spChg chg="mod">
          <ac:chgData name="井田　侑作" userId="6b312589-0c82-48c6-a1c6-1c9005b8a479" providerId="ADAL" clId="{7D2422E6-5E28-4ACC-A557-156D52443BDC}" dt="2024-02-21T06:34:18.180" v="262" actId="165"/>
          <ac:spMkLst>
            <pc:docMk/>
            <pc:sldMk cId="599984584" sldId="281"/>
            <ac:spMk id="25" creationId="{0CD44F09-8E50-4BBE-4E95-4F2648049235}"/>
          </ac:spMkLst>
        </pc:spChg>
        <pc:spChg chg="mod">
          <ac:chgData name="井田　侑作" userId="6b312589-0c82-48c6-a1c6-1c9005b8a479" providerId="ADAL" clId="{7D2422E6-5E28-4ACC-A557-156D52443BDC}" dt="2024-02-21T06:34:18.180" v="262" actId="165"/>
          <ac:spMkLst>
            <pc:docMk/>
            <pc:sldMk cId="599984584" sldId="281"/>
            <ac:spMk id="26" creationId="{D38246DE-5AA9-52D6-883E-9C258E2D3C10}"/>
          </ac:spMkLst>
        </pc:spChg>
        <pc:spChg chg="add del mod">
          <ac:chgData name="井田　侑作" userId="6b312589-0c82-48c6-a1c6-1c9005b8a479" providerId="ADAL" clId="{7D2422E6-5E28-4ACC-A557-156D52443BDC}" dt="2024-02-21T06:37:39.096" v="291" actId="21"/>
          <ac:spMkLst>
            <pc:docMk/>
            <pc:sldMk cId="599984584" sldId="281"/>
            <ac:spMk id="28" creationId="{1B88E9D5-E5EF-C963-7F46-DA4BA5550C7C}"/>
          </ac:spMkLst>
        </pc:spChg>
        <pc:spChg chg="add del mod">
          <ac:chgData name="井田　侑作" userId="6b312589-0c82-48c6-a1c6-1c9005b8a479" providerId="ADAL" clId="{7D2422E6-5E28-4ACC-A557-156D52443BDC}" dt="2024-02-21T06:41:56.416" v="306" actId="21"/>
          <ac:spMkLst>
            <pc:docMk/>
            <pc:sldMk cId="599984584" sldId="281"/>
            <ac:spMk id="30" creationId="{F616334A-FF49-6BEF-6DD1-0D9C60354021}"/>
          </ac:spMkLst>
        </pc:spChg>
        <pc:grpChg chg="add del mod">
          <ac:chgData name="井田　侑作" userId="6b312589-0c82-48c6-a1c6-1c9005b8a479" providerId="ADAL" clId="{7D2422E6-5E28-4ACC-A557-156D52443BDC}" dt="2024-02-21T06:32:50.180" v="257" actId="165"/>
          <ac:grpSpMkLst>
            <pc:docMk/>
            <pc:sldMk cId="599984584" sldId="281"/>
            <ac:grpSpMk id="4" creationId="{01EF2691-8872-206A-A2B3-730E6DDA13F2}"/>
          </ac:grpSpMkLst>
        </pc:grpChg>
        <pc:grpChg chg="del mod topLvl">
          <ac:chgData name="井田　侑作" userId="6b312589-0c82-48c6-a1c6-1c9005b8a479" providerId="ADAL" clId="{7D2422E6-5E28-4ACC-A557-156D52443BDC}" dt="2024-02-21T06:32:56.433" v="258" actId="165"/>
          <ac:grpSpMkLst>
            <pc:docMk/>
            <pc:sldMk cId="599984584" sldId="281"/>
            <ac:grpSpMk id="5" creationId="{D837E5A6-8098-8D48-5019-D9DCE94D66F3}"/>
          </ac:grpSpMkLst>
        </pc:grpChg>
        <pc:grpChg chg="add del mod">
          <ac:chgData name="井田　侑作" userId="6b312589-0c82-48c6-a1c6-1c9005b8a479" providerId="ADAL" clId="{7D2422E6-5E28-4ACC-A557-156D52443BDC}" dt="2024-02-21T06:34:18.180" v="262" actId="165"/>
          <ac:grpSpMkLst>
            <pc:docMk/>
            <pc:sldMk cId="599984584" sldId="281"/>
            <ac:grpSpMk id="12" creationId="{FBFFE28C-1300-F1AF-2F00-09ED4193C384}"/>
          </ac:grpSpMkLst>
        </pc:grpChg>
        <pc:grpChg chg="del mod topLvl">
          <ac:chgData name="井田　侑作" userId="6b312589-0c82-48c6-a1c6-1c9005b8a479" providerId="ADAL" clId="{7D2422E6-5E28-4ACC-A557-156D52443BDC}" dt="2024-02-21T06:37:17.400" v="281" actId="478"/>
          <ac:grpSpMkLst>
            <pc:docMk/>
            <pc:sldMk cId="599984584" sldId="281"/>
            <ac:grpSpMk id="14" creationId="{E48A8B4F-99D9-4065-5709-C8F28BA7B547}"/>
          </ac:grpSpMkLst>
        </pc:grpChg>
        <pc:picChg chg="mod topLvl">
          <ac:chgData name="井田　侑作" userId="6b312589-0c82-48c6-a1c6-1c9005b8a479" providerId="ADAL" clId="{7D2422E6-5E28-4ACC-A557-156D52443BDC}" dt="2024-02-21T06:32:56.433" v="258" actId="165"/>
          <ac:picMkLst>
            <pc:docMk/>
            <pc:sldMk cId="599984584" sldId="281"/>
            <ac:picMk id="10" creationId="{9A6A3A03-C59C-5863-967C-39C15DFDD2B0}"/>
          </ac:picMkLst>
        </pc:picChg>
        <pc:picChg chg="del mod topLvl">
          <ac:chgData name="井田　侑作" userId="6b312589-0c82-48c6-a1c6-1c9005b8a479" providerId="ADAL" clId="{7D2422E6-5E28-4ACC-A557-156D52443BDC}" dt="2024-02-21T06:33:04.887" v="259" actId="478"/>
          <ac:picMkLst>
            <pc:docMk/>
            <pc:sldMk cId="599984584" sldId="281"/>
            <ac:picMk id="11" creationId="{29331B5A-A419-8876-2351-EDCE15A75335}"/>
          </ac:picMkLst>
        </pc:picChg>
        <pc:picChg chg="add del mod topLvl">
          <ac:chgData name="井田　侑作" userId="6b312589-0c82-48c6-a1c6-1c9005b8a479" providerId="ADAL" clId="{7D2422E6-5E28-4ACC-A557-156D52443BDC}" dt="2024-02-21T06:41:47.958" v="302" actId="21"/>
          <ac:picMkLst>
            <pc:docMk/>
            <pc:sldMk cId="599984584" sldId="281"/>
            <ac:picMk id="13" creationId="{FB127994-ECA6-C440-8E14-2D32FCB74459}"/>
          </ac:picMkLst>
        </pc:picChg>
        <pc:picChg chg="del mod topLvl">
          <ac:chgData name="井田　侑作" userId="6b312589-0c82-48c6-a1c6-1c9005b8a479" providerId="ADAL" clId="{7D2422E6-5E28-4ACC-A557-156D52443BDC}" dt="2024-02-21T06:34:58.550" v="270" actId="478"/>
          <ac:picMkLst>
            <pc:docMk/>
            <pc:sldMk cId="599984584" sldId="281"/>
            <ac:picMk id="15" creationId="{33C1DB43-B2BA-16C0-4563-BEEA3BE22BE4}"/>
          </ac:picMkLst>
        </pc:picChg>
        <pc:picChg chg="add mod">
          <ac:chgData name="井田　侑作" userId="6b312589-0c82-48c6-a1c6-1c9005b8a479" providerId="ADAL" clId="{7D2422E6-5E28-4ACC-A557-156D52443BDC}" dt="2024-02-21T06:35:03.295" v="271" actId="1076"/>
          <ac:picMkLst>
            <pc:docMk/>
            <pc:sldMk cId="599984584" sldId="281"/>
            <ac:picMk id="20" creationId="{113F8922-223B-0E02-8EB8-F3A00D930DDF}"/>
          </ac:picMkLst>
        </pc:picChg>
        <pc:picChg chg="mod">
          <ac:chgData name="井田　侑作" userId="6b312589-0c82-48c6-a1c6-1c9005b8a479" providerId="ADAL" clId="{7D2422E6-5E28-4ACC-A557-156D52443BDC}" dt="2024-02-21T06:34:18.180" v="262" actId="165"/>
          <ac:picMkLst>
            <pc:docMk/>
            <pc:sldMk cId="599984584" sldId="281"/>
            <ac:picMk id="23" creationId="{EC92C422-B848-D266-F473-68BDE794BECF}"/>
          </ac:picMkLst>
        </pc:picChg>
      </pc:sldChg>
      <pc:sldChg chg="delSp modSp mod modNotesTx">
        <pc:chgData name="井田　侑作" userId="6b312589-0c82-48c6-a1c6-1c9005b8a479" providerId="ADAL" clId="{7D2422E6-5E28-4ACC-A557-156D52443BDC}" dt="2024-02-21T12:21:56.958" v="2724" actId="20577"/>
        <pc:sldMkLst>
          <pc:docMk/>
          <pc:sldMk cId="240274950" sldId="282"/>
        </pc:sldMkLst>
        <pc:spChg chg="mod">
          <ac:chgData name="井田　侑作" userId="6b312589-0c82-48c6-a1c6-1c9005b8a479" providerId="ADAL" clId="{7D2422E6-5E28-4ACC-A557-156D52443BDC}" dt="2024-02-21T12:21:15.844" v="2698" actId="20577"/>
          <ac:spMkLst>
            <pc:docMk/>
            <pc:sldMk cId="240274950" sldId="282"/>
            <ac:spMk id="2" creationId="{DA38A5E1-FFCB-39FC-E069-F109E6C8E1A2}"/>
          </ac:spMkLst>
        </pc:spChg>
        <pc:spChg chg="mod">
          <ac:chgData name="井田　侑作" userId="6b312589-0c82-48c6-a1c6-1c9005b8a479" providerId="ADAL" clId="{7D2422E6-5E28-4ACC-A557-156D52443BDC}" dt="2024-02-21T12:21:56.958" v="2724" actId="20577"/>
          <ac:spMkLst>
            <pc:docMk/>
            <pc:sldMk cId="240274950" sldId="282"/>
            <ac:spMk id="3" creationId="{BD526C57-E570-6487-BCC1-864BAC5C9324}"/>
          </ac:spMkLst>
        </pc:spChg>
        <pc:spChg chg="del">
          <ac:chgData name="井田　侑作" userId="6b312589-0c82-48c6-a1c6-1c9005b8a479" providerId="ADAL" clId="{7D2422E6-5E28-4ACC-A557-156D52443BDC}" dt="2024-02-21T06:41:25.925" v="298" actId="478"/>
          <ac:spMkLst>
            <pc:docMk/>
            <pc:sldMk cId="240274950" sldId="282"/>
            <ac:spMk id="38" creationId="{8FEB235D-1714-96F5-D063-F50CEE71E00E}"/>
          </ac:spMkLst>
        </pc:spChg>
      </pc:sldChg>
      <pc:sldChg chg="addSp delSp modSp mod ord modAnim">
        <pc:chgData name="井田　侑作" userId="6b312589-0c82-48c6-a1c6-1c9005b8a479" providerId="ADAL" clId="{7D2422E6-5E28-4ACC-A557-156D52443BDC}" dt="2024-02-22T04:17:29.187" v="3308" actId="20577"/>
        <pc:sldMkLst>
          <pc:docMk/>
          <pc:sldMk cId="1103381378" sldId="283"/>
        </pc:sldMkLst>
        <pc:spChg chg="mod">
          <ac:chgData name="井田　侑作" userId="6b312589-0c82-48c6-a1c6-1c9005b8a479" providerId="ADAL" clId="{7D2422E6-5E28-4ACC-A557-156D52443BDC}" dt="2024-02-22T04:17:29.187" v="3308" actId="20577"/>
          <ac:spMkLst>
            <pc:docMk/>
            <pc:sldMk cId="1103381378" sldId="283"/>
            <ac:spMk id="3" creationId="{6D8390B8-31C1-B2F2-1720-A44EC952E22D}"/>
          </ac:spMkLst>
        </pc:spChg>
        <pc:spChg chg="add mod">
          <ac:chgData name="井田　侑作" userId="6b312589-0c82-48c6-a1c6-1c9005b8a479" providerId="ADAL" clId="{7D2422E6-5E28-4ACC-A557-156D52443BDC}" dt="2024-02-21T12:23:39.814" v="2729" actId="1076"/>
          <ac:spMkLst>
            <pc:docMk/>
            <pc:sldMk cId="1103381378" sldId="283"/>
            <ac:spMk id="9" creationId="{B6D9C937-E9A2-C9F9-9317-A83B927DDF70}"/>
          </ac:spMkLst>
        </pc:spChg>
        <pc:grpChg chg="del">
          <ac:chgData name="井田　侑作" userId="6b312589-0c82-48c6-a1c6-1c9005b8a479" providerId="ADAL" clId="{7D2422E6-5E28-4ACC-A557-156D52443BDC}" dt="2024-02-21T06:05:18.264" v="6" actId="478"/>
          <ac:grpSpMkLst>
            <pc:docMk/>
            <pc:sldMk cId="1103381378" sldId="283"/>
            <ac:grpSpMk id="6" creationId="{B66D2C57-3257-48A7-AF57-AE53D5E16A2D}"/>
          </ac:grpSpMkLst>
        </pc:grpChg>
        <pc:picChg chg="add mod">
          <ac:chgData name="井田　侑作" userId="6b312589-0c82-48c6-a1c6-1c9005b8a479" providerId="ADAL" clId="{7D2422E6-5E28-4ACC-A557-156D52443BDC}" dt="2024-02-21T12:23:33.932" v="2728" actId="1076"/>
          <ac:picMkLst>
            <pc:docMk/>
            <pc:sldMk cId="1103381378" sldId="283"/>
            <ac:picMk id="7" creationId="{790C07DD-3466-A7E9-9777-B1BD193221EE}"/>
          </ac:picMkLst>
        </pc:picChg>
      </pc:sldChg>
      <pc:sldChg chg="modSp mod">
        <pc:chgData name="井田　侑作" userId="6b312589-0c82-48c6-a1c6-1c9005b8a479" providerId="ADAL" clId="{7D2422E6-5E28-4ACC-A557-156D52443BDC}" dt="2024-02-22T05:11:17.723" v="3456" actId="20577"/>
        <pc:sldMkLst>
          <pc:docMk/>
          <pc:sldMk cId="2565041906" sldId="284"/>
        </pc:sldMkLst>
        <pc:spChg chg="mod">
          <ac:chgData name="井田　侑作" userId="6b312589-0c82-48c6-a1c6-1c9005b8a479" providerId="ADAL" clId="{7D2422E6-5E28-4ACC-A557-156D52443BDC}" dt="2024-02-22T05:11:17.723" v="3456" actId="20577"/>
          <ac:spMkLst>
            <pc:docMk/>
            <pc:sldMk cId="2565041906" sldId="284"/>
            <ac:spMk id="3" creationId="{34CC3F91-2BB9-0010-7AF7-7BBFF30F7949}"/>
          </ac:spMkLst>
        </pc:spChg>
        <pc:spChg chg="mod">
          <ac:chgData name="井田　侑作" userId="6b312589-0c82-48c6-a1c6-1c9005b8a479" providerId="ADAL" clId="{7D2422E6-5E28-4ACC-A557-156D52443BDC}" dt="2024-02-21T10:35:44.452" v="2432" actId="20577"/>
          <ac:spMkLst>
            <pc:docMk/>
            <pc:sldMk cId="2565041906" sldId="284"/>
            <ac:spMk id="19" creationId="{D078CB31-1FE3-B99A-2628-7D50CD368F0D}"/>
          </ac:spMkLst>
        </pc:spChg>
        <pc:spChg chg="mod">
          <ac:chgData name="井田　侑作" userId="6b312589-0c82-48c6-a1c6-1c9005b8a479" providerId="ADAL" clId="{7D2422E6-5E28-4ACC-A557-156D52443BDC}" dt="2024-02-21T10:35:12.163" v="2421" actId="20577"/>
          <ac:spMkLst>
            <pc:docMk/>
            <pc:sldMk cId="2565041906" sldId="284"/>
            <ac:spMk id="36" creationId="{FC5FAFAD-8EE7-935C-B8D4-F0F0A8958482}"/>
          </ac:spMkLst>
        </pc:spChg>
        <pc:spChg chg="mod">
          <ac:chgData name="井田　侑作" userId="6b312589-0c82-48c6-a1c6-1c9005b8a479" providerId="ADAL" clId="{7D2422E6-5E28-4ACC-A557-156D52443BDC}" dt="2024-02-21T10:35:02.221" v="2408" actId="1076"/>
          <ac:spMkLst>
            <pc:docMk/>
            <pc:sldMk cId="2565041906" sldId="284"/>
            <ac:spMk id="39" creationId="{B705970E-CE76-5F36-A7F8-9A07B514758C}"/>
          </ac:spMkLst>
        </pc:spChg>
        <pc:picChg chg="mod">
          <ac:chgData name="井田　侑作" userId="6b312589-0c82-48c6-a1c6-1c9005b8a479" providerId="ADAL" clId="{7D2422E6-5E28-4ACC-A557-156D52443BDC}" dt="2024-02-21T10:34:52.969" v="2398" actId="1038"/>
          <ac:picMkLst>
            <pc:docMk/>
            <pc:sldMk cId="2565041906" sldId="284"/>
            <ac:picMk id="9" creationId="{6137842B-D6E1-B5ED-CD33-9F36EC82B7E5}"/>
          </ac:picMkLst>
        </pc:picChg>
      </pc:sldChg>
      <pc:sldChg chg="del">
        <pc:chgData name="井田　侑作" userId="6b312589-0c82-48c6-a1c6-1c9005b8a479" providerId="ADAL" clId="{7D2422E6-5E28-4ACC-A557-156D52443BDC}" dt="2024-02-21T07:13:41.638" v="711" actId="47"/>
        <pc:sldMkLst>
          <pc:docMk/>
          <pc:sldMk cId="4049057725" sldId="285"/>
        </pc:sldMkLst>
      </pc:sldChg>
      <pc:sldChg chg="del">
        <pc:chgData name="井田　侑作" userId="6b312589-0c82-48c6-a1c6-1c9005b8a479" providerId="ADAL" clId="{7D2422E6-5E28-4ACC-A557-156D52443BDC}" dt="2024-02-21T07:13:42.140" v="713" actId="47"/>
        <pc:sldMkLst>
          <pc:docMk/>
          <pc:sldMk cId="2911332822" sldId="286"/>
        </pc:sldMkLst>
      </pc:sldChg>
      <pc:sldChg chg="del">
        <pc:chgData name="井田　侑作" userId="6b312589-0c82-48c6-a1c6-1c9005b8a479" providerId="ADAL" clId="{7D2422E6-5E28-4ACC-A557-156D52443BDC}" dt="2024-02-21T07:14:15.838" v="730" actId="47"/>
        <pc:sldMkLst>
          <pc:docMk/>
          <pc:sldMk cId="3367131990" sldId="287"/>
        </pc:sldMkLst>
      </pc:sldChg>
      <pc:sldChg chg="del">
        <pc:chgData name="井田　侑作" userId="6b312589-0c82-48c6-a1c6-1c9005b8a479" providerId="ADAL" clId="{7D2422E6-5E28-4ACC-A557-156D52443BDC}" dt="2024-02-21T07:13:42.710" v="716" actId="47"/>
        <pc:sldMkLst>
          <pc:docMk/>
          <pc:sldMk cId="106134667" sldId="291"/>
        </pc:sldMkLst>
      </pc:sldChg>
      <pc:sldChg chg="del">
        <pc:chgData name="井田　侑作" userId="6b312589-0c82-48c6-a1c6-1c9005b8a479" providerId="ADAL" clId="{7D2422E6-5E28-4ACC-A557-156D52443BDC}" dt="2024-02-21T07:13:43.571" v="717" actId="47"/>
        <pc:sldMkLst>
          <pc:docMk/>
          <pc:sldMk cId="622540815" sldId="292"/>
        </pc:sldMkLst>
      </pc:sldChg>
      <pc:sldChg chg="del">
        <pc:chgData name="井田　侑作" userId="6b312589-0c82-48c6-a1c6-1c9005b8a479" providerId="ADAL" clId="{7D2422E6-5E28-4ACC-A557-156D52443BDC}" dt="2024-02-21T07:13:44.164" v="718" actId="47"/>
        <pc:sldMkLst>
          <pc:docMk/>
          <pc:sldMk cId="2146846773" sldId="293"/>
        </pc:sldMkLst>
      </pc:sldChg>
      <pc:sldChg chg="del">
        <pc:chgData name="井田　侑作" userId="6b312589-0c82-48c6-a1c6-1c9005b8a479" providerId="ADAL" clId="{7D2422E6-5E28-4ACC-A557-156D52443BDC}" dt="2024-02-21T07:13:44.582" v="719" actId="47"/>
        <pc:sldMkLst>
          <pc:docMk/>
          <pc:sldMk cId="1674447931" sldId="294"/>
        </pc:sldMkLst>
      </pc:sldChg>
      <pc:sldChg chg="del">
        <pc:chgData name="井田　侑作" userId="6b312589-0c82-48c6-a1c6-1c9005b8a479" providerId="ADAL" clId="{7D2422E6-5E28-4ACC-A557-156D52443BDC}" dt="2024-02-21T07:13:44.881" v="720" actId="47"/>
        <pc:sldMkLst>
          <pc:docMk/>
          <pc:sldMk cId="4235344328" sldId="295"/>
        </pc:sldMkLst>
      </pc:sldChg>
      <pc:sldChg chg="del">
        <pc:chgData name="井田　侑作" userId="6b312589-0c82-48c6-a1c6-1c9005b8a479" providerId="ADAL" clId="{7D2422E6-5E28-4ACC-A557-156D52443BDC}" dt="2024-02-21T07:14:15.537" v="729" actId="47"/>
        <pc:sldMkLst>
          <pc:docMk/>
          <pc:sldMk cId="2548050553" sldId="296"/>
        </pc:sldMkLst>
      </pc:sldChg>
      <pc:sldChg chg="del">
        <pc:chgData name="井田　侑作" userId="6b312589-0c82-48c6-a1c6-1c9005b8a479" providerId="ADAL" clId="{7D2422E6-5E28-4ACC-A557-156D52443BDC}" dt="2024-02-21T07:14:15.302" v="728" actId="47"/>
        <pc:sldMkLst>
          <pc:docMk/>
          <pc:sldMk cId="4104463752" sldId="297"/>
        </pc:sldMkLst>
      </pc:sldChg>
      <pc:sldChg chg="del">
        <pc:chgData name="井田　侑作" userId="6b312589-0c82-48c6-a1c6-1c9005b8a479" providerId="ADAL" clId="{7D2422E6-5E28-4ACC-A557-156D52443BDC}" dt="2024-02-21T07:14:06.090" v="721" actId="47"/>
        <pc:sldMkLst>
          <pc:docMk/>
          <pc:sldMk cId="2924624653" sldId="300"/>
        </pc:sldMkLst>
      </pc:sldChg>
      <pc:sldChg chg="del">
        <pc:chgData name="井田　侑作" userId="6b312589-0c82-48c6-a1c6-1c9005b8a479" providerId="ADAL" clId="{7D2422E6-5E28-4ACC-A557-156D52443BDC}" dt="2024-02-21T07:14:07.573" v="722" actId="47"/>
        <pc:sldMkLst>
          <pc:docMk/>
          <pc:sldMk cId="1554495627" sldId="301"/>
        </pc:sldMkLst>
      </pc:sldChg>
      <pc:sldChg chg="del">
        <pc:chgData name="井田　侑作" userId="6b312589-0c82-48c6-a1c6-1c9005b8a479" providerId="ADAL" clId="{7D2422E6-5E28-4ACC-A557-156D52443BDC}" dt="2024-02-21T07:14:10.611" v="723" actId="47"/>
        <pc:sldMkLst>
          <pc:docMk/>
          <pc:sldMk cId="487934661" sldId="302"/>
        </pc:sldMkLst>
      </pc:sldChg>
      <pc:sldChg chg="add del">
        <pc:chgData name="井田　侑作" userId="6b312589-0c82-48c6-a1c6-1c9005b8a479" providerId="ADAL" clId="{7D2422E6-5E28-4ACC-A557-156D52443BDC}" dt="2024-02-21T07:14:22.086" v="733" actId="47"/>
        <pc:sldMkLst>
          <pc:docMk/>
          <pc:sldMk cId="2582301096" sldId="303"/>
        </pc:sldMkLst>
      </pc:sldChg>
      <pc:sldChg chg="del">
        <pc:chgData name="井田　侑作" userId="6b312589-0c82-48c6-a1c6-1c9005b8a479" providerId="ADAL" clId="{7D2422E6-5E28-4ACC-A557-156D52443BDC}" dt="2024-02-21T07:13:35.712" v="709" actId="47"/>
        <pc:sldMkLst>
          <pc:docMk/>
          <pc:sldMk cId="483655922" sldId="304"/>
        </pc:sldMkLst>
      </pc:sldChg>
      <pc:sldChg chg="addSp delSp modSp del mod">
        <pc:chgData name="井田　侑作" userId="6b312589-0c82-48c6-a1c6-1c9005b8a479" providerId="ADAL" clId="{7D2422E6-5E28-4ACC-A557-156D52443BDC}" dt="2024-02-21T06:22:11.437" v="137" actId="47"/>
        <pc:sldMkLst>
          <pc:docMk/>
          <pc:sldMk cId="2204236141" sldId="308"/>
        </pc:sldMkLst>
        <pc:spChg chg="add del mod">
          <ac:chgData name="井田　侑作" userId="6b312589-0c82-48c6-a1c6-1c9005b8a479" providerId="ADAL" clId="{7D2422E6-5E28-4ACC-A557-156D52443BDC}" dt="2024-02-21T06:20:54.198" v="125" actId="478"/>
          <ac:spMkLst>
            <pc:docMk/>
            <pc:sldMk cId="2204236141" sldId="308"/>
            <ac:spMk id="12" creationId="{5DBA8413-61DD-4700-B754-2E804875D7FA}"/>
          </ac:spMkLst>
        </pc:spChg>
        <pc:grpChg chg="mod">
          <ac:chgData name="井田　侑作" userId="6b312589-0c82-48c6-a1c6-1c9005b8a479" providerId="ADAL" clId="{7D2422E6-5E28-4ACC-A557-156D52443BDC}" dt="2024-02-21T06:09:08.334" v="77" actId="1076"/>
          <ac:grpSpMkLst>
            <pc:docMk/>
            <pc:sldMk cId="2204236141" sldId="308"/>
            <ac:grpSpMk id="20" creationId="{9254D1FC-2877-A36D-628D-A48A4F727656}"/>
          </ac:grpSpMkLst>
        </pc:grpChg>
      </pc:sldChg>
      <pc:sldChg chg="del">
        <pc:chgData name="井田　侑作" userId="6b312589-0c82-48c6-a1c6-1c9005b8a479" providerId="ADAL" clId="{7D2422E6-5E28-4ACC-A557-156D52443BDC}" dt="2024-02-21T07:13:33.953" v="708" actId="47"/>
        <pc:sldMkLst>
          <pc:docMk/>
          <pc:sldMk cId="3902332267" sldId="309"/>
        </pc:sldMkLst>
      </pc:sldChg>
      <pc:sldChg chg="modSp del mod">
        <pc:chgData name="井田　侑作" userId="6b312589-0c82-48c6-a1c6-1c9005b8a479" providerId="ADAL" clId="{7D2422E6-5E28-4ACC-A557-156D52443BDC}" dt="2024-02-21T07:13:19.076" v="705" actId="47"/>
        <pc:sldMkLst>
          <pc:docMk/>
          <pc:sldMk cId="2521734683" sldId="310"/>
        </pc:sldMkLst>
        <pc:spChg chg="mod">
          <ac:chgData name="井田　侑作" userId="6b312589-0c82-48c6-a1c6-1c9005b8a479" providerId="ADAL" clId="{7D2422E6-5E28-4ACC-A557-156D52443BDC}" dt="2024-02-21T06:06:04.670" v="69" actId="20577"/>
          <ac:spMkLst>
            <pc:docMk/>
            <pc:sldMk cId="2521734683" sldId="310"/>
            <ac:spMk id="3" creationId="{17655763-6A91-C48A-A691-A3349FB06DD9}"/>
          </ac:spMkLst>
        </pc:spChg>
      </pc:sldChg>
      <pc:sldChg chg="del">
        <pc:chgData name="井田　侑作" userId="6b312589-0c82-48c6-a1c6-1c9005b8a479" providerId="ADAL" clId="{7D2422E6-5E28-4ACC-A557-156D52443BDC}" dt="2024-02-21T07:13:37.527" v="710" actId="47"/>
        <pc:sldMkLst>
          <pc:docMk/>
          <pc:sldMk cId="1441741286" sldId="311"/>
        </pc:sldMkLst>
      </pc:sldChg>
      <pc:sldChg chg="ord">
        <pc:chgData name="井田　侑作" userId="6b312589-0c82-48c6-a1c6-1c9005b8a479" providerId="ADAL" clId="{7D2422E6-5E28-4ACC-A557-156D52443BDC}" dt="2024-02-21T07:14:28.028" v="735"/>
        <pc:sldMkLst>
          <pc:docMk/>
          <pc:sldMk cId="1634251138" sldId="312"/>
        </pc:sldMkLst>
      </pc:sldChg>
      <pc:sldChg chg="addSp delSp modSp mod modAnim modNotesTx">
        <pc:chgData name="井田　侑作" userId="6b312589-0c82-48c6-a1c6-1c9005b8a479" providerId="ADAL" clId="{7D2422E6-5E28-4ACC-A557-156D52443BDC}" dt="2024-02-22T03:51:13.385" v="3202" actId="20577"/>
        <pc:sldMkLst>
          <pc:docMk/>
          <pc:sldMk cId="746057671" sldId="314"/>
        </pc:sldMkLst>
        <pc:spChg chg="mod">
          <ac:chgData name="井田　侑作" userId="6b312589-0c82-48c6-a1c6-1c9005b8a479" providerId="ADAL" clId="{7D2422E6-5E28-4ACC-A557-156D52443BDC}" dt="2024-02-21T07:47:01.887" v="899" actId="20577"/>
          <ac:spMkLst>
            <pc:docMk/>
            <pc:sldMk cId="746057671" sldId="314"/>
            <ac:spMk id="2" creationId="{0943AE9D-90DB-AF76-49ED-6A1AB652BC01}"/>
          </ac:spMkLst>
        </pc:spChg>
        <pc:spChg chg="mod">
          <ac:chgData name="井田　侑作" userId="6b312589-0c82-48c6-a1c6-1c9005b8a479" providerId="ADAL" clId="{7D2422E6-5E28-4ACC-A557-156D52443BDC}" dt="2024-02-22T03:51:13.385" v="3202" actId="20577"/>
          <ac:spMkLst>
            <pc:docMk/>
            <pc:sldMk cId="746057671" sldId="314"/>
            <ac:spMk id="3" creationId="{013DEBEF-D93A-7ABB-FA09-F77CF343800E}"/>
          </ac:spMkLst>
        </pc:spChg>
        <pc:spChg chg="del">
          <ac:chgData name="井田　侑作" userId="6b312589-0c82-48c6-a1c6-1c9005b8a479" providerId="ADAL" clId="{7D2422E6-5E28-4ACC-A557-156D52443BDC}" dt="2024-02-21T07:46:38.371" v="889" actId="478"/>
          <ac:spMkLst>
            <pc:docMk/>
            <pc:sldMk cId="746057671" sldId="314"/>
            <ac:spMk id="4" creationId="{42EC3590-4624-9FDF-C44B-37F4AABE68D5}"/>
          </ac:spMkLst>
        </pc:spChg>
        <pc:spChg chg="del">
          <ac:chgData name="井田　侑作" userId="6b312589-0c82-48c6-a1c6-1c9005b8a479" providerId="ADAL" clId="{7D2422E6-5E28-4ACC-A557-156D52443BDC}" dt="2024-02-21T07:46:39.847" v="890" actId="478"/>
          <ac:spMkLst>
            <pc:docMk/>
            <pc:sldMk cId="746057671" sldId="314"/>
            <ac:spMk id="5" creationId="{B1D407B1-15CC-A6FA-D6C0-D12C1A980798}"/>
          </ac:spMkLst>
        </pc:spChg>
        <pc:spChg chg="add mod">
          <ac:chgData name="井田　侑作" userId="6b312589-0c82-48c6-a1c6-1c9005b8a479" providerId="ADAL" clId="{7D2422E6-5E28-4ACC-A557-156D52443BDC}" dt="2024-02-21T09:20:01.534" v="1022" actId="1076"/>
          <ac:spMkLst>
            <pc:docMk/>
            <pc:sldMk cId="746057671" sldId="314"/>
            <ac:spMk id="15" creationId="{53DC1B1C-886D-12BB-7232-4C55296CD605}"/>
          </ac:spMkLst>
        </pc:spChg>
        <pc:spChg chg="add mod">
          <ac:chgData name="井田　侑作" userId="6b312589-0c82-48c6-a1c6-1c9005b8a479" providerId="ADAL" clId="{7D2422E6-5E28-4ACC-A557-156D52443BDC}" dt="2024-02-21T09:19:56.063" v="1021" actId="1076"/>
          <ac:spMkLst>
            <pc:docMk/>
            <pc:sldMk cId="746057671" sldId="314"/>
            <ac:spMk id="16" creationId="{B3021F82-5A2F-813D-9528-201C3DF1082A}"/>
          </ac:spMkLst>
        </pc:spChg>
        <pc:spChg chg="add mod">
          <ac:chgData name="井田　侑作" userId="6b312589-0c82-48c6-a1c6-1c9005b8a479" providerId="ADAL" clId="{7D2422E6-5E28-4ACC-A557-156D52443BDC}" dt="2024-02-21T09:20:08.786" v="1028" actId="20577"/>
          <ac:spMkLst>
            <pc:docMk/>
            <pc:sldMk cId="746057671" sldId="314"/>
            <ac:spMk id="17" creationId="{178A1955-C131-DADE-43C8-300421E75835}"/>
          </ac:spMkLst>
        </pc:spChg>
        <pc:spChg chg="add mod">
          <ac:chgData name="井田　侑作" userId="6b312589-0c82-48c6-a1c6-1c9005b8a479" providerId="ADAL" clId="{7D2422E6-5E28-4ACC-A557-156D52443BDC}" dt="2024-02-21T09:20:24.802" v="1046" actId="20577"/>
          <ac:spMkLst>
            <pc:docMk/>
            <pc:sldMk cId="746057671" sldId="314"/>
            <ac:spMk id="18" creationId="{A5CA20C3-FC4C-3B8F-1014-A1833FE7C39C}"/>
          </ac:spMkLst>
        </pc:spChg>
        <pc:grpChg chg="add del mod">
          <ac:chgData name="井田　侑作" userId="6b312589-0c82-48c6-a1c6-1c9005b8a479" providerId="ADAL" clId="{7D2422E6-5E28-4ACC-A557-156D52443BDC}" dt="2024-02-21T09:27:30.664" v="1049" actId="165"/>
          <ac:grpSpMkLst>
            <pc:docMk/>
            <pc:sldMk cId="746057671" sldId="314"/>
            <ac:grpSpMk id="14" creationId="{220667DF-3EBF-534A-5AA1-D8793978B071}"/>
          </ac:grpSpMkLst>
        </pc:grpChg>
        <pc:grpChg chg="add mod">
          <ac:chgData name="井田　侑作" userId="6b312589-0c82-48c6-a1c6-1c9005b8a479" providerId="ADAL" clId="{7D2422E6-5E28-4ACC-A557-156D52443BDC}" dt="2024-02-21T09:39:16.980" v="1165" actId="164"/>
          <ac:grpSpMkLst>
            <pc:docMk/>
            <pc:sldMk cId="746057671" sldId="314"/>
            <ac:grpSpMk id="19" creationId="{64358206-2C86-BD05-026D-5245E00475BA}"/>
          </ac:grpSpMkLst>
        </pc:grpChg>
        <pc:picChg chg="add mod">
          <ac:chgData name="井田　侑作" userId="6b312589-0c82-48c6-a1c6-1c9005b8a479" providerId="ADAL" clId="{7D2422E6-5E28-4ACC-A557-156D52443BDC}" dt="2024-02-21T09:06:09.405" v="987" actId="1076"/>
          <ac:picMkLst>
            <pc:docMk/>
            <pc:sldMk cId="746057671" sldId="314"/>
            <ac:picMk id="7" creationId="{D3AA501F-0F12-BC17-1117-B2CC02791C44}"/>
          </ac:picMkLst>
        </pc:picChg>
        <pc:picChg chg="add mod topLvl">
          <ac:chgData name="井田　侑作" userId="6b312589-0c82-48c6-a1c6-1c9005b8a479" providerId="ADAL" clId="{7D2422E6-5E28-4ACC-A557-156D52443BDC}" dt="2024-02-21T09:39:16.980" v="1165" actId="164"/>
          <ac:picMkLst>
            <pc:docMk/>
            <pc:sldMk cId="746057671" sldId="314"/>
            <ac:picMk id="8" creationId="{931FD472-2A6F-9AB5-4587-4BA340A473C4}"/>
          </ac:picMkLst>
        </pc:picChg>
        <pc:picChg chg="del">
          <ac:chgData name="井田　侑作" userId="6b312589-0c82-48c6-a1c6-1c9005b8a479" providerId="ADAL" clId="{7D2422E6-5E28-4ACC-A557-156D52443BDC}" dt="2024-02-21T07:46:36.655" v="888" actId="478"/>
          <ac:picMkLst>
            <pc:docMk/>
            <pc:sldMk cId="746057671" sldId="314"/>
            <ac:picMk id="9" creationId="{BFB44CCA-BEEC-5166-7ABA-C891E94788C2}"/>
          </ac:picMkLst>
        </pc:picChg>
        <pc:picChg chg="add mod topLvl">
          <ac:chgData name="井田　侑作" userId="6b312589-0c82-48c6-a1c6-1c9005b8a479" providerId="ADAL" clId="{7D2422E6-5E28-4ACC-A557-156D52443BDC}" dt="2024-02-21T09:39:16.980" v="1165" actId="164"/>
          <ac:picMkLst>
            <pc:docMk/>
            <pc:sldMk cId="746057671" sldId="314"/>
            <ac:picMk id="10" creationId="{E745A1D1-0F1E-187A-38CD-6624F784FC00}"/>
          </ac:picMkLst>
        </pc:picChg>
        <pc:picChg chg="del">
          <ac:chgData name="井田　侑作" userId="6b312589-0c82-48c6-a1c6-1c9005b8a479" providerId="ADAL" clId="{7D2422E6-5E28-4ACC-A557-156D52443BDC}" dt="2024-02-21T07:46:35.991" v="887" actId="478"/>
          <ac:picMkLst>
            <pc:docMk/>
            <pc:sldMk cId="746057671" sldId="314"/>
            <ac:picMk id="11" creationId="{F9F8B865-9EDD-BD6C-EC37-C5E6457945E5}"/>
          </ac:picMkLst>
        </pc:picChg>
        <pc:picChg chg="add mod topLvl">
          <ac:chgData name="井田　侑作" userId="6b312589-0c82-48c6-a1c6-1c9005b8a479" providerId="ADAL" clId="{7D2422E6-5E28-4ACC-A557-156D52443BDC}" dt="2024-02-21T09:39:16.980" v="1165" actId="164"/>
          <ac:picMkLst>
            <pc:docMk/>
            <pc:sldMk cId="746057671" sldId="314"/>
            <ac:picMk id="12" creationId="{DEE52830-EBC0-2263-E7C5-7AB7071E5BBC}"/>
          </ac:picMkLst>
        </pc:picChg>
        <pc:picChg chg="add mod topLvl">
          <ac:chgData name="井田　侑作" userId="6b312589-0c82-48c6-a1c6-1c9005b8a479" providerId="ADAL" clId="{7D2422E6-5E28-4ACC-A557-156D52443BDC}" dt="2024-02-21T09:39:16.980" v="1165" actId="164"/>
          <ac:picMkLst>
            <pc:docMk/>
            <pc:sldMk cId="746057671" sldId="314"/>
            <ac:picMk id="13" creationId="{DC54C02D-1A2E-2603-7056-553E95E2563C}"/>
          </ac:picMkLst>
        </pc:picChg>
      </pc:sldChg>
      <pc:sldChg chg="del">
        <pc:chgData name="井田　侑作" userId="6b312589-0c82-48c6-a1c6-1c9005b8a479" providerId="ADAL" clId="{7D2422E6-5E28-4ACC-A557-156D52443BDC}" dt="2024-02-21T07:47:04.865" v="900" actId="47"/>
        <pc:sldMkLst>
          <pc:docMk/>
          <pc:sldMk cId="3106385788" sldId="315"/>
        </pc:sldMkLst>
      </pc:sldChg>
      <pc:sldChg chg="del">
        <pc:chgData name="井田　侑作" userId="6b312589-0c82-48c6-a1c6-1c9005b8a479" providerId="ADAL" clId="{7D2422E6-5E28-4ACC-A557-156D52443BDC}" dt="2024-02-21T07:13:29.963" v="706" actId="47"/>
        <pc:sldMkLst>
          <pc:docMk/>
          <pc:sldMk cId="1409607947" sldId="317"/>
        </pc:sldMkLst>
      </pc:sldChg>
      <pc:sldChg chg="delSp modSp del mod modShow modNotesTx">
        <pc:chgData name="井田　侑作" userId="6b312589-0c82-48c6-a1c6-1c9005b8a479" providerId="ADAL" clId="{7D2422E6-5E28-4ACC-A557-156D52443BDC}" dt="2024-02-21T12:26:39.158" v="2751" actId="47"/>
        <pc:sldMkLst>
          <pc:docMk/>
          <pc:sldMk cId="1404969925" sldId="318"/>
        </pc:sldMkLst>
        <pc:spChg chg="mod">
          <ac:chgData name="井田　侑作" userId="6b312589-0c82-48c6-a1c6-1c9005b8a479" providerId="ADAL" clId="{7D2422E6-5E28-4ACC-A557-156D52443BDC}" dt="2024-02-21T12:21:22.753" v="2708" actId="20577"/>
          <ac:spMkLst>
            <pc:docMk/>
            <pc:sldMk cId="1404969925" sldId="318"/>
            <ac:spMk id="2" creationId="{DA38A5E1-FFCB-39FC-E069-F109E6C8E1A2}"/>
          </ac:spMkLst>
        </pc:spChg>
        <pc:spChg chg="del">
          <ac:chgData name="井田　侑作" userId="6b312589-0c82-48c6-a1c6-1c9005b8a479" providerId="ADAL" clId="{7D2422E6-5E28-4ACC-A557-156D52443BDC}" dt="2024-02-21T06:46:35.375" v="331" actId="478"/>
          <ac:spMkLst>
            <pc:docMk/>
            <pc:sldMk cId="1404969925" sldId="318"/>
            <ac:spMk id="12" creationId="{726F0EB6-52DC-5B60-87C9-63FE1CF77705}"/>
          </ac:spMkLst>
        </pc:spChg>
        <pc:spChg chg="del">
          <ac:chgData name="井田　侑作" userId="6b312589-0c82-48c6-a1c6-1c9005b8a479" providerId="ADAL" clId="{7D2422E6-5E28-4ACC-A557-156D52443BDC}" dt="2024-02-21T06:40:44.591" v="297" actId="478"/>
          <ac:spMkLst>
            <pc:docMk/>
            <pc:sldMk cId="1404969925" sldId="318"/>
            <ac:spMk id="19" creationId="{44D7AECC-9885-188F-FA1E-A5D0CC334C66}"/>
          </ac:spMkLst>
        </pc:spChg>
        <pc:picChg chg="del">
          <ac:chgData name="井田　侑作" userId="6b312589-0c82-48c6-a1c6-1c9005b8a479" providerId="ADAL" clId="{7D2422E6-5E28-4ACC-A557-156D52443BDC}" dt="2024-02-21T06:39:14.420" v="294" actId="478"/>
          <ac:picMkLst>
            <pc:docMk/>
            <pc:sldMk cId="1404969925" sldId="318"/>
            <ac:picMk id="11" creationId="{D6695934-8857-28AA-74DF-0A1FB86FF902}"/>
          </ac:picMkLst>
        </pc:picChg>
        <pc:cxnChg chg="del">
          <ac:chgData name="井田　侑作" userId="6b312589-0c82-48c6-a1c6-1c9005b8a479" providerId="ADAL" clId="{7D2422E6-5E28-4ACC-A557-156D52443BDC}" dt="2024-02-21T06:39:18.010" v="296" actId="478"/>
          <ac:cxnSpMkLst>
            <pc:docMk/>
            <pc:sldMk cId="1404969925" sldId="318"/>
            <ac:cxnSpMk id="15" creationId="{F6A073C1-CB11-6203-08E7-AC9B8C92F1E3}"/>
          </ac:cxnSpMkLst>
        </pc:cxnChg>
        <pc:cxnChg chg="del">
          <ac:chgData name="井田　侑作" userId="6b312589-0c82-48c6-a1c6-1c9005b8a479" providerId="ADAL" clId="{7D2422E6-5E28-4ACC-A557-156D52443BDC}" dt="2024-02-21T06:39:15.902" v="295" actId="478"/>
          <ac:cxnSpMkLst>
            <pc:docMk/>
            <pc:sldMk cId="1404969925" sldId="318"/>
            <ac:cxnSpMk id="16" creationId="{29D9AF99-DFF1-CD0C-53C5-7D9045378A5E}"/>
          </ac:cxnSpMkLst>
        </pc:cxnChg>
        <pc:cxnChg chg="del">
          <ac:chgData name="井田　侑作" userId="6b312589-0c82-48c6-a1c6-1c9005b8a479" providerId="ADAL" clId="{7D2422E6-5E28-4ACC-A557-156D52443BDC}" dt="2024-02-21T06:39:12.908" v="293" actId="478"/>
          <ac:cxnSpMkLst>
            <pc:docMk/>
            <pc:sldMk cId="1404969925" sldId="318"/>
            <ac:cxnSpMk id="17" creationId="{411C8DE0-D2D7-61F2-8C85-59C3FC1B3FC5}"/>
          </ac:cxnSpMkLst>
        </pc:cxnChg>
        <pc:cxnChg chg="del">
          <ac:chgData name="井田　侑作" userId="6b312589-0c82-48c6-a1c6-1c9005b8a479" providerId="ADAL" clId="{7D2422E6-5E28-4ACC-A557-156D52443BDC}" dt="2024-02-21T06:39:10.440" v="292" actId="478"/>
          <ac:cxnSpMkLst>
            <pc:docMk/>
            <pc:sldMk cId="1404969925" sldId="318"/>
            <ac:cxnSpMk id="18" creationId="{D9D4EDC9-CE06-9862-FF6A-F0735ADE0EFA}"/>
          </ac:cxnSpMkLst>
        </pc:cxnChg>
      </pc:sldChg>
      <pc:sldChg chg="addSp delSp modSp mod modAnim modNotesTx">
        <pc:chgData name="井田　侑作" userId="6b312589-0c82-48c6-a1c6-1c9005b8a479" providerId="ADAL" clId="{7D2422E6-5E28-4ACC-A557-156D52443BDC}" dt="2024-02-22T04:11:43.508" v="3299" actId="20577"/>
        <pc:sldMkLst>
          <pc:docMk/>
          <pc:sldMk cId="1018758817" sldId="319"/>
        </pc:sldMkLst>
        <pc:spChg chg="mod">
          <ac:chgData name="井田　侑作" userId="6b312589-0c82-48c6-a1c6-1c9005b8a479" providerId="ADAL" clId="{7D2422E6-5E28-4ACC-A557-156D52443BDC}" dt="2024-02-21T12:21:30.130" v="2720" actId="20577"/>
          <ac:spMkLst>
            <pc:docMk/>
            <pc:sldMk cId="1018758817" sldId="319"/>
            <ac:spMk id="2" creationId="{DA38A5E1-FFCB-39FC-E069-F109E6C8E1A2}"/>
          </ac:spMkLst>
        </pc:spChg>
        <pc:spChg chg="mod">
          <ac:chgData name="井田　侑作" userId="6b312589-0c82-48c6-a1c6-1c9005b8a479" providerId="ADAL" clId="{7D2422E6-5E28-4ACC-A557-156D52443BDC}" dt="2024-02-22T04:11:43.508" v="3299" actId="20577"/>
          <ac:spMkLst>
            <pc:docMk/>
            <pc:sldMk cId="1018758817" sldId="319"/>
            <ac:spMk id="3" creationId="{BD526C57-E570-6487-BCC1-864BAC5C9324}"/>
          </ac:spMkLst>
        </pc:spChg>
        <pc:spChg chg="add mod">
          <ac:chgData name="井田　侑作" userId="6b312589-0c82-48c6-a1c6-1c9005b8a479" providerId="ADAL" clId="{7D2422E6-5E28-4ACC-A557-156D52443BDC}" dt="2024-02-22T04:09:10.808" v="3286" actId="20577"/>
          <ac:spMkLst>
            <pc:docMk/>
            <pc:sldMk cId="1018758817" sldId="319"/>
            <ac:spMk id="11" creationId="{C32EFBE8-B935-5905-0E82-26CE9A8EAAB8}"/>
          </ac:spMkLst>
        </pc:spChg>
        <pc:spChg chg="add mod">
          <ac:chgData name="井田　侑作" userId="6b312589-0c82-48c6-a1c6-1c9005b8a479" providerId="ADAL" clId="{7D2422E6-5E28-4ACC-A557-156D52443BDC}" dt="2024-02-21T06:50:00.199" v="448" actId="14100"/>
          <ac:spMkLst>
            <pc:docMk/>
            <pc:sldMk cId="1018758817" sldId="319"/>
            <ac:spMk id="13" creationId="{2F550B65-2E28-2119-8CBB-F1E50DFB0039}"/>
          </ac:spMkLst>
        </pc:spChg>
        <pc:spChg chg="add mod">
          <ac:chgData name="井田　侑作" userId="6b312589-0c82-48c6-a1c6-1c9005b8a479" providerId="ADAL" clId="{7D2422E6-5E28-4ACC-A557-156D52443BDC}" dt="2024-02-21T06:51:52.806" v="457" actId="14100"/>
          <ac:spMkLst>
            <pc:docMk/>
            <pc:sldMk cId="1018758817" sldId="319"/>
            <ac:spMk id="14" creationId="{0C991C79-C2C7-8657-38C1-DC2A5863D15F}"/>
          </ac:spMkLst>
        </pc:spChg>
        <pc:spChg chg="add mod">
          <ac:chgData name="井田　侑作" userId="6b312589-0c82-48c6-a1c6-1c9005b8a479" providerId="ADAL" clId="{7D2422E6-5E28-4ACC-A557-156D52443BDC}" dt="2024-02-21T12:54:35.885" v="3010" actId="1076"/>
          <ac:spMkLst>
            <pc:docMk/>
            <pc:sldMk cId="1018758817" sldId="319"/>
            <ac:spMk id="15" creationId="{3DAA63EF-968B-1CB1-5C5D-BA9159BB8E37}"/>
          </ac:spMkLst>
        </pc:spChg>
        <pc:spChg chg="add mod">
          <ac:chgData name="井田　侑作" userId="6b312589-0c82-48c6-a1c6-1c9005b8a479" providerId="ADAL" clId="{7D2422E6-5E28-4ACC-A557-156D52443BDC}" dt="2024-02-21T12:54:12.653" v="3003" actId="1076"/>
          <ac:spMkLst>
            <pc:docMk/>
            <pc:sldMk cId="1018758817" sldId="319"/>
            <ac:spMk id="16" creationId="{9D67FA79-0303-5DE0-8F7A-698D3808005F}"/>
          </ac:spMkLst>
        </pc:spChg>
        <pc:spChg chg="add mod">
          <ac:chgData name="井田　侑作" userId="6b312589-0c82-48c6-a1c6-1c9005b8a479" providerId="ADAL" clId="{7D2422E6-5E28-4ACC-A557-156D52443BDC}" dt="2024-02-21T12:55:52.261" v="3020" actId="1076"/>
          <ac:spMkLst>
            <pc:docMk/>
            <pc:sldMk cId="1018758817" sldId="319"/>
            <ac:spMk id="17" creationId="{47E41FE3-14CF-4A8E-9271-E419A9E8039D}"/>
          </ac:spMkLst>
        </pc:spChg>
        <pc:spChg chg="add mod">
          <ac:chgData name="井田　侑作" userId="6b312589-0c82-48c6-a1c6-1c9005b8a479" providerId="ADAL" clId="{7D2422E6-5E28-4ACC-A557-156D52443BDC}" dt="2024-02-22T04:11:27.896" v="3295" actId="207"/>
          <ac:spMkLst>
            <pc:docMk/>
            <pc:sldMk cId="1018758817" sldId="319"/>
            <ac:spMk id="17" creationId="{9DE12720-5892-9422-F983-2E90F1EB5B1C}"/>
          </ac:spMkLst>
        </pc:spChg>
        <pc:spChg chg="add del mod">
          <ac:chgData name="井田　侑作" userId="6b312589-0c82-48c6-a1c6-1c9005b8a479" providerId="ADAL" clId="{7D2422E6-5E28-4ACC-A557-156D52443BDC}" dt="2024-02-22T04:08:31.201" v="3248" actId="1076"/>
          <ac:spMkLst>
            <pc:docMk/>
            <pc:sldMk cId="1018758817" sldId="319"/>
            <ac:spMk id="18" creationId="{0F86FABA-4611-9217-4A05-F7FAAA99DCD1}"/>
          </ac:spMkLst>
        </pc:spChg>
        <pc:spChg chg="add mod">
          <ac:chgData name="井田　侑作" userId="6b312589-0c82-48c6-a1c6-1c9005b8a479" providerId="ADAL" clId="{7D2422E6-5E28-4ACC-A557-156D52443BDC}" dt="2024-02-21T13:04:19.180" v="3144" actId="14100"/>
          <ac:spMkLst>
            <pc:docMk/>
            <pc:sldMk cId="1018758817" sldId="319"/>
            <ac:spMk id="19" creationId="{0656DC75-4D02-826B-E2B3-593D5EA1C9E4}"/>
          </ac:spMkLst>
        </pc:spChg>
        <pc:spChg chg="del">
          <ac:chgData name="井田　侑作" userId="6b312589-0c82-48c6-a1c6-1c9005b8a479" providerId="ADAL" clId="{7D2422E6-5E28-4ACC-A557-156D52443BDC}" dt="2024-02-21T06:46:53.744" v="338" actId="478"/>
          <ac:spMkLst>
            <pc:docMk/>
            <pc:sldMk cId="1018758817" sldId="319"/>
            <ac:spMk id="19" creationId="{44D7AECC-9885-188F-FA1E-A5D0CC334C66}"/>
          </ac:spMkLst>
        </pc:spChg>
        <pc:spChg chg="mod">
          <ac:chgData name="井田　侑作" userId="6b312589-0c82-48c6-a1c6-1c9005b8a479" providerId="ADAL" clId="{7D2422E6-5E28-4ACC-A557-156D52443BDC}" dt="2024-02-21T06:50:31.298" v="455" actId="14100"/>
          <ac:spMkLst>
            <pc:docMk/>
            <pc:sldMk cId="1018758817" sldId="319"/>
            <ac:spMk id="26" creationId="{4CBA475D-D95F-E06C-D10D-CC84769DBB0C}"/>
          </ac:spMkLst>
        </pc:spChg>
        <pc:spChg chg="del">
          <ac:chgData name="井田　侑作" userId="6b312589-0c82-48c6-a1c6-1c9005b8a479" providerId="ADAL" clId="{7D2422E6-5E28-4ACC-A557-156D52443BDC}" dt="2024-02-21T06:48:02" v="353" actId="478"/>
          <ac:spMkLst>
            <pc:docMk/>
            <pc:sldMk cId="1018758817" sldId="319"/>
            <ac:spMk id="27" creationId="{B06B710D-9178-0F54-2234-D3CCB1500C25}"/>
          </ac:spMkLst>
        </pc:spChg>
        <pc:spChg chg="add del mod topLvl">
          <ac:chgData name="井田　侑作" userId="6b312589-0c82-48c6-a1c6-1c9005b8a479" providerId="ADAL" clId="{7D2422E6-5E28-4ACC-A557-156D52443BDC}" dt="2024-02-21T12:55:15.771" v="3016" actId="21"/>
          <ac:spMkLst>
            <pc:docMk/>
            <pc:sldMk cId="1018758817" sldId="319"/>
            <ac:spMk id="36" creationId="{121C588E-41E6-9F61-BEB6-483584BA0B09}"/>
          </ac:spMkLst>
        </pc:spChg>
        <pc:spChg chg="add del mod">
          <ac:chgData name="井田　侑作" userId="6b312589-0c82-48c6-a1c6-1c9005b8a479" providerId="ADAL" clId="{7D2422E6-5E28-4ACC-A557-156D52443BDC}" dt="2024-02-21T06:59:11.293" v="533" actId="478"/>
          <ac:spMkLst>
            <pc:docMk/>
            <pc:sldMk cId="1018758817" sldId="319"/>
            <ac:spMk id="40" creationId="{2CCB245F-9EF5-2F36-F539-82AB5581AB0C}"/>
          </ac:spMkLst>
        </pc:spChg>
        <pc:spChg chg="add del mod">
          <ac:chgData name="井田　侑作" userId="6b312589-0c82-48c6-a1c6-1c9005b8a479" providerId="ADAL" clId="{7D2422E6-5E28-4ACC-A557-156D52443BDC}" dt="2024-02-21T07:02:09.745" v="565" actId="478"/>
          <ac:spMkLst>
            <pc:docMk/>
            <pc:sldMk cId="1018758817" sldId="319"/>
            <ac:spMk id="41" creationId="{0A50213A-06D3-028A-4164-07BE836B62F4}"/>
          </ac:spMkLst>
        </pc:spChg>
        <pc:spChg chg="add del mod">
          <ac:chgData name="井田　侑作" userId="6b312589-0c82-48c6-a1c6-1c9005b8a479" providerId="ADAL" clId="{7D2422E6-5E28-4ACC-A557-156D52443BDC}" dt="2024-02-21T07:02:09.271" v="564" actId="478"/>
          <ac:spMkLst>
            <pc:docMk/>
            <pc:sldMk cId="1018758817" sldId="319"/>
            <ac:spMk id="42" creationId="{07349D58-DBB1-44A2-1951-6C5B6A9806BB}"/>
          </ac:spMkLst>
        </pc:spChg>
        <pc:spChg chg="add del mod">
          <ac:chgData name="井田　侑作" userId="6b312589-0c82-48c6-a1c6-1c9005b8a479" providerId="ADAL" clId="{7D2422E6-5E28-4ACC-A557-156D52443BDC}" dt="2024-02-21T07:02:08.744" v="563" actId="478"/>
          <ac:spMkLst>
            <pc:docMk/>
            <pc:sldMk cId="1018758817" sldId="319"/>
            <ac:spMk id="43" creationId="{DB4F2974-6E86-B3D5-CE2E-A6B84609CB8E}"/>
          </ac:spMkLst>
        </pc:spChg>
        <pc:spChg chg="mod">
          <ac:chgData name="井田　侑作" userId="6b312589-0c82-48c6-a1c6-1c9005b8a479" providerId="ADAL" clId="{7D2422E6-5E28-4ACC-A557-156D52443BDC}" dt="2024-02-21T07:02:12.663" v="566"/>
          <ac:spMkLst>
            <pc:docMk/>
            <pc:sldMk cId="1018758817" sldId="319"/>
            <ac:spMk id="45" creationId="{426EC137-8BFB-9576-6C0B-6D4BEB0B2268}"/>
          </ac:spMkLst>
        </pc:spChg>
        <pc:spChg chg="mod">
          <ac:chgData name="井田　侑作" userId="6b312589-0c82-48c6-a1c6-1c9005b8a479" providerId="ADAL" clId="{7D2422E6-5E28-4ACC-A557-156D52443BDC}" dt="2024-02-21T07:02:12.663" v="566"/>
          <ac:spMkLst>
            <pc:docMk/>
            <pc:sldMk cId="1018758817" sldId="319"/>
            <ac:spMk id="46" creationId="{B49957DE-899C-E7F6-C2C3-9077C1CD35F1}"/>
          </ac:spMkLst>
        </pc:spChg>
        <pc:spChg chg="mod">
          <ac:chgData name="井田　侑作" userId="6b312589-0c82-48c6-a1c6-1c9005b8a479" providerId="ADAL" clId="{7D2422E6-5E28-4ACC-A557-156D52443BDC}" dt="2024-02-21T07:02:12.663" v="566"/>
          <ac:spMkLst>
            <pc:docMk/>
            <pc:sldMk cId="1018758817" sldId="319"/>
            <ac:spMk id="47" creationId="{D05329E5-A99C-1054-A89E-43898B45259D}"/>
          </ac:spMkLst>
        </pc:spChg>
        <pc:grpChg chg="add del mod">
          <ac:chgData name="井田　侑作" userId="6b312589-0c82-48c6-a1c6-1c9005b8a479" providerId="ADAL" clId="{7D2422E6-5E28-4ACC-A557-156D52443BDC}" dt="2024-02-21T12:55:17.620" v="3017" actId="21"/>
          <ac:grpSpMkLst>
            <pc:docMk/>
            <pc:sldMk cId="1018758817" sldId="319"/>
            <ac:grpSpMk id="11" creationId="{CB677479-43C0-A5F5-59CE-1AFB0AF96040}"/>
          </ac:grpSpMkLst>
        </pc:grpChg>
        <pc:grpChg chg="add del mod">
          <ac:chgData name="井田　侑作" userId="6b312589-0c82-48c6-a1c6-1c9005b8a479" providerId="ADAL" clId="{7D2422E6-5E28-4ACC-A557-156D52443BDC}" dt="2024-02-21T07:00:43.218" v="546" actId="1076"/>
          <ac:grpSpMkLst>
            <pc:docMk/>
            <pc:sldMk cId="1018758817" sldId="319"/>
            <ac:grpSpMk id="32" creationId="{B5B17DE5-39B7-9C7A-D4FD-5E05B4B3AF19}"/>
          </ac:grpSpMkLst>
        </pc:grpChg>
        <pc:grpChg chg="add mod">
          <ac:chgData name="井田　侑作" userId="6b312589-0c82-48c6-a1c6-1c9005b8a479" providerId="ADAL" clId="{7D2422E6-5E28-4ACC-A557-156D52443BDC}" dt="2024-02-21T07:02:12.663" v="566"/>
          <ac:grpSpMkLst>
            <pc:docMk/>
            <pc:sldMk cId="1018758817" sldId="319"/>
            <ac:grpSpMk id="44" creationId="{4689F014-6569-A6AD-1494-CF83834A1CD5}"/>
          </ac:grpSpMkLst>
        </pc:grpChg>
        <pc:picChg chg="del">
          <ac:chgData name="井田　侑作" userId="6b312589-0c82-48c6-a1c6-1c9005b8a479" providerId="ADAL" clId="{7D2422E6-5E28-4ACC-A557-156D52443BDC}" dt="2024-02-21T06:46:49.352" v="335" actId="478"/>
          <ac:picMkLst>
            <pc:docMk/>
            <pc:sldMk cId="1018758817" sldId="319"/>
            <ac:picMk id="11" creationId="{D6695934-8857-28AA-74DF-0A1FB86FF902}"/>
          </ac:picMkLst>
        </pc:picChg>
        <pc:cxnChg chg="del">
          <ac:chgData name="井田　侑作" userId="6b312589-0c82-48c6-a1c6-1c9005b8a479" providerId="ADAL" clId="{7D2422E6-5E28-4ACC-A557-156D52443BDC}" dt="2024-02-21T06:46:55.471" v="339" actId="478"/>
          <ac:cxnSpMkLst>
            <pc:docMk/>
            <pc:sldMk cId="1018758817" sldId="319"/>
            <ac:cxnSpMk id="15" creationId="{F6A073C1-CB11-6203-08E7-AC9B8C92F1E3}"/>
          </ac:cxnSpMkLst>
        </pc:cxnChg>
        <pc:cxnChg chg="del">
          <ac:chgData name="井田　侑作" userId="6b312589-0c82-48c6-a1c6-1c9005b8a479" providerId="ADAL" clId="{7D2422E6-5E28-4ACC-A557-156D52443BDC}" dt="2024-02-21T06:46:44.496" v="332" actId="478"/>
          <ac:cxnSpMkLst>
            <pc:docMk/>
            <pc:sldMk cId="1018758817" sldId="319"/>
            <ac:cxnSpMk id="16" creationId="{29D9AF99-DFF1-CD0C-53C5-7D9045378A5E}"/>
          </ac:cxnSpMkLst>
        </pc:cxnChg>
        <pc:cxnChg chg="del">
          <ac:chgData name="井田　侑作" userId="6b312589-0c82-48c6-a1c6-1c9005b8a479" providerId="ADAL" clId="{7D2422E6-5E28-4ACC-A557-156D52443BDC}" dt="2024-02-21T06:46:50.804" v="336" actId="478"/>
          <ac:cxnSpMkLst>
            <pc:docMk/>
            <pc:sldMk cId="1018758817" sldId="319"/>
            <ac:cxnSpMk id="17" creationId="{411C8DE0-D2D7-61F2-8C85-59C3FC1B3FC5}"/>
          </ac:cxnSpMkLst>
        </pc:cxnChg>
        <pc:cxnChg chg="del">
          <ac:chgData name="井田　侑作" userId="6b312589-0c82-48c6-a1c6-1c9005b8a479" providerId="ADAL" clId="{7D2422E6-5E28-4ACC-A557-156D52443BDC}" dt="2024-02-21T06:46:52.493" v="337" actId="478"/>
          <ac:cxnSpMkLst>
            <pc:docMk/>
            <pc:sldMk cId="1018758817" sldId="319"/>
            <ac:cxnSpMk id="18" creationId="{D9D4EDC9-CE06-9862-FF6A-F0735ADE0EFA}"/>
          </ac:cxnSpMkLst>
        </pc:cxnChg>
        <pc:cxnChg chg="add del mod topLvl">
          <ac:chgData name="井田　侑作" userId="6b312589-0c82-48c6-a1c6-1c9005b8a479" providerId="ADAL" clId="{7D2422E6-5E28-4ACC-A557-156D52443BDC}" dt="2024-02-21T12:55:15.771" v="3016" actId="21"/>
          <ac:cxnSpMkLst>
            <pc:docMk/>
            <pc:sldMk cId="1018758817" sldId="319"/>
            <ac:cxnSpMk id="28" creationId="{1D489AC0-A5D4-574F-4713-8548371501D4}"/>
          </ac:cxnSpMkLst>
        </pc:cxnChg>
      </pc:sldChg>
      <pc:sldChg chg="modSp mod">
        <pc:chgData name="井田　侑作" userId="6b312589-0c82-48c6-a1c6-1c9005b8a479" providerId="ADAL" clId="{7D2422E6-5E28-4ACC-A557-156D52443BDC}" dt="2024-02-21T12:26:16.653" v="2750" actId="20577"/>
        <pc:sldMkLst>
          <pc:docMk/>
          <pc:sldMk cId="2305396752" sldId="320"/>
        </pc:sldMkLst>
        <pc:spChg chg="mod">
          <ac:chgData name="井田　侑作" userId="6b312589-0c82-48c6-a1c6-1c9005b8a479" providerId="ADAL" clId="{7D2422E6-5E28-4ACC-A557-156D52443BDC}" dt="2024-02-21T12:26:16.653" v="2750" actId="20577"/>
          <ac:spMkLst>
            <pc:docMk/>
            <pc:sldMk cId="2305396752" sldId="320"/>
            <ac:spMk id="3" creationId="{A11183AF-96EA-1650-C4E9-CD3CBEE579D7}"/>
          </ac:spMkLst>
        </pc:spChg>
      </pc:sldChg>
      <pc:sldChg chg="addSp delSp modSp add mod ord modNotesTx">
        <pc:chgData name="井田　侑作" userId="6b312589-0c82-48c6-a1c6-1c9005b8a479" providerId="ADAL" clId="{7D2422E6-5E28-4ACC-A557-156D52443BDC}" dt="2024-02-21T10:19:10.666" v="2317" actId="20577"/>
        <pc:sldMkLst>
          <pc:docMk/>
          <pc:sldMk cId="1814920452" sldId="321"/>
        </pc:sldMkLst>
        <pc:spChg chg="mod">
          <ac:chgData name="井田　侑作" userId="6b312589-0c82-48c6-a1c6-1c9005b8a479" providerId="ADAL" clId="{7D2422E6-5E28-4ACC-A557-156D52443BDC}" dt="2024-02-21T06:21:49.774" v="135" actId="20577"/>
          <ac:spMkLst>
            <pc:docMk/>
            <pc:sldMk cId="1814920452" sldId="321"/>
            <ac:spMk id="2" creationId="{EF9BCBBC-5D4C-7D51-06B7-D33C4A6FFFB0}"/>
          </ac:spMkLst>
        </pc:spChg>
        <pc:spChg chg="mod">
          <ac:chgData name="井田　侑作" userId="6b312589-0c82-48c6-a1c6-1c9005b8a479" providerId="ADAL" clId="{7D2422E6-5E28-4ACC-A557-156D52443BDC}" dt="2024-02-21T10:19:10.666" v="2317" actId="20577"/>
          <ac:spMkLst>
            <pc:docMk/>
            <pc:sldMk cId="1814920452" sldId="321"/>
            <ac:spMk id="3" creationId="{3F1C2AD0-C0AA-687B-E98C-367D9A10EC67}"/>
          </ac:spMkLst>
        </pc:spChg>
        <pc:spChg chg="add mod">
          <ac:chgData name="井田　侑作" userId="6b312589-0c82-48c6-a1c6-1c9005b8a479" providerId="ADAL" clId="{7D2422E6-5E28-4ACC-A557-156D52443BDC}" dt="2024-02-21T06:31:02.079" v="252" actId="14100"/>
          <ac:spMkLst>
            <pc:docMk/>
            <pc:sldMk cId="1814920452" sldId="321"/>
            <ac:spMk id="4" creationId="{94BAFF79-BDC1-2311-EA61-FB96D817F1E8}"/>
          </ac:spMkLst>
        </pc:spChg>
        <pc:spChg chg="add mod">
          <ac:chgData name="井田　侑作" userId="6b312589-0c82-48c6-a1c6-1c9005b8a479" providerId="ADAL" clId="{7D2422E6-5E28-4ACC-A557-156D52443BDC}" dt="2024-02-21T06:10:50.308" v="94"/>
          <ac:spMkLst>
            <pc:docMk/>
            <pc:sldMk cId="1814920452" sldId="321"/>
            <ac:spMk id="5" creationId="{3D40937F-5D3D-C358-7229-428ACC89CEFB}"/>
          </ac:spMkLst>
        </pc:spChg>
        <pc:spChg chg="add mod">
          <ac:chgData name="井田　侑作" userId="6b312589-0c82-48c6-a1c6-1c9005b8a479" providerId="ADAL" clId="{7D2422E6-5E28-4ACC-A557-156D52443BDC}" dt="2024-02-21T06:12:33.854" v="106" actId="164"/>
          <ac:spMkLst>
            <pc:docMk/>
            <pc:sldMk cId="1814920452" sldId="321"/>
            <ac:spMk id="6" creationId="{B94DDF2A-016D-CD4A-9FF3-4A1A615E9A39}"/>
          </ac:spMkLst>
        </pc:spChg>
        <pc:spChg chg="add mod">
          <ac:chgData name="井田　侑作" userId="6b312589-0c82-48c6-a1c6-1c9005b8a479" providerId="ADAL" clId="{7D2422E6-5E28-4ACC-A557-156D52443BDC}" dt="2024-02-21T06:12:33.854" v="106" actId="164"/>
          <ac:spMkLst>
            <pc:docMk/>
            <pc:sldMk cId="1814920452" sldId="321"/>
            <ac:spMk id="7" creationId="{1CF981E7-07BC-286F-E1E7-7FA4F55F75F9}"/>
          </ac:spMkLst>
        </pc:spChg>
        <pc:spChg chg="add mod">
          <ac:chgData name="井田　侑作" userId="6b312589-0c82-48c6-a1c6-1c9005b8a479" providerId="ADAL" clId="{7D2422E6-5E28-4ACC-A557-156D52443BDC}" dt="2024-02-21T06:12:33.854" v="106" actId="164"/>
          <ac:spMkLst>
            <pc:docMk/>
            <pc:sldMk cId="1814920452" sldId="321"/>
            <ac:spMk id="8" creationId="{10CC4895-9918-4069-0D02-FCA4C0DCFD72}"/>
          </ac:spMkLst>
        </pc:spChg>
        <pc:spChg chg="add mod">
          <ac:chgData name="井田　侑作" userId="6b312589-0c82-48c6-a1c6-1c9005b8a479" providerId="ADAL" clId="{7D2422E6-5E28-4ACC-A557-156D52443BDC}" dt="2024-02-21T06:13:27.486" v="112" actId="1076"/>
          <ac:spMkLst>
            <pc:docMk/>
            <pc:sldMk cId="1814920452" sldId="321"/>
            <ac:spMk id="10" creationId="{A4CE736D-848F-17DB-61B7-06050D52F0BF}"/>
          </ac:spMkLst>
        </pc:spChg>
        <pc:spChg chg="add del mod">
          <ac:chgData name="井田　侑作" userId="6b312589-0c82-48c6-a1c6-1c9005b8a479" providerId="ADAL" clId="{7D2422E6-5E28-4ACC-A557-156D52443BDC}" dt="2024-02-21T06:18:57.087" v="122" actId="21"/>
          <ac:spMkLst>
            <pc:docMk/>
            <pc:sldMk cId="1814920452" sldId="321"/>
            <ac:spMk id="11" creationId="{5DBA8413-61DD-4700-B754-2E804875D7FA}"/>
          </ac:spMkLst>
        </pc:spChg>
        <pc:spChg chg="del">
          <ac:chgData name="井田　侑作" userId="6b312589-0c82-48c6-a1c6-1c9005b8a479" providerId="ADAL" clId="{7D2422E6-5E28-4ACC-A557-156D52443BDC}" dt="2024-02-21T06:10:04.968" v="81" actId="478"/>
          <ac:spMkLst>
            <pc:docMk/>
            <pc:sldMk cId="1814920452" sldId="321"/>
            <ac:spMk id="27" creationId="{2723F4CC-3F64-112D-D8BB-16C54D8A7A72}"/>
          </ac:spMkLst>
        </pc:spChg>
        <pc:spChg chg="del topLvl">
          <ac:chgData name="井田　侑作" userId="6b312589-0c82-48c6-a1c6-1c9005b8a479" providerId="ADAL" clId="{7D2422E6-5E28-4ACC-A557-156D52443BDC}" dt="2024-02-21T06:10:06.963" v="82" actId="478"/>
          <ac:spMkLst>
            <pc:docMk/>
            <pc:sldMk cId="1814920452" sldId="321"/>
            <ac:spMk id="28" creationId="{530FC139-A838-1BB4-14A3-845787D960C8}"/>
          </ac:spMkLst>
        </pc:spChg>
        <pc:spChg chg="del">
          <ac:chgData name="井田　侑作" userId="6b312589-0c82-48c6-a1c6-1c9005b8a479" providerId="ADAL" clId="{7D2422E6-5E28-4ACC-A557-156D52443BDC}" dt="2024-02-21T06:10:26.517" v="89" actId="478"/>
          <ac:spMkLst>
            <pc:docMk/>
            <pc:sldMk cId="1814920452" sldId="321"/>
            <ac:spMk id="38" creationId="{3000266B-B54C-D54F-C83C-B1DDECBCD8F0}"/>
          </ac:spMkLst>
        </pc:spChg>
        <pc:spChg chg="del">
          <ac:chgData name="井田　侑作" userId="6b312589-0c82-48c6-a1c6-1c9005b8a479" providerId="ADAL" clId="{7D2422E6-5E28-4ACC-A557-156D52443BDC}" dt="2024-02-21T06:10:12.383" v="83" actId="478"/>
          <ac:spMkLst>
            <pc:docMk/>
            <pc:sldMk cId="1814920452" sldId="321"/>
            <ac:spMk id="39" creationId="{E81733C0-5D06-7BBE-D8B3-5E1957D43387}"/>
          </ac:spMkLst>
        </pc:spChg>
        <pc:spChg chg="del">
          <ac:chgData name="井田　侑作" userId="6b312589-0c82-48c6-a1c6-1c9005b8a479" providerId="ADAL" clId="{7D2422E6-5E28-4ACC-A557-156D52443BDC}" dt="2024-02-21T06:10:23.149" v="87" actId="478"/>
          <ac:spMkLst>
            <pc:docMk/>
            <pc:sldMk cId="1814920452" sldId="321"/>
            <ac:spMk id="40" creationId="{43B1F244-9CDD-A227-1150-B43CB5100F08}"/>
          </ac:spMkLst>
        </pc:spChg>
        <pc:spChg chg="del">
          <ac:chgData name="井田　侑作" userId="6b312589-0c82-48c6-a1c6-1c9005b8a479" providerId="ADAL" clId="{7D2422E6-5E28-4ACC-A557-156D52443BDC}" dt="2024-02-21T06:10:25.222" v="88" actId="478"/>
          <ac:spMkLst>
            <pc:docMk/>
            <pc:sldMk cId="1814920452" sldId="321"/>
            <ac:spMk id="46" creationId="{928D069C-1672-0C48-10BD-D4A7FC350E59}"/>
          </ac:spMkLst>
        </pc:spChg>
        <pc:spChg chg="del">
          <ac:chgData name="井田　侑作" userId="6b312589-0c82-48c6-a1c6-1c9005b8a479" providerId="ADAL" clId="{7D2422E6-5E28-4ACC-A557-156D52443BDC}" dt="2024-02-21T06:10:21.324" v="86" actId="478"/>
          <ac:spMkLst>
            <pc:docMk/>
            <pc:sldMk cId="1814920452" sldId="321"/>
            <ac:spMk id="47" creationId="{8F0B8E73-3126-ACAD-4ABC-2F5453E0AEF2}"/>
          </ac:spMkLst>
        </pc:spChg>
        <pc:spChg chg="del">
          <ac:chgData name="井田　侑作" userId="6b312589-0c82-48c6-a1c6-1c9005b8a479" providerId="ADAL" clId="{7D2422E6-5E28-4ACC-A557-156D52443BDC}" dt="2024-02-21T06:10:17.953" v="85" actId="478"/>
          <ac:spMkLst>
            <pc:docMk/>
            <pc:sldMk cId="1814920452" sldId="321"/>
            <ac:spMk id="48" creationId="{D861C421-A683-A843-2888-F05D8DEECC1F}"/>
          </ac:spMkLst>
        </pc:spChg>
        <pc:spChg chg="del">
          <ac:chgData name="井田　侑作" userId="6b312589-0c82-48c6-a1c6-1c9005b8a479" providerId="ADAL" clId="{7D2422E6-5E28-4ACC-A557-156D52443BDC}" dt="2024-02-21T06:10:16.007" v="84" actId="478"/>
          <ac:spMkLst>
            <pc:docMk/>
            <pc:sldMk cId="1814920452" sldId="321"/>
            <ac:spMk id="49" creationId="{8035512A-DABE-F8CE-CB67-982484EBB888}"/>
          </ac:spMkLst>
        </pc:spChg>
        <pc:grpChg chg="add mod">
          <ac:chgData name="井田　侑作" userId="6b312589-0c82-48c6-a1c6-1c9005b8a479" providerId="ADAL" clId="{7D2422E6-5E28-4ACC-A557-156D52443BDC}" dt="2024-02-21T06:12:33.854" v="106" actId="164"/>
          <ac:grpSpMkLst>
            <pc:docMk/>
            <pc:sldMk cId="1814920452" sldId="321"/>
            <ac:grpSpMk id="9" creationId="{9A5E5EC3-5CC5-7340-CDA3-050CA3E0931D}"/>
          </ac:grpSpMkLst>
        </pc:grpChg>
        <pc:grpChg chg="del">
          <ac:chgData name="井田　侑作" userId="6b312589-0c82-48c6-a1c6-1c9005b8a479" providerId="ADAL" clId="{7D2422E6-5E28-4ACC-A557-156D52443BDC}" dt="2024-02-21T06:10:06.963" v="82" actId="478"/>
          <ac:grpSpMkLst>
            <pc:docMk/>
            <pc:sldMk cId="1814920452" sldId="321"/>
            <ac:grpSpMk id="25" creationId="{B806646A-8AFF-544A-2538-9B630F1FE080}"/>
          </ac:grpSpMkLst>
        </pc:grpChg>
        <pc:grpChg chg="mod topLvl">
          <ac:chgData name="井田　侑作" userId="6b312589-0c82-48c6-a1c6-1c9005b8a479" providerId="ADAL" clId="{7D2422E6-5E28-4ACC-A557-156D52443BDC}" dt="2024-02-21T06:12:33.854" v="106" actId="164"/>
          <ac:grpSpMkLst>
            <pc:docMk/>
            <pc:sldMk cId="1814920452" sldId="321"/>
            <ac:grpSpMk id="26" creationId="{62A337DB-50B1-398E-5AA9-9B4A50E709C7}"/>
          </ac:grpSpMkLst>
        </pc:grpChg>
      </pc:sldChg>
      <pc:sldChg chg="addSp delSp modSp add mod">
        <pc:chgData name="井田　侑作" userId="6b312589-0c82-48c6-a1c6-1c9005b8a479" providerId="ADAL" clId="{7D2422E6-5E28-4ACC-A557-156D52443BDC}" dt="2024-02-21T10:30:00.621" v="2336"/>
        <pc:sldMkLst>
          <pc:docMk/>
          <pc:sldMk cId="143485858" sldId="322"/>
        </pc:sldMkLst>
        <pc:spChg chg="del mod">
          <ac:chgData name="井田　侑作" userId="6b312589-0c82-48c6-a1c6-1c9005b8a479" providerId="ADAL" clId="{7D2422E6-5E28-4ACC-A557-156D52443BDC}" dt="2024-02-21T06:45:33.989" v="324" actId="478"/>
          <ac:spMkLst>
            <pc:docMk/>
            <pc:sldMk cId="143485858" sldId="322"/>
            <ac:spMk id="3" creationId="{902AA86E-7735-38AF-2AD3-A0EC9C79CCC3}"/>
          </ac:spMkLst>
        </pc:spChg>
        <pc:spChg chg="add del mod">
          <ac:chgData name="井田　侑作" userId="6b312589-0c82-48c6-a1c6-1c9005b8a479" providerId="ADAL" clId="{7D2422E6-5E28-4ACC-A557-156D52443BDC}" dt="2024-02-21T06:45:56.171" v="329" actId="21"/>
          <ac:spMkLst>
            <pc:docMk/>
            <pc:sldMk cId="143485858" sldId="322"/>
            <ac:spMk id="5" creationId="{9CCC4E91-2A41-EE4D-A57A-D6247C23F591}"/>
          </ac:spMkLst>
        </pc:spChg>
        <pc:spChg chg="add mod">
          <ac:chgData name="井田　侑作" userId="6b312589-0c82-48c6-a1c6-1c9005b8a479" providerId="ADAL" clId="{7D2422E6-5E28-4ACC-A557-156D52443BDC}" dt="2024-02-21T10:30:00.621" v="2336"/>
          <ac:spMkLst>
            <pc:docMk/>
            <pc:sldMk cId="143485858" sldId="322"/>
            <ac:spMk id="8" creationId="{B9946C58-0EE2-27E6-7B35-DB1B264F1E25}"/>
          </ac:spMkLst>
        </pc:spChg>
        <pc:spChg chg="add mod">
          <ac:chgData name="井田　侑作" userId="6b312589-0c82-48c6-a1c6-1c9005b8a479" providerId="ADAL" clId="{7D2422E6-5E28-4ACC-A557-156D52443BDC}" dt="2024-02-21T10:16:48.745" v="2219" actId="1076"/>
          <ac:spMkLst>
            <pc:docMk/>
            <pc:sldMk cId="143485858" sldId="322"/>
            <ac:spMk id="9" creationId="{EA691879-03B8-8696-59F1-7A1225405340}"/>
          </ac:spMkLst>
        </pc:spChg>
        <pc:spChg chg="add del mod">
          <ac:chgData name="井田　侑作" userId="6b312589-0c82-48c6-a1c6-1c9005b8a479" providerId="ADAL" clId="{7D2422E6-5E28-4ACC-A557-156D52443BDC}" dt="2024-02-21T10:17:49.710" v="2261" actId="478"/>
          <ac:spMkLst>
            <pc:docMk/>
            <pc:sldMk cId="143485858" sldId="322"/>
            <ac:spMk id="11" creationId="{1E64BA54-9417-3C14-0EB4-8A6E5B14C8F7}"/>
          </ac:spMkLst>
        </pc:spChg>
        <pc:spChg chg="del">
          <ac:chgData name="井田　侑作" userId="6b312589-0c82-48c6-a1c6-1c9005b8a479" providerId="ADAL" clId="{7D2422E6-5E28-4ACC-A557-156D52443BDC}" dt="2024-02-21T06:45:43.773" v="327" actId="478"/>
          <ac:spMkLst>
            <pc:docMk/>
            <pc:sldMk cId="143485858" sldId="322"/>
            <ac:spMk id="17" creationId="{DFAD236F-E854-16B7-E25D-7BC506A45811}"/>
          </ac:spMkLst>
        </pc:spChg>
        <pc:picChg chg="del">
          <ac:chgData name="井田　侑作" userId="6b312589-0c82-48c6-a1c6-1c9005b8a479" providerId="ADAL" clId="{7D2422E6-5E28-4ACC-A557-156D52443BDC}" dt="2024-02-21T06:45:42.862" v="326" actId="478"/>
          <ac:picMkLst>
            <pc:docMk/>
            <pc:sldMk cId="143485858" sldId="322"/>
            <ac:picMk id="13" creationId="{8DDD9BFE-B2AF-56CB-A580-C042877478E3}"/>
          </ac:picMkLst>
        </pc:picChg>
      </pc:sldChg>
      <pc:sldChg chg="addSp delSp modSp add mod delAnim modAnim modNotesTx">
        <pc:chgData name="井田　侑作" userId="6b312589-0c82-48c6-a1c6-1c9005b8a479" providerId="ADAL" clId="{7D2422E6-5E28-4ACC-A557-156D52443BDC}" dt="2024-02-22T03:50:38.147" v="3196" actId="20577"/>
        <pc:sldMkLst>
          <pc:docMk/>
          <pc:sldMk cId="2692740684" sldId="323"/>
        </pc:sldMkLst>
        <pc:spChg chg="mod">
          <ac:chgData name="井田　侑作" userId="6b312589-0c82-48c6-a1c6-1c9005b8a479" providerId="ADAL" clId="{7D2422E6-5E28-4ACC-A557-156D52443BDC}" dt="2024-02-22T03:50:38.147" v="3196" actId="20577"/>
          <ac:spMkLst>
            <pc:docMk/>
            <pc:sldMk cId="2692740684" sldId="323"/>
            <ac:spMk id="3" creationId="{86C1D0D2-C36D-892A-3494-F8F354CAEE2E}"/>
          </ac:spMkLst>
        </pc:spChg>
        <pc:picChg chg="add mod">
          <ac:chgData name="井田　侑作" userId="6b312589-0c82-48c6-a1c6-1c9005b8a479" providerId="ADAL" clId="{7D2422E6-5E28-4ACC-A557-156D52443BDC}" dt="2024-02-21T09:34:39.142" v="1059" actId="1076"/>
          <ac:picMkLst>
            <pc:docMk/>
            <pc:sldMk cId="2692740684" sldId="323"/>
            <ac:picMk id="5" creationId="{E77134BF-F369-8B89-2FD6-051DCEDF5F84}"/>
          </ac:picMkLst>
        </pc:picChg>
        <pc:picChg chg="add mod">
          <ac:chgData name="井田　侑作" userId="6b312589-0c82-48c6-a1c6-1c9005b8a479" providerId="ADAL" clId="{7D2422E6-5E28-4ACC-A557-156D52443BDC}" dt="2024-02-21T09:39:24.687" v="1167" actId="1036"/>
          <ac:picMkLst>
            <pc:docMk/>
            <pc:sldMk cId="2692740684" sldId="323"/>
            <ac:picMk id="6" creationId="{EE716206-44F4-8D2C-FB14-4D5011EED385}"/>
          </ac:picMkLst>
        </pc:picChg>
        <pc:picChg chg="del">
          <ac:chgData name="井田　侑作" userId="6b312589-0c82-48c6-a1c6-1c9005b8a479" providerId="ADAL" clId="{7D2422E6-5E28-4ACC-A557-156D52443BDC}" dt="2024-02-21T09:34:28.216" v="1058" actId="478"/>
          <ac:picMkLst>
            <pc:docMk/>
            <pc:sldMk cId="2692740684" sldId="323"/>
            <ac:picMk id="7" creationId="{0F7134DF-F63D-F0B1-A9D8-872AFCD58D2A}"/>
          </ac:picMkLst>
        </pc:picChg>
        <pc:picChg chg="del">
          <ac:chgData name="井田　侑作" userId="6b312589-0c82-48c6-a1c6-1c9005b8a479" providerId="ADAL" clId="{7D2422E6-5E28-4ACC-A557-156D52443BDC}" dt="2024-02-21T09:37:29.478" v="1131" actId="478"/>
          <ac:picMkLst>
            <pc:docMk/>
            <pc:sldMk cId="2692740684" sldId="323"/>
            <ac:picMk id="8" creationId="{1BE3711A-468B-84CE-5172-4C0A71CC6153}"/>
          </ac:picMkLst>
        </pc:picChg>
        <pc:picChg chg="add mod">
          <ac:chgData name="井田　侑作" userId="6b312589-0c82-48c6-a1c6-1c9005b8a479" providerId="ADAL" clId="{7D2422E6-5E28-4ACC-A557-156D52443BDC}" dt="2024-02-21T09:40:07.950" v="1169" actId="1076"/>
          <ac:picMkLst>
            <pc:docMk/>
            <pc:sldMk cId="2692740684" sldId="323"/>
            <ac:picMk id="9" creationId="{E593AA31-FD5A-386A-1216-D16C5EFA58BC}"/>
          </ac:picMkLst>
        </pc:picChg>
        <pc:picChg chg="del">
          <ac:chgData name="井田　侑作" userId="6b312589-0c82-48c6-a1c6-1c9005b8a479" providerId="ADAL" clId="{7D2422E6-5E28-4ACC-A557-156D52443BDC}" dt="2024-02-21T09:37:30.058" v="1132" actId="478"/>
          <ac:picMkLst>
            <pc:docMk/>
            <pc:sldMk cId="2692740684" sldId="323"/>
            <ac:picMk id="10" creationId="{EB32A580-DC76-1EDD-2D39-7DC3F6EBF5EB}"/>
          </ac:picMkLst>
        </pc:picChg>
        <pc:picChg chg="add mod">
          <ac:chgData name="井田　侑作" userId="6b312589-0c82-48c6-a1c6-1c9005b8a479" providerId="ADAL" clId="{7D2422E6-5E28-4ACC-A557-156D52443BDC}" dt="2024-02-21T09:40:44.891" v="1171" actId="1076"/>
          <ac:picMkLst>
            <pc:docMk/>
            <pc:sldMk cId="2692740684" sldId="323"/>
            <ac:picMk id="11" creationId="{A2EDD7D5-7CE1-4CC0-9582-AE26DA61BF86}"/>
          </ac:picMkLst>
        </pc:picChg>
        <pc:picChg chg="del">
          <ac:chgData name="井田　侑作" userId="6b312589-0c82-48c6-a1c6-1c9005b8a479" providerId="ADAL" clId="{7D2422E6-5E28-4ACC-A557-156D52443BDC}" dt="2024-02-21T09:37:30.769" v="1133" actId="478"/>
          <ac:picMkLst>
            <pc:docMk/>
            <pc:sldMk cId="2692740684" sldId="323"/>
            <ac:picMk id="12" creationId="{8D99751F-78F9-F7D2-F27C-6F9B0060A478}"/>
          </ac:picMkLst>
        </pc:picChg>
        <pc:picChg chg="del">
          <ac:chgData name="井田　侑作" userId="6b312589-0c82-48c6-a1c6-1c9005b8a479" providerId="ADAL" clId="{7D2422E6-5E28-4ACC-A557-156D52443BDC}" dt="2024-02-21T09:37:31.607" v="1134" actId="478"/>
          <ac:picMkLst>
            <pc:docMk/>
            <pc:sldMk cId="2692740684" sldId="323"/>
            <ac:picMk id="13" creationId="{0ECAE0B3-B0AF-F81B-75A5-CDA0B045CEAA}"/>
          </ac:picMkLst>
        </pc:picChg>
        <pc:picChg chg="add mod">
          <ac:chgData name="井田　侑作" userId="6b312589-0c82-48c6-a1c6-1c9005b8a479" providerId="ADAL" clId="{7D2422E6-5E28-4ACC-A557-156D52443BDC}" dt="2024-02-21T09:40:57.788" v="1173" actId="1076"/>
          <ac:picMkLst>
            <pc:docMk/>
            <pc:sldMk cId="2692740684" sldId="323"/>
            <ac:picMk id="14" creationId="{7096CBF7-2800-FCAE-4177-CE18F3732784}"/>
          </ac:picMkLst>
        </pc:picChg>
      </pc:sldChg>
      <pc:sldChg chg="addSp delSp modSp add del mod">
        <pc:chgData name="井田　侑作" userId="6b312589-0c82-48c6-a1c6-1c9005b8a479" providerId="ADAL" clId="{7D2422E6-5E28-4ACC-A557-156D52443BDC}" dt="2024-02-21T07:03:53.481" v="609" actId="47"/>
        <pc:sldMkLst>
          <pc:docMk/>
          <pc:sldMk cId="3632157745" sldId="323"/>
        </pc:sldMkLst>
        <pc:spChg chg="add del">
          <ac:chgData name="井田　侑作" userId="6b312589-0c82-48c6-a1c6-1c9005b8a479" providerId="ADAL" clId="{7D2422E6-5E28-4ACC-A557-156D52443BDC}" dt="2024-02-21T07:02:00.127" v="559" actId="478"/>
          <ac:spMkLst>
            <pc:docMk/>
            <pc:sldMk cId="3632157745" sldId="323"/>
            <ac:spMk id="13" creationId="{D2625BA7-9788-9DE7-F8DC-8F8F5BB2F228}"/>
          </ac:spMkLst>
        </pc:spChg>
        <pc:spChg chg="add del">
          <ac:chgData name="井田　侑作" userId="6b312589-0c82-48c6-a1c6-1c9005b8a479" providerId="ADAL" clId="{7D2422E6-5E28-4ACC-A557-156D52443BDC}" dt="2024-02-21T07:01:59.237" v="557" actId="478"/>
          <ac:spMkLst>
            <pc:docMk/>
            <pc:sldMk cId="3632157745" sldId="323"/>
            <ac:spMk id="14" creationId="{1EF0E34D-2695-18A5-0A21-DC45CAACFF34}"/>
          </ac:spMkLst>
        </pc:spChg>
        <pc:spChg chg="add del">
          <ac:chgData name="井田　侑作" userId="6b312589-0c82-48c6-a1c6-1c9005b8a479" providerId="ADAL" clId="{7D2422E6-5E28-4ACC-A557-156D52443BDC}" dt="2024-02-21T07:01:59.678" v="558" actId="478"/>
          <ac:spMkLst>
            <pc:docMk/>
            <pc:sldMk cId="3632157745" sldId="323"/>
            <ac:spMk id="26" creationId="{96749A68-990C-ACE9-DD1E-91680217F0BE}"/>
          </ac:spMkLst>
        </pc:spChg>
        <pc:spChg chg="del mod">
          <ac:chgData name="井田　侑作" userId="6b312589-0c82-48c6-a1c6-1c9005b8a479" providerId="ADAL" clId="{7D2422E6-5E28-4ACC-A557-156D52443BDC}" dt="2024-02-21T07:02:04.407" v="562" actId="478"/>
          <ac:spMkLst>
            <pc:docMk/>
            <pc:sldMk cId="3632157745" sldId="323"/>
            <ac:spMk id="41" creationId="{CAC71B93-1BD5-BDD4-D593-565E7B558465}"/>
          </ac:spMkLst>
        </pc:spChg>
        <pc:spChg chg="del mod">
          <ac:chgData name="井田　侑作" userId="6b312589-0c82-48c6-a1c6-1c9005b8a479" providerId="ADAL" clId="{7D2422E6-5E28-4ACC-A557-156D52443BDC}" dt="2024-02-21T07:02:03.817" v="561" actId="478"/>
          <ac:spMkLst>
            <pc:docMk/>
            <pc:sldMk cId="3632157745" sldId="323"/>
            <ac:spMk id="42" creationId="{BC081B59-C57E-D561-5C2A-423B4873B0A2}"/>
          </ac:spMkLst>
        </pc:spChg>
        <pc:spChg chg="del mod">
          <ac:chgData name="井田　侑作" userId="6b312589-0c82-48c6-a1c6-1c9005b8a479" providerId="ADAL" clId="{7D2422E6-5E28-4ACC-A557-156D52443BDC}" dt="2024-02-21T07:02:02.968" v="560" actId="478"/>
          <ac:spMkLst>
            <pc:docMk/>
            <pc:sldMk cId="3632157745" sldId="323"/>
            <ac:spMk id="43" creationId="{A060DE41-B4D2-A2BA-720E-A569A714CF98}"/>
          </ac:spMkLst>
        </pc:spChg>
        <pc:grpChg chg="add mod">
          <ac:chgData name="井田　侑作" userId="6b312589-0c82-48c6-a1c6-1c9005b8a479" providerId="ADAL" clId="{7D2422E6-5E28-4ACC-A557-156D52443BDC}" dt="2024-02-21T07:01:58.779" v="555" actId="164"/>
          <ac:grpSpMkLst>
            <pc:docMk/>
            <pc:sldMk cId="3632157745" sldId="323"/>
            <ac:grpSpMk id="11" creationId="{1293CC06-035B-4EDD-C9BA-358488296BB4}"/>
          </ac:grpSpMkLst>
        </pc:grpChg>
        <pc:grpChg chg="add del">
          <ac:chgData name="井田　侑作" userId="6b312589-0c82-48c6-a1c6-1c9005b8a479" providerId="ADAL" clId="{7D2422E6-5E28-4ACC-A557-156D52443BDC}" dt="2024-02-21T07:01:58.987" v="556" actId="478"/>
          <ac:grpSpMkLst>
            <pc:docMk/>
            <pc:sldMk cId="3632157745" sldId="323"/>
            <ac:grpSpMk id="32" creationId="{CDCDA1D7-33A4-1CD3-3F86-A5D2E71CB5F7}"/>
          </ac:grpSpMkLst>
        </pc:grpChg>
      </pc:sldChg>
      <pc:sldChg chg="modSp new mod">
        <pc:chgData name="井田　侑作" userId="6b312589-0c82-48c6-a1c6-1c9005b8a479" providerId="ADAL" clId="{7D2422E6-5E28-4ACC-A557-156D52443BDC}" dt="2024-02-22T06:15:05.341" v="3559" actId="20577"/>
        <pc:sldMkLst>
          <pc:docMk/>
          <pc:sldMk cId="2934162335" sldId="324"/>
        </pc:sldMkLst>
        <pc:spChg chg="mod">
          <ac:chgData name="井田　侑作" userId="6b312589-0c82-48c6-a1c6-1c9005b8a479" providerId="ADAL" clId="{7D2422E6-5E28-4ACC-A557-156D52443BDC}" dt="2024-02-21T09:42:17.353" v="1188" actId="20577"/>
          <ac:spMkLst>
            <pc:docMk/>
            <pc:sldMk cId="2934162335" sldId="324"/>
            <ac:spMk id="2" creationId="{EB9DB6C9-D519-70F7-5051-AF0983877C3D}"/>
          </ac:spMkLst>
        </pc:spChg>
        <pc:spChg chg="mod">
          <ac:chgData name="井田　侑作" userId="6b312589-0c82-48c6-a1c6-1c9005b8a479" providerId="ADAL" clId="{7D2422E6-5E28-4ACC-A557-156D52443BDC}" dt="2024-02-22T06:15:05.341" v="3559" actId="20577"/>
          <ac:spMkLst>
            <pc:docMk/>
            <pc:sldMk cId="2934162335" sldId="324"/>
            <ac:spMk id="3" creationId="{00D36A38-E896-AC2F-468D-CF3F9153E1A8}"/>
          </ac:spMkLst>
        </pc:spChg>
      </pc:sldChg>
      <pc:sldChg chg="addSp modSp add mod modNotesTx">
        <pc:chgData name="井田　侑作" userId="6b312589-0c82-48c6-a1c6-1c9005b8a479" providerId="ADAL" clId="{7D2422E6-5E28-4ACC-A557-156D52443BDC}" dt="2024-02-21T10:08:05.019" v="1879" actId="20577"/>
        <pc:sldMkLst>
          <pc:docMk/>
          <pc:sldMk cId="3937015243" sldId="325"/>
        </pc:sldMkLst>
        <pc:spChg chg="mod">
          <ac:chgData name="井田　侑作" userId="6b312589-0c82-48c6-a1c6-1c9005b8a479" providerId="ADAL" clId="{7D2422E6-5E28-4ACC-A557-156D52443BDC}" dt="2024-02-21T09:45:14.938" v="1281" actId="6549"/>
          <ac:spMkLst>
            <pc:docMk/>
            <pc:sldMk cId="3937015243" sldId="325"/>
            <ac:spMk id="2" creationId="{2E26522A-19E3-1B7C-B97E-A0EBD0DCA54B}"/>
          </ac:spMkLst>
        </pc:spChg>
        <pc:spChg chg="mod">
          <ac:chgData name="井田　侑作" userId="6b312589-0c82-48c6-a1c6-1c9005b8a479" providerId="ADAL" clId="{7D2422E6-5E28-4ACC-A557-156D52443BDC}" dt="2024-02-21T09:48:01.938" v="1363" actId="20577"/>
          <ac:spMkLst>
            <pc:docMk/>
            <pc:sldMk cId="3937015243" sldId="325"/>
            <ac:spMk id="3" creationId="{E6901867-BF58-4F89-5A8C-29A3009BA93B}"/>
          </ac:spMkLst>
        </pc:spChg>
        <pc:spChg chg="add mod">
          <ac:chgData name="井田　侑作" userId="6b312589-0c82-48c6-a1c6-1c9005b8a479" providerId="ADAL" clId="{7D2422E6-5E28-4ACC-A557-156D52443BDC}" dt="2024-02-21T09:58:42.757" v="1564" actId="1076"/>
          <ac:spMkLst>
            <pc:docMk/>
            <pc:sldMk cId="3937015243" sldId="325"/>
            <ac:spMk id="10" creationId="{FE07DFBB-C411-DBFE-7AAB-F34D4AEA263A}"/>
          </ac:spMkLst>
        </pc:spChg>
        <pc:spChg chg="add mod">
          <ac:chgData name="井田　侑作" userId="6b312589-0c82-48c6-a1c6-1c9005b8a479" providerId="ADAL" clId="{7D2422E6-5E28-4ACC-A557-156D52443BDC}" dt="2024-02-21T09:58:51.162" v="1568" actId="20577"/>
          <ac:spMkLst>
            <pc:docMk/>
            <pc:sldMk cId="3937015243" sldId="325"/>
            <ac:spMk id="11" creationId="{86AF8980-CA59-16A2-919F-520C45FCBE9A}"/>
          </ac:spMkLst>
        </pc:spChg>
        <pc:spChg chg="add mod">
          <ac:chgData name="井田　侑作" userId="6b312589-0c82-48c6-a1c6-1c9005b8a479" providerId="ADAL" clId="{7D2422E6-5E28-4ACC-A557-156D52443BDC}" dt="2024-02-21T09:59:14.398" v="1572" actId="20577"/>
          <ac:spMkLst>
            <pc:docMk/>
            <pc:sldMk cId="3937015243" sldId="325"/>
            <ac:spMk id="12" creationId="{E92BECAE-B784-4FB8-B52B-5BE0905E5589}"/>
          </ac:spMkLst>
        </pc:spChg>
        <pc:picChg chg="add mod">
          <ac:chgData name="井田　侑作" userId="6b312589-0c82-48c6-a1c6-1c9005b8a479" providerId="ADAL" clId="{7D2422E6-5E28-4ACC-A557-156D52443BDC}" dt="2024-02-21T09:58:14.304" v="1523" actId="1036"/>
          <ac:picMkLst>
            <pc:docMk/>
            <pc:sldMk cId="3937015243" sldId="325"/>
            <ac:picMk id="5" creationId="{A5C68AE8-1176-67E5-DA61-76F9A256585F}"/>
          </ac:picMkLst>
        </pc:picChg>
        <pc:picChg chg="add mod">
          <ac:chgData name="井田　侑作" userId="6b312589-0c82-48c6-a1c6-1c9005b8a479" providerId="ADAL" clId="{7D2422E6-5E28-4ACC-A557-156D52443BDC}" dt="2024-02-21T09:58:27.563" v="1558" actId="1076"/>
          <ac:picMkLst>
            <pc:docMk/>
            <pc:sldMk cId="3937015243" sldId="325"/>
            <ac:picMk id="7" creationId="{83D1DDDC-A0E2-38BC-6DD1-807A2590E2E5}"/>
          </ac:picMkLst>
        </pc:picChg>
        <pc:picChg chg="add mod">
          <ac:chgData name="井田　侑作" userId="6b312589-0c82-48c6-a1c6-1c9005b8a479" providerId="ADAL" clId="{7D2422E6-5E28-4ACC-A557-156D52443BDC}" dt="2024-02-21T09:58:29.020" v="1559" actId="1035"/>
          <ac:picMkLst>
            <pc:docMk/>
            <pc:sldMk cId="3937015243" sldId="325"/>
            <ac:picMk id="9" creationId="{C0BA2286-4130-8BFC-7193-4BAED4F0E285}"/>
          </ac:picMkLst>
        </pc:picChg>
      </pc:sldChg>
      <pc:sldChg chg="addSp delSp modSp add del mod">
        <pc:chgData name="井田　侑作" userId="6b312589-0c82-48c6-a1c6-1c9005b8a479" providerId="ADAL" clId="{7D2422E6-5E28-4ACC-A557-156D52443BDC}" dt="2024-02-21T12:25:04.400" v="2730" actId="47"/>
        <pc:sldMkLst>
          <pc:docMk/>
          <pc:sldMk cId="1384320366" sldId="326"/>
        </pc:sldMkLst>
        <pc:spChg chg="add mod">
          <ac:chgData name="井田　侑作" userId="6b312589-0c82-48c6-a1c6-1c9005b8a479" providerId="ADAL" clId="{7D2422E6-5E28-4ACC-A557-156D52443BDC}" dt="2024-02-21T10:00:05.866" v="1605" actId="20577"/>
          <ac:spMkLst>
            <pc:docMk/>
            <pc:sldMk cId="1384320366" sldId="326"/>
            <ac:spMk id="12" creationId="{95854F7C-DBFF-6172-C93B-80DCDB4C6055}"/>
          </ac:spMkLst>
        </pc:spChg>
        <pc:spChg chg="add mod">
          <ac:chgData name="井田　侑作" userId="6b312589-0c82-48c6-a1c6-1c9005b8a479" providerId="ADAL" clId="{7D2422E6-5E28-4ACC-A557-156D52443BDC}" dt="2024-02-21T10:00:25.764" v="1610" actId="20577"/>
          <ac:spMkLst>
            <pc:docMk/>
            <pc:sldMk cId="1384320366" sldId="326"/>
            <ac:spMk id="13" creationId="{01AF9401-96D3-8A9F-EF61-2F2114DF5045}"/>
          </ac:spMkLst>
        </pc:spChg>
        <pc:picChg chg="del">
          <ac:chgData name="井田　侑作" userId="6b312589-0c82-48c6-a1c6-1c9005b8a479" providerId="ADAL" clId="{7D2422E6-5E28-4ACC-A557-156D52443BDC}" dt="2024-02-21T09:53:18.874" v="1434" actId="478"/>
          <ac:picMkLst>
            <pc:docMk/>
            <pc:sldMk cId="1384320366" sldId="326"/>
            <ac:picMk id="5" creationId="{CFACBABF-FC72-B5A6-4449-58E487525920}"/>
          </ac:picMkLst>
        </pc:picChg>
        <pc:picChg chg="add mod">
          <ac:chgData name="井田　侑作" userId="6b312589-0c82-48c6-a1c6-1c9005b8a479" providerId="ADAL" clId="{7D2422E6-5E28-4ACC-A557-156D52443BDC}" dt="2024-02-21T09:59:23.968" v="1583" actId="1036"/>
          <ac:picMkLst>
            <pc:docMk/>
            <pc:sldMk cId="1384320366" sldId="326"/>
            <ac:picMk id="6" creationId="{D4BD2662-5CE3-1E45-106A-795F268D4050}"/>
          </ac:picMkLst>
        </pc:picChg>
        <pc:picChg chg="del">
          <ac:chgData name="井田　侑作" userId="6b312589-0c82-48c6-a1c6-1c9005b8a479" providerId="ADAL" clId="{7D2422E6-5E28-4ACC-A557-156D52443BDC}" dt="2024-02-21T09:53:19.296" v="1435" actId="478"/>
          <ac:picMkLst>
            <pc:docMk/>
            <pc:sldMk cId="1384320366" sldId="326"/>
            <ac:picMk id="7" creationId="{2BDADB98-B19C-DEF2-C6E7-9815F6E1D9AD}"/>
          </ac:picMkLst>
        </pc:picChg>
        <pc:picChg chg="del">
          <ac:chgData name="井田　侑作" userId="6b312589-0c82-48c6-a1c6-1c9005b8a479" providerId="ADAL" clId="{7D2422E6-5E28-4ACC-A557-156D52443BDC}" dt="2024-02-21T09:54:34.793" v="1457" actId="478"/>
          <ac:picMkLst>
            <pc:docMk/>
            <pc:sldMk cId="1384320366" sldId="326"/>
            <ac:picMk id="9" creationId="{0AAFBC81-FCA6-22FB-C8FA-72EF7C9648AF}"/>
          </ac:picMkLst>
        </pc:picChg>
        <pc:picChg chg="add mod">
          <ac:chgData name="井田　侑作" userId="6b312589-0c82-48c6-a1c6-1c9005b8a479" providerId="ADAL" clId="{7D2422E6-5E28-4ACC-A557-156D52443BDC}" dt="2024-02-21T09:59:31.162" v="1599" actId="1035"/>
          <ac:picMkLst>
            <pc:docMk/>
            <pc:sldMk cId="1384320366" sldId="326"/>
            <ac:picMk id="10" creationId="{FCDA0E30-FD8F-18FC-14D7-639DE3525F65}"/>
          </ac:picMkLst>
        </pc:picChg>
        <pc:picChg chg="add mod">
          <ac:chgData name="井田　侑作" userId="6b312589-0c82-48c6-a1c6-1c9005b8a479" providerId="ADAL" clId="{7D2422E6-5E28-4ACC-A557-156D52443BDC}" dt="2024-02-21T09:55:00.032" v="1460" actId="1076"/>
          <ac:picMkLst>
            <pc:docMk/>
            <pc:sldMk cId="1384320366" sldId="326"/>
            <ac:picMk id="11" creationId="{089DB372-A9DC-ECAF-436A-CEFC436EC58D}"/>
          </ac:picMkLst>
        </pc:picChg>
      </pc:sldChg>
    </pc:docChg>
  </pc:docChgLst>
  <pc:docChgLst>
    <pc:chgData name="井田　侑作" userId="6b312589-0c82-48c6-a1c6-1c9005b8a479" providerId="ADAL" clId="{8E5752BE-DC12-469E-95B8-F42CCBF048FE}"/>
    <pc:docChg chg="undo redo custSel addSld delSld modSld sldOrd">
      <pc:chgData name="井田　侑作" userId="6b312589-0c82-48c6-a1c6-1c9005b8a479" providerId="ADAL" clId="{8E5752BE-DC12-469E-95B8-F42CCBF048FE}" dt="2024-01-30T16:49:24.316" v="2861" actId="20577"/>
      <pc:docMkLst>
        <pc:docMk/>
      </pc:docMkLst>
      <pc:sldChg chg="modSp mod ord modShow">
        <pc:chgData name="井田　侑作" userId="6b312589-0c82-48c6-a1c6-1c9005b8a479" providerId="ADAL" clId="{8E5752BE-DC12-469E-95B8-F42CCBF048FE}" dt="2024-01-30T15:32:22.658" v="1316"/>
        <pc:sldMkLst>
          <pc:docMk/>
          <pc:sldMk cId="1731305475" sldId="257"/>
        </pc:sldMkLst>
        <pc:spChg chg="mod">
          <ac:chgData name="井田　侑作" userId="6b312589-0c82-48c6-a1c6-1c9005b8a479" providerId="ADAL" clId="{8E5752BE-DC12-469E-95B8-F42CCBF048FE}" dt="2024-01-30T15:24:32.858" v="1199" actId="20577"/>
          <ac:spMkLst>
            <pc:docMk/>
            <pc:sldMk cId="1731305475" sldId="257"/>
            <ac:spMk id="2" creationId="{D21AC364-B4C5-7A27-EFFB-13A0D6D9A311}"/>
          </ac:spMkLst>
        </pc:spChg>
        <pc:spChg chg="mod">
          <ac:chgData name="井田　侑作" userId="6b312589-0c82-48c6-a1c6-1c9005b8a479" providerId="ADAL" clId="{8E5752BE-DC12-469E-95B8-F42CCBF048FE}" dt="2024-01-30T15:30:48.299" v="1289" actId="20577"/>
          <ac:spMkLst>
            <pc:docMk/>
            <pc:sldMk cId="1731305475" sldId="257"/>
            <ac:spMk id="3" creationId="{0D5FEBC3-098A-FD8B-E926-1538A3516AAA}"/>
          </ac:spMkLst>
        </pc:spChg>
        <pc:grpChg chg="mod">
          <ac:chgData name="井田　侑作" userId="6b312589-0c82-48c6-a1c6-1c9005b8a479" providerId="ADAL" clId="{8E5752BE-DC12-469E-95B8-F42CCBF048FE}" dt="2024-01-30T15:21:05.438" v="1098" actId="1076"/>
          <ac:grpSpMkLst>
            <pc:docMk/>
            <pc:sldMk cId="1731305475" sldId="257"/>
            <ac:grpSpMk id="5" creationId="{07AB8DFA-0192-5E62-73F8-7EAF324319F3}"/>
          </ac:grpSpMkLst>
        </pc:grpChg>
      </pc:sldChg>
      <pc:sldChg chg="del">
        <pc:chgData name="井田　侑作" userId="6b312589-0c82-48c6-a1c6-1c9005b8a479" providerId="ADAL" clId="{8E5752BE-DC12-469E-95B8-F42CCBF048FE}" dt="2024-01-30T14:57:57.369" v="328" actId="47"/>
        <pc:sldMkLst>
          <pc:docMk/>
          <pc:sldMk cId="4056623286" sldId="263"/>
        </pc:sldMkLst>
      </pc:sldChg>
      <pc:sldChg chg="modSp mod">
        <pc:chgData name="井田　侑作" userId="6b312589-0c82-48c6-a1c6-1c9005b8a479" providerId="ADAL" clId="{8E5752BE-DC12-469E-95B8-F42CCBF048FE}" dt="2024-01-30T14:42:14.072" v="101" actId="20577"/>
        <pc:sldMkLst>
          <pc:docMk/>
          <pc:sldMk cId="3408734982" sldId="278"/>
        </pc:sldMkLst>
        <pc:spChg chg="mod">
          <ac:chgData name="井田　侑作" userId="6b312589-0c82-48c6-a1c6-1c9005b8a479" providerId="ADAL" clId="{8E5752BE-DC12-469E-95B8-F42CCBF048FE}" dt="2024-01-30T14:42:14.072" v="101" actId="20577"/>
          <ac:spMkLst>
            <pc:docMk/>
            <pc:sldMk cId="3408734982" sldId="278"/>
            <ac:spMk id="3" creationId="{95E9E89F-EC1E-601C-646F-D23C9AF6D24D}"/>
          </ac:spMkLst>
        </pc:spChg>
      </pc:sldChg>
      <pc:sldChg chg="modSp mod">
        <pc:chgData name="井田　侑作" userId="6b312589-0c82-48c6-a1c6-1c9005b8a479" providerId="ADAL" clId="{8E5752BE-DC12-469E-95B8-F42CCBF048FE}" dt="2024-01-30T14:51:20.421" v="257" actId="1076"/>
        <pc:sldMkLst>
          <pc:docMk/>
          <pc:sldMk cId="599984584" sldId="281"/>
        </pc:sldMkLst>
        <pc:spChg chg="mod">
          <ac:chgData name="井田　侑作" userId="6b312589-0c82-48c6-a1c6-1c9005b8a479" providerId="ADAL" clId="{8E5752BE-DC12-469E-95B8-F42CCBF048FE}" dt="2024-01-30T14:51:10.612" v="255"/>
          <ac:spMkLst>
            <pc:docMk/>
            <pc:sldMk cId="599984584" sldId="281"/>
            <ac:spMk id="3" creationId="{CE8EF161-2A3C-9898-7328-3DF52776A245}"/>
          </ac:spMkLst>
        </pc:spChg>
        <pc:grpChg chg="mod">
          <ac:chgData name="井田　侑作" userId="6b312589-0c82-48c6-a1c6-1c9005b8a479" providerId="ADAL" clId="{8E5752BE-DC12-469E-95B8-F42CCBF048FE}" dt="2024-01-30T14:51:20.421" v="257" actId="1076"/>
          <ac:grpSpMkLst>
            <pc:docMk/>
            <pc:sldMk cId="599984584" sldId="281"/>
            <ac:grpSpMk id="12" creationId="{FBFFE28C-1300-F1AF-2F00-09ED4193C384}"/>
          </ac:grpSpMkLst>
        </pc:grpChg>
      </pc:sldChg>
      <pc:sldChg chg="addSp delSp modSp mod">
        <pc:chgData name="井田　侑作" userId="6b312589-0c82-48c6-a1c6-1c9005b8a479" providerId="ADAL" clId="{8E5752BE-DC12-469E-95B8-F42CCBF048FE}" dt="2024-01-30T14:59:44.025" v="335"/>
        <pc:sldMkLst>
          <pc:docMk/>
          <pc:sldMk cId="240274950" sldId="282"/>
        </pc:sldMkLst>
        <pc:spChg chg="mod">
          <ac:chgData name="井田　侑作" userId="6b312589-0c82-48c6-a1c6-1c9005b8a479" providerId="ADAL" clId="{8E5752BE-DC12-469E-95B8-F42CCBF048FE}" dt="2024-01-30T14:59:44.025" v="335"/>
          <ac:spMkLst>
            <pc:docMk/>
            <pc:sldMk cId="240274950" sldId="282"/>
            <ac:spMk id="27" creationId="{485723FA-A58B-3127-19C9-9305FD9BD0E7}"/>
          </ac:spMkLst>
        </pc:spChg>
        <pc:spChg chg="mod">
          <ac:chgData name="井田　侑作" userId="6b312589-0c82-48c6-a1c6-1c9005b8a479" providerId="ADAL" clId="{8E5752BE-DC12-469E-95B8-F42CCBF048FE}" dt="2024-01-30T14:59:44.025" v="335"/>
          <ac:spMkLst>
            <pc:docMk/>
            <pc:sldMk cId="240274950" sldId="282"/>
            <ac:spMk id="28" creationId="{23FE26F5-F8BB-6E24-6CF0-1DC1D87A3033}"/>
          </ac:spMkLst>
        </pc:spChg>
        <pc:spChg chg="mod">
          <ac:chgData name="井田　侑作" userId="6b312589-0c82-48c6-a1c6-1c9005b8a479" providerId="ADAL" clId="{8E5752BE-DC12-469E-95B8-F42CCBF048FE}" dt="2024-01-30T14:59:44.025" v="335"/>
          <ac:spMkLst>
            <pc:docMk/>
            <pc:sldMk cId="240274950" sldId="282"/>
            <ac:spMk id="34" creationId="{1101114D-1B14-DB00-7B97-55433818AB49}"/>
          </ac:spMkLst>
        </pc:spChg>
        <pc:spChg chg="mod">
          <ac:chgData name="井田　侑作" userId="6b312589-0c82-48c6-a1c6-1c9005b8a479" providerId="ADAL" clId="{8E5752BE-DC12-469E-95B8-F42CCBF048FE}" dt="2024-01-30T14:59:44.025" v="335"/>
          <ac:spMkLst>
            <pc:docMk/>
            <pc:sldMk cId="240274950" sldId="282"/>
            <ac:spMk id="35" creationId="{68239C26-794F-42F9-D25D-D2872DEADE3E}"/>
          </ac:spMkLst>
        </pc:spChg>
        <pc:spChg chg="mod">
          <ac:chgData name="井田　侑作" userId="6b312589-0c82-48c6-a1c6-1c9005b8a479" providerId="ADAL" clId="{8E5752BE-DC12-469E-95B8-F42CCBF048FE}" dt="2024-01-30T14:59:44.025" v="335"/>
          <ac:spMkLst>
            <pc:docMk/>
            <pc:sldMk cId="240274950" sldId="282"/>
            <ac:spMk id="36" creationId="{19D8B060-D6FF-B769-7D36-775832E223B7}"/>
          </ac:spMkLst>
        </pc:spChg>
        <pc:spChg chg="mod">
          <ac:chgData name="井田　侑作" userId="6b312589-0c82-48c6-a1c6-1c9005b8a479" providerId="ADAL" clId="{8E5752BE-DC12-469E-95B8-F42CCBF048FE}" dt="2024-01-30T14:59:44.025" v="335"/>
          <ac:spMkLst>
            <pc:docMk/>
            <pc:sldMk cId="240274950" sldId="282"/>
            <ac:spMk id="38" creationId="{8FEB235D-1714-96F5-D063-F50CEE71E00E}"/>
          </ac:spMkLst>
        </pc:spChg>
        <pc:spChg chg="mod">
          <ac:chgData name="井田　侑作" userId="6b312589-0c82-48c6-a1c6-1c9005b8a479" providerId="ADAL" clId="{8E5752BE-DC12-469E-95B8-F42CCBF048FE}" dt="2024-01-30T14:59:44.025" v="335"/>
          <ac:spMkLst>
            <pc:docMk/>
            <pc:sldMk cId="240274950" sldId="282"/>
            <ac:spMk id="39" creationId="{4C97A2A2-0DED-498D-AC9E-C95CFF210D91}"/>
          </ac:spMkLst>
        </pc:spChg>
        <pc:spChg chg="mod">
          <ac:chgData name="井田　侑作" userId="6b312589-0c82-48c6-a1c6-1c9005b8a479" providerId="ADAL" clId="{8E5752BE-DC12-469E-95B8-F42CCBF048FE}" dt="2024-01-30T14:59:44.025" v="335"/>
          <ac:spMkLst>
            <pc:docMk/>
            <pc:sldMk cId="240274950" sldId="282"/>
            <ac:spMk id="40" creationId="{18765ED5-D2FC-7A94-B5FA-B7270E5D47CB}"/>
          </ac:spMkLst>
        </pc:spChg>
        <pc:spChg chg="mod">
          <ac:chgData name="井田　侑作" userId="6b312589-0c82-48c6-a1c6-1c9005b8a479" providerId="ADAL" clId="{8E5752BE-DC12-469E-95B8-F42CCBF048FE}" dt="2024-01-30T14:59:44.025" v="335"/>
          <ac:spMkLst>
            <pc:docMk/>
            <pc:sldMk cId="240274950" sldId="282"/>
            <ac:spMk id="45" creationId="{0FAF6621-BF54-6096-EFD0-42CE135C21E2}"/>
          </ac:spMkLst>
        </pc:spChg>
        <pc:spChg chg="mod">
          <ac:chgData name="井田　侑作" userId="6b312589-0c82-48c6-a1c6-1c9005b8a479" providerId="ADAL" clId="{8E5752BE-DC12-469E-95B8-F42CCBF048FE}" dt="2024-01-30T14:59:44.025" v="335"/>
          <ac:spMkLst>
            <pc:docMk/>
            <pc:sldMk cId="240274950" sldId="282"/>
            <ac:spMk id="46" creationId="{6DF6F5B2-0984-3718-21DD-861CBD3ECAA7}"/>
          </ac:spMkLst>
        </pc:spChg>
        <pc:spChg chg="mod">
          <ac:chgData name="井田　侑作" userId="6b312589-0c82-48c6-a1c6-1c9005b8a479" providerId="ADAL" clId="{8E5752BE-DC12-469E-95B8-F42CCBF048FE}" dt="2024-01-30T14:59:44.025" v="335"/>
          <ac:spMkLst>
            <pc:docMk/>
            <pc:sldMk cId="240274950" sldId="282"/>
            <ac:spMk id="47" creationId="{A89625EA-F3DC-D33B-F97F-FBDF25229A59}"/>
          </ac:spMkLst>
        </pc:spChg>
        <pc:spChg chg="mod">
          <ac:chgData name="井田　侑作" userId="6b312589-0c82-48c6-a1c6-1c9005b8a479" providerId="ADAL" clId="{8E5752BE-DC12-469E-95B8-F42CCBF048FE}" dt="2024-01-30T14:59:44.025" v="335"/>
          <ac:spMkLst>
            <pc:docMk/>
            <pc:sldMk cId="240274950" sldId="282"/>
            <ac:spMk id="48" creationId="{BB454066-369C-0F3C-05E4-D9D319384AE8}"/>
          </ac:spMkLst>
        </pc:spChg>
        <pc:spChg chg="mod">
          <ac:chgData name="井田　侑作" userId="6b312589-0c82-48c6-a1c6-1c9005b8a479" providerId="ADAL" clId="{8E5752BE-DC12-469E-95B8-F42CCBF048FE}" dt="2024-01-30T14:59:44.025" v="335"/>
          <ac:spMkLst>
            <pc:docMk/>
            <pc:sldMk cId="240274950" sldId="282"/>
            <ac:spMk id="49" creationId="{BC20EB0D-72A3-8135-3CB5-039E2B7FD235}"/>
          </ac:spMkLst>
        </pc:spChg>
        <pc:grpChg chg="add mod">
          <ac:chgData name="井田　侑作" userId="6b312589-0c82-48c6-a1c6-1c9005b8a479" providerId="ADAL" clId="{8E5752BE-DC12-469E-95B8-F42CCBF048FE}" dt="2024-01-30T14:59:44.025" v="335"/>
          <ac:grpSpMkLst>
            <pc:docMk/>
            <pc:sldMk cId="240274950" sldId="282"/>
            <ac:grpSpMk id="25" creationId="{BF1A9F76-013B-5366-72CC-FFA68CA46BA3}"/>
          </ac:grpSpMkLst>
        </pc:grpChg>
        <pc:grpChg chg="mod">
          <ac:chgData name="井田　侑作" userId="6b312589-0c82-48c6-a1c6-1c9005b8a479" providerId="ADAL" clId="{8E5752BE-DC12-469E-95B8-F42CCBF048FE}" dt="2024-01-30T14:59:44.025" v="335"/>
          <ac:grpSpMkLst>
            <pc:docMk/>
            <pc:sldMk cId="240274950" sldId="282"/>
            <ac:grpSpMk id="26" creationId="{65C1981F-9553-6FC0-77E6-A1AE079CEE40}"/>
          </ac:grpSpMkLst>
        </pc:grpChg>
        <pc:grpChg chg="del mod">
          <ac:chgData name="井田　侑作" userId="6b312589-0c82-48c6-a1c6-1c9005b8a479" providerId="ADAL" clId="{8E5752BE-DC12-469E-95B8-F42CCBF048FE}" dt="2024-01-30T14:59:39.474" v="334" actId="21"/>
          <ac:grpSpMkLst>
            <pc:docMk/>
            <pc:sldMk cId="240274950" sldId="282"/>
            <ac:grpSpMk id="32" creationId="{B5B17DE5-39B7-9C7A-D4FD-5E05B4B3AF19}"/>
          </ac:grpSpMkLst>
        </pc:grpChg>
        <pc:picChg chg="mod">
          <ac:chgData name="井田　侑作" userId="6b312589-0c82-48c6-a1c6-1c9005b8a479" providerId="ADAL" clId="{8E5752BE-DC12-469E-95B8-F42CCBF048FE}" dt="2024-01-30T14:59:44.025" v="335"/>
          <ac:picMkLst>
            <pc:docMk/>
            <pc:sldMk cId="240274950" sldId="282"/>
            <ac:picMk id="29" creationId="{44C473BA-A18B-3C4D-48DE-5453BB2A527C}"/>
          </ac:picMkLst>
        </pc:picChg>
        <pc:picChg chg="mod">
          <ac:chgData name="井田　侑作" userId="6b312589-0c82-48c6-a1c6-1c9005b8a479" providerId="ADAL" clId="{8E5752BE-DC12-469E-95B8-F42CCBF048FE}" dt="2024-01-30T14:59:44.025" v="335"/>
          <ac:picMkLst>
            <pc:docMk/>
            <pc:sldMk cId="240274950" sldId="282"/>
            <ac:picMk id="30" creationId="{6799F356-3034-BCE5-7C77-215894B59018}"/>
          </ac:picMkLst>
        </pc:picChg>
        <pc:picChg chg="mod">
          <ac:chgData name="井田　侑作" userId="6b312589-0c82-48c6-a1c6-1c9005b8a479" providerId="ADAL" clId="{8E5752BE-DC12-469E-95B8-F42CCBF048FE}" dt="2024-01-30T14:59:44.025" v="335"/>
          <ac:picMkLst>
            <pc:docMk/>
            <pc:sldMk cId="240274950" sldId="282"/>
            <ac:picMk id="33" creationId="{3FF61191-688D-C2B1-E524-CF2DDA117BC6}"/>
          </ac:picMkLst>
        </pc:picChg>
        <pc:picChg chg="mod">
          <ac:chgData name="井田　侑作" userId="6b312589-0c82-48c6-a1c6-1c9005b8a479" providerId="ADAL" clId="{8E5752BE-DC12-469E-95B8-F42CCBF048FE}" dt="2024-01-30T14:59:44.025" v="335"/>
          <ac:picMkLst>
            <pc:docMk/>
            <pc:sldMk cId="240274950" sldId="282"/>
            <ac:picMk id="37" creationId="{745F0500-C93E-E04A-50F0-822B65B970C7}"/>
          </ac:picMkLst>
        </pc:picChg>
        <pc:cxnChg chg="mod">
          <ac:chgData name="井田　侑作" userId="6b312589-0c82-48c6-a1c6-1c9005b8a479" providerId="ADAL" clId="{8E5752BE-DC12-469E-95B8-F42CCBF048FE}" dt="2024-01-30T14:59:44.025" v="335"/>
          <ac:cxnSpMkLst>
            <pc:docMk/>
            <pc:sldMk cId="240274950" sldId="282"/>
            <ac:cxnSpMk id="41" creationId="{CD00CA94-931C-6B49-BD6E-479CB38D646C}"/>
          </ac:cxnSpMkLst>
        </pc:cxnChg>
        <pc:cxnChg chg="mod">
          <ac:chgData name="井田　侑作" userId="6b312589-0c82-48c6-a1c6-1c9005b8a479" providerId="ADAL" clId="{8E5752BE-DC12-469E-95B8-F42CCBF048FE}" dt="2024-01-30T14:59:44.025" v="335"/>
          <ac:cxnSpMkLst>
            <pc:docMk/>
            <pc:sldMk cId="240274950" sldId="282"/>
            <ac:cxnSpMk id="42" creationId="{733EECD6-F098-DE11-1D27-DF7085D5EE69}"/>
          </ac:cxnSpMkLst>
        </pc:cxnChg>
        <pc:cxnChg chg="mod">
          <ac:chgData name="井田　侑作" userId="6b312589-0c82-48c6-a1c6-1c9005b8a479" providerId="ADAL" clId="{8E5752BE-DC12-469E-95B8-F42CCBF048FE}" dt="2024-01-30T14:59:44.025" v="335"/>
          <ac:cxnSpMkLst>
            <pc:docMk/>
            <pc:sldMk cId="240274950" sldId="282"/>
            <ac:cxnSpMk id="43" creationId="{ECC9B810-56FA-30FE-4E84-76FC0904DD42}"/>
          </ac:cxnSpMkLst>
        </pc:cxnChg>
        <pc:cxnChg chg="mod">
          <ac:chgData name="井田　侑作" userId="6b312589-0c82-48c6-a1c6-1c9005b8a479" providerId="ADAL" clId="{8E5752BE-DC12-469E-95B8-F42CCBF048FE}" dt="2024-01-30T14:59:44.025" v="335"/>
          <ac:cxnSpMkLst>
            <pc:docMk/>
            <pc:sldMk cId="240274950" sldId="282"/>
            <ac:cxnSpMk id="44" creationId="{56065C0F-44BB-9353-CD82-6CEF2FCA7BEA}"/>
          </ac:cxnSpMkLst>
        </pc:cxnChg>
      </pc:sldChg>
      <pc:sldChg chg="modSp mod modNotesTx">
        <pc:chgData name="井田　侑作" userId="6b312589-0c82-48c6-a1c6-1c9005b8a479" providerId="ADAL" clId="{8E5752BE-DC12-469E-95B8-F42CCBF048FE}" dt="2024-01-30T16:49:24.316" v="2861" actId="20577"/>
        <pc:sldMkLst>
          <pc:docMk/>
          <pc:sldMk cId="1103381378" sldId="283"/>
        </pc:sldMkLst>
        <pc:spChg chg="mod">
          <ac:chgData name="井田　侑作" userId="6b312589-0c82-48c6-a1c6-1c9005b8a479" providerId="ADAL" clId="{8E5752BE-DC12-469E-95B8-F42CCBF048FE}" dt="2024-01-30T15:13:13.527" v="821" actId="20577"/>
          <ac:spMkLst>
            <pc:docMk/>
            <pc:sldMk cId="1103381378" sldId="283"/>
            <ac:spMk id="2" creationId="{38DD86BB-D703-A325-5580-C262DEE0EE17}"/>
          </ac:spMkLst>
        </pc:spChg>
      </pc:sldChg>
      <pc:sldChg chg="addSp delSp modSp mod">
        <pc:chgData name="井田　侑作" userId="6b312589-0c82-48c6-a1c6-1c9005b8a479" providerId="ADAL" clId="{8E5752BE-DC12-469E-95B8-F42CCBF048FE}" dt="2024-01-30T16:47:55.699" v="2808" actId="20577"/>
        <pc:sldMkLst>
          <pc:docMk/>
          <pc:sldMk cId="2565041906" sldId="284"/>
        </pc:sldMkLst>
        <pc:spChg chg="mod">
          <ac:chgData name="井田　侑作" userId="6b312589-0c82-48c6-a1c6-1c9005b8a479" providerId="ADAL" clId="{8E5752BE-DC12-469E-95B8-F42CCBF048FE}" dt="2024-01-30T16:47:55.699" v="2808" actId="20577"/>
          <ac:spMkLst>
            <pc:docMk/>
            <pc:sldMk cId="2565041906" sldId="284"/>
            <ac:spMk id="3" creationId="{34CC3F91-2BB9-0010-7AF7-7BBFF30F7949}"/>
          </ac:spMkLst>
        </pc:spChg>
        <pc:spChg chg="mod">
          <ac:chgData name="井田　侑作" userId="6b312589-0c82-48c6-a1c6-1c9005b8a479" providerId="ADAL" clId="{8E5752BE-DC12-469E-95B8-F42CCBF048FE}" dt="2024-01-30T15:25:40.490" v="1239" actId="20577"/>
          <ac:spMkLst>
            <pc:docMk/>
            <pc:sldMk cId="2565041906" sldId="284"/>
            <ac:spMk id="38" creationId="{5A606F9F-3828-9D11-EF49-E71D82C59FBF}"/>
          </ac:spMkLst>
        </pc:spChg>
        <pc:grpChg chg="add del mod ord">
          <ac:chgData name="井田　侑作" userId="6b312589-0c82-48c6-a1c6-1c9005b8a479" providerId="ADAL" clId="{8E5752BE-DC12-469E-95B8-F42CCBF048FE}" dt="2024-01-30T15:34:20.384" v="1397" actId="1076"/>
          <ac:grpSpMkLst>
            <pc:docMk/>
            <pc:sldMk cId="2565041906" sldId="284"/>
            <ac:grpSpMk id="43" creationId="{84720A0B-C403-E7D2-FA4C-E3D2AE98EA68}"/>
          </ac:grpSpMkLst>
        </pc:grpChg>
      </pc:sldChg>
      <pc:sldChg chg="addSp modSp mod">
        <pc:chgData name="井田　侑作" userId="6b312589-0c82-48c6-a1c6-1c9005b8a479" providerId="ADAL" clId="{8E5752BE-DC12-469E-95B8-F42CCBF048FE}" dt="2024-01-30T14:50:52.743" v="254" actId="207"/>
        <pc:sldMkLst>
          <pc:docMk/>
          <pc:sldMk cId="2204236141" sldId="308"/>
        </pc:sldMkLst>
        <pc:spChg chg="mod">
          <ac:chgData name="井田　侑作" userId="6b312589-0c82-48c6-a1c6-1c9005b8a479" providerId="ADAL" clId="{8E5752BE-DC12-469E-95B8-F42CCBF048FE}" dt="2024-01-30T14:50:52.743" v="254" actId="207"/>
          <ac:spMkLst>
            <pc:docMk/>
            <pc:sldMk cId="2204236141" sldId="308"/>
            <ac:spMk id="3" creationId="{CE8EF161-2A3C-9898-7328-3DF52776A245}"/>
          </ac:spMkLst>
        </pc:spChg>
        <pc:spChg chg="add mod">
          <ac:chgData name="井田　侑作" userId="6b312589-0c82-48c6-a1c6-1c9005b8a479" providerId="ADAL" clId="{8E5752BE-DC12-469E-95B8-F42CCBF048FE}" dt="2024-01-30T14:49:24.603" v="172" actId="1076"/>
          <ac:spMkLst>
            <pc:docMk/>
            <pc:sldMk cId="2204236141" sldId="308"/>
            <ac:spMk id="11" creationId="{D4F409BA-70B9-2285-B7F2-A11E4A95DD0E}"/>
          </ac:spMkLst>
        </pc:spChg>
      </pc:sldChg>
      <pc:sldChg chg="ord">
        <pc:chgData name="井田　侑作" userId="6b312589-0c82-48c6-a1c6-1c9005b8a479" providerId="ADAL" clId="{8E5752BE-DC12-469E-95B8-F42CCBF048FE}" dt="2024-01-30T14:52:45.935" v="259"/>
        <pc:sldMkLst>
          <pc:docMk/>
          <pc:sldMk cId="3902332267" sldId="309"/>
        </pc:sldMkLst>
      </pc:sldChg>
      <pc:sldChg chg="modSp mod">
        <pc:chgData name="井田　侑作" userId="6b312589-0c82-48c6-a1c6-1c9005b8a479" providerId="ADAL" clId="{8E5752BE-DC12-469E-95B8-F42CCBF048FE}" dt="2024-01-30T15:23:58.458" v="1177" actId="20577"/>
        <pc:sldMkLst>
          <pc:docMk/>
          <pc:sldMk cId="2521734683" sldId="310"/>
        </pc:sldMkLst>
        <pc:spChg chg="mod">
          <ac:chgData name="井田　侑作" userId="6b312589-0c82-48c6-a1c6-1c9005b8a479" providerId="ADAL" clId="{8E5752BE-DC12-469E-95B8-F42CCBF048FE}" dt="2024-01-30T15:23:58.458" v="1177" actId="20577"/>
          <ac:spMkLst>
            <pc:docMk/>
            <pc:sldMk cId="2521734683" sldId="310"/>
            <ac:spMk id="2" creationId="{7E6FF769-9CFF-E197-0EB8-913D0BFF2BD0}"/>
          </ac:spMkLst>
        </pc:spChg>
        <pc:spChg chg="mod">
          <ac:chgData name="井田　侑作" userId="6b312589-0c82-48c6-a1c6-1c9005b8a479" providerId="ADAL" clId="{8E5752BE-DC12-469E-95B8-F42CCBF048FE}" dt="2024-01-30T15:20:30.905" v="1097" actId="20577"/>
          <ac:spMkLst>
            <pc:docMk/>
            <pc:sldMk cId="2521734683" sldId="310"/>
            <ac:spMk id="3" creationId="{17655763-6A91-C48A-A691-A3349FB06DD9}"/>
          </ac:spMkLst>
        </pc:spChg>
      </pc:sldChg>
      <pc:sldChg chg="modSp mod ord modShow">
        <pc:chgData name="井田　侑作" userId="6b312589-0c82-48c6-a1c6-1c9005b8a479" providerId="ADAL" clId="{8E5752BE-DC12-469E-95B8-F42CCBF048FE}" dt="2024-01-30T16:41:15.991" v="2773" actId="729"/>
        <pc:sldMkLst>
          <pc:docMk/>
          <pc:sldMk cId="1634251138" sldId="312"/>
        </pc:sldMkLst>
        <pc:spChg chg="mod">
          <ac:chgData name="井田　侑作" userId="6b312589-0c82-48c6-a1c6-1c9005b8a479" providerId="ADAL" clId="{8E5752BE-DC12-469E-95B8-F42CCBF048FE}" dt="2024-01-30T16:39:55.669" v="2763" actId="20577"/>
          <ac:spMkLst>
            <pc:docMk/>
            <pc:sldMk cId="1634251138" sldId="312"/>
            <ac:spMk id="3" creationId="{34CC3F91-2BB9-0010-7AF7-7BBFF30F7949}"/>
          </ac:spMkLst>
        </pc:spChg>
      </pc:sldChg>
      <pc:sldChg chg="addSp delSp modSp mod">
        <pc:chgData name="井田　侑作" userId="6b312589-0c82-48c6-a1c6-1c9005b8a479" providerId="ADAL" clId="{8E5752BE-DC12-469E-95B8-F42CCBF048FE}" dt="2024-01-30T15:40:36.722" v="1653" actId="20577"/>
        <pc:sldMkLst>
          <pc:docMk/>
          <pc:sldMk cId="746057671" sldId="314"/>
        </pc:sldMkLst>
        <pc:spChg chg="add del mod">
          <ac:chgData name="井田　侑作" userId="6b312589-0c82-48c6-a1c6-1c9005b8a479" providerId="ADAL" clId="{8E5752BE-DC12-469E-95B8-F42CCBF048FE}" dt="2024-01-30T15:40:36.722" v="1653" actId="20577"/>
          <ac:spMkLst>
            <pc:docMk/>
            <pc:sldMk cId="746057671" sldId="314"/>
            <ac:spMk id="4" creationId="{42EC3590-4624-9FDF-C44B-37F4AABE68D5}"/>
          </ac:spMkLst>
        </pc:spChg>
        <pc:spChg chg="add mod">
          <ac:chgData name="井田　侑作" userId="6b312589-0c82-48c6-a1c6-1c9005b8a479" providerId="ADAL" clId="{8E5752BE-DC12-469E-95B8-F42CCBF048FE}" dt="2024-01-30T15:40:31.099" v="1643" actId="20577"/>
          <ac:spMkLst>
            <pc:docMk/>
            <pc:sldMk cId="746057671" sldId="314"/>
            <ac:spMk id="5" creationId="{B1D407B1-15CC-A6FA-D6C0-D12C1A980798}"/>
          </ac:spMkLst>
        </pc:spChg>
      </pc:sldChg>
      <pc:sldChg chg="modSp mod">
        <pc:chgData name="井田　侑作" userId="6b312589-0c82-48c6-a1c6-1c9005b8a479" providerId="ADAL" clId="{8E5752BE-DC12-469E-95B8-F42CCBF048FE}" dt="2024-01-30T15:37:32.085" v="1589" actId="6549"/>
        <pc:sldMkLst>
          <pc:docMk/>
          <pc:sldMk cId="3106385788" sldId="315"/>
        </pc:sldMkLst>
        <pc:spChg chg="mod">
          <ac:chgData name="井田　侑作" userId="6b312589-0c82-48c6-a1c6-1c9005b8a479" providerId="ADAL" clId="{8E5752BE-DC12-469E-95B8-F42CCBF048FE}" dt="2024-01-30T15:37:32.085" v="1589" actId="6549"/>
          <ac:spMkLst>
            <pc:docMk/>
            <pc:sldMk cId="3106385788" sldId="315"/>
            <ac:spMk id="3" creationId="{2D40A31D-5B82-9B71-721D-55616BFFDD7D}"/>
          </ac:spMkLst>
        </pc:spChg>
      </pc:sldChg>
      <pc:sldChg chg="del">
        <pc:chgData name="井田　侑作" userId="6b312589-0c82-48c6-a1c6-1c9005b8a479" providerId="ADAL" clId="{8E5752BE-DC12-469E-95B8-F42CCBF048FE}" dt="2024-01-30T15:38:26.146" v="1590" actId="47"/>
        <pc:sldMkLst>
          <pc:docMk/>
          <pc:sldMk cId="806175072" sldId="316"/>
        </pc:sldMkLst>
      </pc:sldChg>
      <pc:sldChg chg="mod ord modShow">
        <pc:chgData name="井田　侑作" userId="6b312589-0c82-48c6-a1c6-1c9005b8a479" providerId="ADAL" clId="{8E5752BE-DC12-469E-95B8-F42CCBF048FE}" dt="2024-01-30T15:50:44.109" v="2046" actId="729"/>
        <pc:sldMkLst>
          <pc:docMk/>
          <pc:sldMk cId="1409607947" sldId="317"/>
        </pc:sldMkLst>
      </pc:sldChg>
      <pc:sldChg chg="modSp add mod">
        <pc:chgData name="井田　侑作" userId="6b312589-0c82-48c6-a1c6-1c9005b8a479" providerId="ADAL" clId="{8E5752BE-DC12-469E-95B8-F42CCBF048FE}" dt="2024-01-30T14:57:15.693" v="327" actId="1076"/>
        <pc:sldMkLst>
          <pc:docMk/>
          <pc:sldMk cId="1404969925" sldId="318"/>
        </pc:sldMkLst>
        <pc:spChg chg="mod">
          <ac:chgData name="井田　侑作" userId="6b312589-0c82-48c6-a1c6-1c9005b8a479" providerId="ADAL" clId="{8E5752BE-DC12-469E-95B8-F42CCBF048FE}" dt="2024-01-30T14:57:07.401" v="326" actId="14"/>
          <ac:spMkLst>
            <pc:docMk/>
            <pc:sldMk cId="1404969925" sldId="318"/>
            <ac:spMk id="3" creationId="{BD526C57-E570-6487-BCC1-864BAC5C9324}"/>
          </ac:spMkLst>
        </pc:spChg>
        <pc:grpChg chg="mod">
          <ac:chgData name="井田　侑作" userId="6b312589-0c82-48c6-a1c6-1c9005b8a479" providerId="ADAL" clId="{8E5752BE-DC12-469E-95B8-F42CCBF048FE}" dt="2024-01-30T14:57:15.693" v="327" actId="1076"/>
          <ac:grpSpMkLst>
            <pc:docMk/>
            <pc:sldMk cId="1404969925" sldId="318"/>
            <ac:grpSpMk id="32" creationId="{B5B17DE5-39B7-9C7A-D4FD-5E05B4B3AF19}"/>
          </ac:grpSpMkLst>
        </pc:grpChg>
      </pc:sldChg>
      <pc:sldChg chg="addSp delSp modSp add mod">
        <pc:chgData name="井田　侑作" userId="6b312589-0c82-48c6-a1c6-1c9005b8a479" providerId="ADAL" clId="{8E5752BE-DC12-469E-95B8-F42CCBF048FE}" dt="2024-01-30T16:47:08.161" v="2777" actId="20577"/>
        <pc:sldMkLst>
          <pc:docMk/>
          <pc:sldMk cId="1018758817" sldId="319"/>
        </pc:sldMkLst>
        <pc:spChg chg="mod">
          <ac:chgData name="井田　侑作" userId="6b312589-0c82-48c6-a1c6-1c9005b8a479" providerId="ADAL" clId="{8E5752BE-DC12-469E-95B8-F42CCBF048FE}" dt="2024-01-30T16:47:08.161" v="2777" actId="20577"/>
          <ac:spMkLst>
            <pc:docMk/>
            <pc:sldMk cId="1018758817" sldId="319"/>
            <ac:spMk id="3" creationId="{BD526C57-E570-6487-BCC1-864BAC5C9324}"/>
          </ac:spMkLst>
        </pc:spChg>
        <pc:spChg chg="del mod">
          <ac:chgData name="井田　侑作" userId="6b312589-0c82-48c6-a1c6-1c9005b8a479" providerId="ADAL" clId="{8E5752BE-DC12-469E-95B8-F42CCBF048FE}" dt="2024-01-30T15:00:32" v="339" actId="21"/>
          <ac:spMkLst>
            <pc:docMk/>
            <pc:sldMk cId="1018758817" sldId="319"/>
            <ac:spMk id="13" creationId="{36CDC6C7-E1FE-CC96-B73C-9FA27B20D4EA}"/>
          </ac:spMkLst>
        </pc:spChg>
        <pc:spChg chg="del">
          <ac:chgData name="井田　侑作" userId="6b312589-0c82-48c6-a1c6-1c9005b8a479" providerId="ADAL" clId="{8E5752BE-DC12-469E-95B8-F42CCBF048FE}" dt="2024-01-30T15:00:28.690" v="337" actId="478"/>
          <ac:spMkLst>
            <pc:docMk/>
            <pc:sldMk cId="1018758817" sldId="319"/>
            <ac:spMk id="14" creationId="{857505A1-8C20-A778-1876-9E9A41B4AA95}"/>
          </ac:spMkLst>
        </pc:spChg>
        <pc:spChg chg="mod">
          <ac:chgData name="井田　侑作" userId="6b312589-0c82-48c6-a1c6-1c9005b8a479" providerId="ADAL" clId="{8E5752BE-DC12-469E-95B8-F42CCBF048FE}" dt="2024-01-30T15:04:47.893" v="593"/>
          <ac:spMkLst>
            <pc:docMk/>
            <pc:sldMk cId="1018758817" sldId="319"/>
            <ac:spMk id="19" creationId="{44D7AECC-9885-188F-FA1E-A5D0CC334C66}"/>
          </ac:spMkLst>
        </pc:spChg>
        <pc:spChg chg="mod">
          <ac:chgData name="井田　侑作" userId="6b312589-0c82-48c6-a1c6-1c9005b8a479" providerId="ADAL" clId="{8E5752BE-DC12-469E-95B8-F42CCBF048FE}" dt="2024-01-30T15:01:29.119" v="357" actId="20577"/>
          <ac:spMkLst>
            <pc:docMk/>
            <pc:sldMk cId="1018758817" sldId="319"/>
            <ac:spMk id="20" creationId="{DF76C248-B7FC-B00B-1AB3-4037398C09D0}"/>
          </ac:spMkLst>
        </pc:spChg>
        <pc:spChg chg="add mod">
          <ac:chgData name="井田　侑作" userId="6b312589-0c82-48c6-a1c6-1c9005b8a479" providerId="ADAL" clId="{8E5752BE-DC12-469E-95B8-F42CCBF048FE}" dt="2024-01-30T15:05:24.436" v="602" actId="14100"/>
          <ac:spMkLst>
            <pc:docMk/>
            <pc:sldMk cId="1018758817" sldId="319"/>
            <ac:spMk id="25" creationId="{665B76BB-54BE-7BFE-C719-5BEC82EC739B}"/>
          </ac:spMkLst>
        </pc:spChg>
        <pc:spChg chg="add del mod">
          <ac:chgData name="井田　侑作" userId="6b312589-0c82-48c6-a1c6-1c9005b8a479" providerId="ADAL" clId="{8E5752BE-DC12-469E-95B8-F42CCBF048FE}" dt="2024-01-30T16:47:06.416" v="2776" actId="478"/>
          <ac:spMkLst>
            <pc:docMk/>
            <pc:sldMk cId="1018758817" sldId="319"/>
            <ac:spMk id="26" creationId="{4CBA475D-D95F-E06C-D10D-CC84769DBB0C}"/>
          </ac:spMkLst>
        </pc:spChg>
        <pc:spChg chg="add mod">
          <ac:chgData name="井田　侑作" userId="6b312589-0c82-48c6-a1c6-1c9005b8a479" providerId="ADAL" clId="{8E5752BE-DC12-469E-95B8-F42CCBF048FE}" dt="2024-01-30T15:08:28.184" v="673"/>
          <ac:spMkLst>
            <pc:docMk/>
            <pc:sldMk cId="1018758817" sldId="319"/>
            <ac:spMk id="27" creationId="{B06B710D-9178-0F54-2234-D3CCB1500C25}"/>
          </ac:spMkLst>
        </pc:spChg>
      </pc:sldChg>
      <pc:sldChg chg="addSp delSp modSp new add del mod ord">
        <pc:chgData name="井田　侑作" userId="6b312589-0c82-48c6-a1c6-1c9005b8a479" providerId="ADAL" clId="{8E5752BE-DC12-469E-95B8-F42CCBF048FE}" dt="2024-01-30T16:40:30.856" v="2767"/>
        <pc:sldMkLst>
          <pc:docMk/>
          <pc:sldMk cId="2305396752" sldId="320"/>
        </pc:sldMkLst>
        <pc:spChg chg="mod">
          <ac:chgData name="井田　侑作" userId="6b312589-0c82-48c6-a1c6-1c9005b8a479" providerId="ADAL" clId="{8E5752BE-DC12-469E-95B8-F42CCBF048FE}" dt="2024-01-30T15:23:34.105" v="1155" actId="20577"/>
          <ac:spMkLst>
            <pc:docMk/>
            <pc:sldMk cId="2305396752" sldId="320"/>
            <ac:spMk id="2" creationId="{9C796893-4512-C7DA-2C2C-17CC9A1A257A}"/>
          </ac:spMkLst>
        </pc:spChg>
        <pc:spChg chg="mod">
          <ac:chgData name="井田　侑作" userId="6b312589-0c82-48c6-a1c6-1c9005b8a479" providerId="ADAL" clId="{8E5752BE-DC12-469E-95B8-F42CCBF048FE}" dt="2024-01-30T16:38:54.797" v="2689" actId="20577"/>
          <ac:spMkLst>
            <pc:docMk/>
            <pc:sldMk cId="2305396752" sldId="320"/>
            <ac:spMk id="3" creationId="{A11183AF-96EA-1650-C4E9-CD3CBEE579D7}"/>
          </ac:spMkLst>
        </pc:spChg>
        <pc:spChg chg="add mod">
          <ac:chgData name="井田　侑作" userId="6b312589-0c82-48c6-a1c6-1c9005b8a479" providerId="ADAL" clId="{8E5752BE-DC12-469E-95B8-F42CCBF048FE}" dt="2024-01-30T16:27:31.441" v="2465" actId="20577"/>
          <ac:spMkLst>
            <pc:docMk/>
            <pc:sldMk cId="2305396752" sldId="320"/>
            <ac:spMk id="4" creationId="{EE2F9AA1-2754-82B2-7AED-227BE427A9D4}"/>
          </ac:spMkLst>
        </pc:spChg>
        <pc:spChg chg="add mod">
          <ac:chgData name="井田　侑作" userId="6b312589-0c82-48c6-a1c6-1c9005b8a479" providerId="ADAL" clId="{8E5752BE-DC12-469E-95B8-F42CCBF048FE}" dt="2024-01-30T15:48:47.735" v="1812" actId="164"/>
          <ac:spMkLst>
            <pc:docMk/>
            <pc:sldMk cId="2305396752" sldId="320"/>
            <ac:spMk id="5" creationId="{F7D2EC4A-089E-0218-5543-D82EEAC9EA46}"/>
          </ac:spMkLst>
        </pc:spChg>
        <pc:spChg chg="add mod">
          <ac:chgData name="井田　侑作" userId="6b312589-0c82-48c6-a1c6-1c9005b8a479" providerId="ADAL" clId="{8E5752BE-DC12-469E-95B8-F42CCBF048FE}" dt="2024-01-30T15:48:47.735" v="1812" actId="164"/>
          <ac:spMkLst>
            <pc:docMk/>
            <pc:sldMk cId="2305396752" sldId="320"/>
            <ac:spMk id="6" creationId="{C118A8F4-3854-7DF9-1094-8F95CDFA1BA6}"/>
          </ac:spMkLst>
        </pc:spChg>
        <pc:spChg chg="add mod">
          <ac:chgData name="井田　侑作" userId="6b312589-0c82-48c6-a1c6-1c9005b8a479" providerId="ADAL" clId="{8E5752BE-DC12-469E-95B8-F42CCBF048FE}" dt="2024-01-30T16:27:09.839" v="2455" actId="20577"/>
          <ac:spMkLst>
            <pc:docMk/>
            <pc:sldMk cId="2305396752" sldId="320"/>
            <ac:spMk id="7" creationId="{B9C7DD43-689C-B62C-FA75-C99C88968274}"/>
          </ac:spMkLst>
        </pc:spChg>
        <pc:spChg chg="add mod">
          <ac:chgData name="井田　侑作" userId="6b312589-0c82-48c6-a1c6-1c9005b8a479" providerId="ADAL" clId="{8E5752BE-DC12-469E-95B8-F42CCBF048FE}" dt="2024-01-30T16:28:33.075" v="2474" actId="20577"/>
          <ac:spMkLst>
            <pc:docMk/>
            <pc:sldMk cId="2305396752" sldId="320"/>
            <ac:spMk id="8" creationId="{835F337D-F526-7799-593C-6AF34B73421E}"/>
          </ac:spMkLst>
        </pc:spChg>
        <pc:spChg chg="add del mod">
          <ac:chgData name="井田　侑作" userId="6b312589-0c82-48c6-a1c6-1c9005b8a479" providerId="ADAL" clId="{8E5752BE-DC12-469E-95B8-F42CCBF048FE}" dt="2024-01-30T16:33:13.440" v="2533" actId="164"/>
          <ac:spMkLst>
            <pc:docMk/>
            <pc:sldMk cId="2305396752" sldId="320"/>
            <ac:spMk id="10" creationId="{167B361C-0F50-8148-E32B-887836740749}"/>
          </ac:spMkLst>
        </pc:spChg>
        <pc:spChg chg="add del mod ord">
          <ac:chgData name="井田　侑作" userId="6b312589-0c82-48c6-a1c6-1c9005b8a479" providerId="ADAL" clId="{8E5752BE-DC12-469E-95B8-F42CCBF048FE}" dt="2024-01-30T16:19:26.048" v="2325" actId="11529"/>
          <ac:spMkLst>
            <pc:docMk/>
            <pc:sldMk cId="2305396752" sldId="320"/>
            <ac:spMk id="11" creationId="{519F2A5E-9843-BCB5-7426-8380D431D605}"/>
          </ac:spMkLst>
        </pc:spChg>
        <pc:spChg chg="add mod">
          <ac:chgData name="井田　侑作" userId="6b312589-0c82-48c6-a1c6-1c9005b8a479" providerId="ADAL" clId="{8E5752BE-DC12-469E-95B8-F42CCBF048FE}" dt="2024-01-30T16:19:23.060" v="2317" actId="688"/>
          <ac:spMkLst>
            <pc:docMk/>
            <pc:sldMk cId="2305396752" sldId="320"/>
            <ac:spMk id="12" creationId="{FC04A66C-714F-6284-F9C0-8605A65D9ED6}"/>
          </ac:spMkLst>
        </pc:spChg>
        <pc:spChg chg="add mod">
          <ac:chgData name="井田　侑作" userId="6b312589-0c82-48c6-a1c6-1c9005b8a479" providerId="ADAL" clId="{8E5752BE-DC12-469E-95B8-F42CCBF048FE}" dt="2024-01-30T16:33:13.440" v="2533" actId="164"/>
          <ac:spMkLst>
            <pc:docMk/>
            <pc:sldMk cId="2305396752" sldId="320"/>
            <ac:spMk id="13" creationId="{AB36CD60-E3F1-06C7-6B4A-5071803C979C}"/>
          </ac:spMkLst>
        </pc:spChg>
        <pc:spChg chg="add mod">
          <ac:chgData name="井田　侑作" userId="6b312589-0c82-48c6-a1c6-1c9005b8a479" providerId="ADAL" clId="{8E5752BE-DC12-469E-95B8-F42CCBF048FE}" dt="2024-01-30T16:21:30.366" v="2332" actId="767"/>
          <ac:spMkLst>
            <pc:docMk/>
            <pc:sldMk cId="2305396752" sldId="320"/>
            <ac:spMk id="14" creationId="{77186DB0-8C91-0E9E-554F-FFCA74960EC9}"/>
          </ac:spMkLst>
        </pc:spChg>
        <pc:spChg chg="add mod">
          <ac:chgData name="井田　侑作" userId="6b312589-0c82-48c6-a1c6-1c9005b8a479" providerId="ADAL" clId="{8E5752BE-DC12-469E-95B8-F42CCBF048FE}" dt="2024-01-30T16:33:13.440" v="2533" actId="164"/>
          <ac:spMkLst>
            <pc:docMk/>
            <pc:sldMk cId="2305396752" sldId="320"/>
            <ac:spMk id="15" creationId="{01619A79-4E72-F90C-A02F-7AFFFF62129E}"/>
          </ac:spMkLst>
        </pc:spChg>
        <pc:spChg chg="add del mod">
          <ac:chgData name="井田　侑作" userId="6b312589-0c82-48c6-a1c6-1c9005b8a479" providerId="ADAL" clId="{8E5752BE-DC12-469E-95B8-F42CCBF048FE}" dt="2024-01-30T16:23:17.650" v="2381" actId="478"/>
          <ac:spMkLst>
            <pc:docMk/>
            <pc:sldMk cId="2305396752" sldId="320"/>
            <ac:spMk id="17" creationId="{BAB6DD3B-9171-5B16-8796-264A8AB40037}"/>
          </ac:spMkLst>
        </pc:spChg>
        <pc:spChg chg="add mod">
          <ac:chgData name="井田　侑作" userId="6b312589-0c82-48c6-a1c6-1c9005b8a479" providerId="ADAL" clId="{8E5752BE-DC12-469E-95B8-F42CCBF048FE}" dt="2024-01-30T16:33:13.440" v="2533" actId="164"/>
          <ac:spMkLst>
            <pc:docMk/>
            <pc:sldMk cId="2305396752" sldId="320"/>
            <ac:spMk id="18" creationId="{D28B5035-7591-1944-88DF-60AA9CA449BE}"/>
          </ac:spMkLst>
        </pc:spChg>
        <pc:spChg chg="add mod">
          <ac:chgData name="井田　侑作" userId="6b312589-0c82-48c6-a1c6-1c9005b8a479" providerId="ADAL" clId="{8E5752BE-DC12-469E-95B8-F42CCBF048FE}" dt="2024-01-30T16:33:13.440" v="2533" actId="164"/>
          <ac:spMkLst>
            <pc:docMk/>
            <pc:sldMk cId="2305396752" sldId="320"/>
            <ac:spMk id="19" creationId="{CBA208BE-1134-F52A-D27C-59249CE98458}"/>
          </ac:spMkLst>
        </pc:spChg>
        <pc:spChg chg="add mod">
          <ac:chgData name="井田　侑作" userId="6b312589-0c82-48c6-a1c6-1c9005b8a479" providerId="ADAL" clId="{8E5752BE-DC12-469E-95B8-F42CCBF048FE}" dt="2024-01-30T16:27:18.111" v="2456"/>
          <ac:spMkLst>
            <pc:docMk/>
            <pc:sldMk cId="2305396752" sldId="320"/>
            <ac:spMk id="20" creationId="{62D537E1-8AC5-7FE1-5D21-D093BB726506}"/>
          </ac:spMkLst>
        </pc:spChg>
        <pc:grpChg chg="add mod">
          <ac:chgData name="井田　侑作" userId="6b312589-0c82-48c6-a1c6-1c9005b8a479" providerId="ADAL" clId="{8E5752BE-DC12-469E-95B8-F42CCBF048FE}" dt="2024-01-30T16:33:13.440" v="2533" actId="164"/>
          <ac:grpSpMkLst>
            <pc:docMk/>
            <pc:sldMk cId="2305396752" sldId="320"/>
            <ac:grpSpMk id="9" creationId="{16B59AB1-971C-1EDD-820A-33B78AE2F776}"/>
          </ac:grpSpMkLst>
        </pc:grpChg>
        <pc:grpChg chg="add mod">
          <ac:chgData name="井田　侑作" userId="6b312589-0c82-48c6-a1c6-1c9005b8a479" providerId="ADAL" clId="{8E5752BE-DC12-469E-95B8-F42CCBF048FE}" dt="2024-01-30T16:37:53.230" v="2540" actId="1076"/>
          <ac:grpSpMkLst>
            <pc:docMk/>
            <pc:sldMk cId="2305396752" sldId="320"/>
            <ac:grpSpMk id="21" creationId="{3F3278CA-AABF-57D2-51FB-51327A4B1216}"/>
          </ac:grpSpMkLst>
        </pc:grpChg>
      </pc:sldChg>
    </pc:docChg>
  </pc:docChgLst>
  <pc:docChgLst>
    <pc:chgData name="井田　侑作" userId="6b312589-0c82-48c6-a1c6-1c9005b8a479" providerId="ADAL" clId="{EAA218C7-83A4-4152-9F0F-4A397E3B88F9}"/>
    <pc:docChg chg="undo redo custSel addSld modSld modMainMaster">
      <pc:chgData name="井田　侑作" userId="6b312589-0c82-48c6-a1c6-1c9005b8a479" providerId="ADAL" clId="{EAA218C7-83A4-4152-9F0F-4A397E3B88F9}" dt="2023-09-28T06:47:56.898" v="4129" actId="11529"/>
      <pc:docMkLst>
        <pc:docMk/>
      </pc:docMkLst>
      <pc:sldChg chg="addSp delSp modSp mod">
        <pc:chgData name="井田　侑作" userId="6b312589-0c82-48c6-a1c6-1c9005b8a479" providerId="ADAL" clId="{EAA218C7-83A4-4152-9F0F-4A397E3B88F9}" dt="2023-09-28T05:59:51.880" v="3330" actId="20577"/>
        <pc:sldMkLst>
          <pc:docMk/>
          <pc:sldMk cId="2282899330" sldId="256"/>
        </pc:sldMkLst>
        <pc:spChg chg="mod">
          <ac:chgData name="井田　侑作" userId="6b312589-0c82-48c6-a1c6-1c9005b8a479" providerId="ADAL" clId="{EAA218C7-83A4-4152-9F0F-4A397E3B88F9}" dt="2023-09-28T05:59:51.880" v="3330" actId="20577"/>
          <ac:spMkLst>
            <pc:docMk/>
            <pc:sldMk cId="2282899330" sldId="256"/>
            <ac:spMk id="2" creationId="{C901F2E1-CAE9-E146-3409-CC858FF5F019}"/>
          </ac:spMkLst>
        </pc:spChg>
        <pc:spChg chg="mod">
          <ac:chgData name="井田　侑作" userId="6b312589-0c82-48c6-a1c6-1c9005b8a479" providerId="ADAL" clId="{EAA218C7-83A4-4152-9F0F-4A397E3B88F9}" dt="2023-09-25T05:27:01.694" v="253"/>
          <ac:spMkLst>
            <pc:docMk/>
            <pc:sldMk cId="2282899330" sldId="256"/>
            <ac:spMk id="3" creationId="{F0663C2A-6A05-200A-5039-50383539F631}"/>
          </ac:spMkLst>
        </pc:spChg>
        <pc:graphicFrameChg chg="add del mod">
          <ac:chgData name="井田　侑作" userId="6b312589-0c82-48c6-a1c6-1c9005b8a479" providerId="ADAL" clId="{EAA218C7-83A4-4152-9F0F-4A397E3B88F9}" dt="2023-09-21T13:42:04.770" v="86"/>
          <ac:graphicFrameMkLst>
            <pc:docMk/>
            <pc:sldMk cId="2282899330" sldId="256"/>
            <ac:graphicFrameMk id="4" creationId="{A030C53E-DA3F-6E80-43CE-521B0B25819F}"/>
          </ac:graphicFrameMkLst>
        </pc:graphicFrameChg>
        <pc:graphicFrameChg chg="add del mod">
          <ac:chgData name="井田　侑作" userId="6b312589-0c82-48c6-a1c6-1c9005b8a479" providerId="ADAL" clId="{EAA218C7-83A4-4152-9F0F-4A397E3B88F9}" dt="2023-09-21T13:43:27.037" v="92"/>
          <ac:graphicFrameMkLst>
            <pc:docMk/>
            <pc:sldMk cId="2282899330" sldId="256"/>
            <ac:graphicFrameMk id="5" creationId="{D510D287-E082-33F3-0D08-3426D6A1A352}"/>
          </ac:graphicFrameMkLst>
        </pc:graphicFrameChg>
      </pc:sldChg>
      <pc:sldChg chg="addSp delSp modSp mod">
        <pc:chgData name="井田　侑作" userId="6b312589-0c82-48c6-a1c6-1c9005b8a479" providerId="ADAL" clId="{EAA218C7-83A4-4152-9F0F-4A397E3B88F9}" dt="2023-09-28T06:26:42.938" v="3764" actId="20577"/>
        <pc:sldMkLst>
          <pc:docMk/>
          <pc:sldMk cId="1731305475" sldId="257"/>
        </pc:sldMkLst>
        <pc:spChg chg="mod">
          <ac:chgData name="井田　侑作" userId="6b312589-0c82-48c6-a1c6-1c9005b8a479" providerId="ADAL" clId="{EAA218C7-83A4-4152-9F0F-4A397E3B88F9}" dt="2023-09-25T05:27:01.694" v="253"/>
          <ac:spMkLst>
            <pc:docMk/>
            <pc:sldMk cId="1731305475" sldId="257"/>
            <ac:spMk id="2" creationId="{D21AC364-B4C5-7A27-EFFB-13A0D6D9A311}"/>
          </ac:spMkLst>
        </pc:spChg>
        <pc:spChg chg="mod">
          <ac:chgData name="井田　侑作" userId="6b312589-0c82-48c6-a1c6-1c9005b8a479" providerId="ADAL" clId="{EAA218C7-83A4-4152-9F0F-4A397E3B88F9}" dt="2023-09-28T06:26:42.938" v="3764" actId="20577"/>
          <ac:spMkLst>
            <pc:docMk/>
            <pc:sldMk cId="1731305475" sldId="257"/>
            <ac:spMk id="3" creationId="{0D5FEBC3-098A-FD8B-E926-1538A3516AAA}"/>
          </ac:spMkLst>
        </pc:spChg>
        <pc:spChg chg="mod">
          <ac:chgData name="井田　侑作" userId="6b312589-0c82-48c6-a1c6-1c9005b8a479" providerId="ADAL" clId="{EAA218C7-83A4-4152-9F0F-4A397E3B88F9}" dt="2023-09-25T07:47:57.645" v="1602"/>
          <ac:spMkLst>
            <pc:docMk/>
            <pc:sldMk cId="1731305475" sldId="257"/>
            <ac:spMk id="12" creationId="{0C5FD09A-7745-73FA-60B6-2B8DBCE7123C}"/>
          </ac:spMkLst>
        </pc:spChg>
        <pc:spChg chg="mod">
          <ac:chgData name="井田　侑作" userId="6b312589-0c82-48c6-a1c6-1c9005b8a479" providerId="ADAL" clId="{EAA218C7-83A4-4152-9F0F-4A397E3B88F9}" dt="2023-09-25T07:47:57.645" v="1602"/>
          <ac:spMkLst>
            <pc:docMk/>
            <pc:sldMk cId="1731305475" sldId="257"/>
            <ac:spMk id="17" creationId="{B663E793-A58C-237D-33F1-FC8CE6554C97}"/>
          </ac:spMkLst>
        </pc:spChg>
        <pc:spChg chg="mod">
          <ac:chgData name="井田　侑作" userId="6b312589-0c82-48c6-a1c6-1c9005b8a479" providerId="ADAL" clId="{EAA218C7-83A4-4152-9F0F-4A397E3B88F9}" dt="2023-09-25T07:47:57.645" v="1602"/>
          <ac:spMkLst>
            <pc:docMk/>
            <pc:sldMk cId="1731305475" sldId="257"/>
            <ac:spMk id="19" creationId="{0023C3C5-ECB0-A473-A9A1-889D380992E2}"/>
          </ac:spMkLst>
        </pc:spChg>
        <pc:spChg chg="add mod">
          <ac:chgData name="井田　侑作" userId="6b312589-0c82-48c6-a1c6-1c9005b8a479" providerId="ADAL" clId="{EAA218C7-83A4-4152-9F0F-4A397E3B88F9}" dt="2023-09-25T07:48:21.940" v="1607" actId="1076"/>
          <ac:spMkLst>
            <pc:docMk/>
            <pc:sldMk cId="1731305475" sldId="257"/>
            <ac:spMk id="25" creationId="{4B854943-3DF5-08D4-B7DA-3EA8438AF4B6}"/>
          </ac:spMkLst>
        </pc:spChg>
        <pc:spChg chg="add mod">
          <ac:chgData name="井田　侑作" userId="6b312589-0c82-48c6-a1c6-1c9005b8a479" providerId="ADAL" clId="{EAA218C7-83A4-4152-9F0F-4A397E3B88F9}" dt="2023-09-25T07:53:08.875" v="1677" actId="1076"/>
          <ac:spMkLst>
            <pc:docMk/>
            <pc:sldMk cId="1731305475" sldId="257"/>
            <ac:spMk id="26" creationId="{752B8B47-4439-007B-6804-0122B40C938A}"/>
          </ac:spMkLst>
        </pc:spChg>
        <pc:spChg chg="add del mod">
          <ac:chgData name="井田　侑作" userId="6b312589-0c82-48c6-a1c6-1c9005b8a479" providerId="ADAL" clId="{EAA218C7-83A4-4152-9F0F-4A397E3B88F9}" dt="2023-09-25T07:53:32.825" v="1691"/>
          <ac:spMkLst>
            <pc:docMk/>
            <pc:sldMk cId="1731305475" sldId="257"/>
            <ac:spMk id="28" creationId="{6E04C971-4F19-E40D-5DFB-5BDD36E8AB12}"/>
          </ac:spMkLst>
        </pc:spChg>
        <pc:spChg chg="add mod">
          <ac:chgData name="井田　侑作" userId="6b312589-0c82-48c6-a1c6-1c9005b8a479" providerId="ADAL" clId="{EAA218C7-83A4-4152-9F0F-4A397E3B88F9}" dt="2023-09-27T08:50:44.179" v="2535" actId="1076"/>
          <ac:spMkLst>
            <pc:docMk/>
            <pc:sldMk cId="1731305475" sldId="257"/>
            <ac:spMk id="29" creationId="{4F415600-0129-C9BE-75E6-4DB4A5153721}"/>
          </ac:spMkLst>
        </pc:spChg>
        <pc:spChg chg="mod">
          <ac:chgData name="井田　侑作" userId="6b312589-0c82-48c6-a1c6-1c9005b8a479" providerId="ADAL" clId="{EAA218C7-83A4-4152-9F0F-4A397E3B88F9}" dt="2023-09-27T08:43:59.206" v="2244" actId="1076"/>
          <ac:spMkLst>
            <pc:docMk/>
            <pc:sldMk cId="1731305475" sldId="257"/>
            <ac:spMk id="36" creationId="{E2AD8052-9A17-CF11-71D3-04B6C31F951E}"/>
          </ac:spMkLst>
        </pc:spChg>
        <pc:spChg chg="mod">
          <ac:chgData name="井田　侑作" userId="6b312589-0c82-48c6-a1c6-1c9005b8a479" providerId="ADAL" clId="{EAA218C7-83A4-4152-9F0F-4A397E3B88F9}" dt="2023-09-27T08:43:59.206" v="2244" actId="1076"/>
          <ac:spMkLst>
            <pc:docMk/>
            <pc:sldMk cId="1731305475" sldId="257"/>
            <ac:spMk id="42" creationId="{94F908EB-2EA2-EAE0-0612-0EB3C614E1BF}"/>
          </ac:spMkLst>
        </pc:spChg>
        <pc:spChg chg="add del mod">
          <ac:chgData name="井田　侑作" userId="6b312589-0c82-48c6-a1c6-1c9005b8a479" providerId="ADAL" clId="{EAA218C7-83A4-4152-9F0F-4A397E3B88F9}" dt="2023-09-27T08:43:59.206" v="2244" actId="1076"/>
          <ac:spMkLst>
            <pc:docMk/>
            <pc:sldMk cId="1731305475" sldId="257"/>
            <ac:spMk id="58" creationId="{578F26B5-8C8F-55E2-20C9-70C2057DA873}"/>
          </ac:spMkLst>
        </pc:spChg>
        <pc:grpChg chg="add del mod">
          <ac:chgData name="井田　侑作" userId="6b312589-0c82-48c6-a1c6-1c9005b8a479" providerId="ADAL" clId="{EAA218C7-83A4-4152-9F0F-4A397E3B88F9}" dt="2023-09-27T08:44:02.846" v="2245" actId="21"/>
          <ac:grpSpMkLst>
            <pc:docMk/>
            <pc:sldMk cId="1731305475" sldId="257"/>
            <ac:grpSpMk id="4" creationId="{C2FB2A60-BD1C-871F-A293-6F906C71A432}"/>
          </ac:grpSpMkLst>
        </pc:grpChg>
        <pc:grpChg chg="add del mod">
          <ac:chgData name="井田　侑作" userId="6b312589-0c82-48c6-a1c6-1c9005b8a479" providerId="ADAL" clId="{EAA218C7-83A4-4152-9F0F-4A397E3B88F9}" dt="2023-09-25T07:47:59.357" v="1603"/>
          <ac:grpSpMkLst>
            <pc:docMk/>
            <pc:sldMk cId="1731305475" sldId="257"/>
            <ac:grpSpMk id="5" creationId="{1F7B4983-D650-3AB6-C19D-E70B9EB0FCF4}"/>
          </ac:grpSpMkLst>
        </pc:grpChg>
        <pc:grpChg chg="mod">
          <ac:chgData name="井田　侑作" userId="6b312589-0c82-48c6-a1c6-1c9005b8a479" providerId="ADAL" clId="{EAA218C7-83A4-4152-9F0F-4A397E3B88F9}" dt="2023-09-25T07:47:57.645" v="1602"/>
          <ac:grpSpMkLst>
            <pc:docMk/>
            <pc:sldMk cId="1731305475" sldId="257"/>
            <ac:grpSpMk id="6" creationId="{215EDB8C-50CF-3B3E-D5AA-92B3C64850B2}"/>
          </ac:grpSpMkLst>
        </pc:grpChg>
        <pc:grpChg chg="mod">
          <ac:chgData name="井田　侑作" userId="6b312589-0c82-48c6-a1c6-1c9005b8a479" providerId="ADAL" clId="{EAA218C7-83A4-4152-9F0F-4A397E3B88F9}" dt="2023-09-25T07:47:57.645" v="1602"/>
          <ac:grpSpMkLst>
            <pc:docMk/>
            <pc:sldMk cId="1731305475" sldId="257"/>
            <ac:grpSpMk id="8" creationId="{01AF76A9-ACB1-9B85-B8A4-7A0EA41CCCF6}"/>
          </ac:grpSpMkLst>
        </pc:grpChg>
        <pc:grpChg chg="mod">
          <ac:chgData name="井田　侑作" userId="6b312589-0c82-48c6-a1c6-1c9005b8a479" providerId="ADAL" clId="{EAA218C7-83A4-4152-9F0F-4A397E3B88F9}" dt="2023-09-25T07:47:57.645" v="1602"/>
          <ac:grpSpMkLst>
            <pc:docMk/>
            <pc:sldMk cId="1731305475" sldId="257"/>
            <ac:grpSpMk id="9" creationId="{9D57300C-F727-35C2-17BA-A4060DE5F5FD}"/>
          </ac:grpSpMkLst>
        </pc:grpChg>
        <pc:grpChg chg="mod">
          <ac:chgData name="井田　侑作" userId="6b312589-0c82-48c6-a1c6-1c9005b8a479" providerId="ADAL" clId="{EAA218C7-83A4-4152-9F0F-4A397E3B88F9}" dt="2023-09-25T07:47:57.645" v="1602"/>
          <ac:grpSpMkLst>
            <pc:docMk/>
            <pc:sldMk cId="1731305475" sldId="257"/>
            <ac:grpSpMk id="10" creationId="{4CB780F4-71AE-1C05-545A-351645125F9F}"/>
          </ac:grpSpMkLst>
        </pc:grpChg>
        <pc:grpChg chg="mod">
          <ac:chgData name="井田　侑作" userId="6b312589-0c82-48c6-a1c6-1c9005b8a479" providerId="ADAL" clId="{EAA218C7-83A4-4152-9F0F-4A397E3B88F9}" dt="2023-09-25T07:47:57.645" v="1602"/>
          <ac:grpSpMkLst>
            <pc:docMk/>
            <pc:sldMk cId="1731305475" sldId="257"/>
            <ac:grpSpMk id="20" creationId="{F6F351B8-ECD4-72E0-2C7D-100766B83F1A}"/>
          </ac:grpSpMkLst>
        </pc:grpChg>
        <pc:grpChg chg="mod">
          <ac:chgData name="井田　侑作" userId="6b312589-0c82-48c6-a1c6-1c9005b8a479" providerId="ADAL" clId="{EAA218C7-83A4-4152-9F0F-4A397E3B88F9}" dt="2023-09-27T08:43:59.206" v="2244" actId="1076"/>
          <ac:grpSpMkLst>
            <pc:docMk/>
            <pc:sldMk cId="1731305475" sldId="257"/>
            <ac:grpSpMk id="27" creationId="{AF7562A4-E5DB-F6F6-AE23-2EF3B79346CD}"/>
          </ac:grpSpMkLst>
        </pc:grpChg>
        <pc:grpChg chg="add del mod">
          <ac:chgData name="井田　侑作" userId="6b312589-0c82-48c6-a1c6-1c9005b8a479" providerId="ADAL" clId="{EAA218C7-83A4-4152-9F0F-4A397E3B88F9}" dt="2023-09-27T08:43:59.206" v="2244" actId="1076"/>
          <ac:grpSpMkLst>
            <pc:docMk/>
            <pc:sldMk cId="1731305475" sldId="257"/>
            <ac:grpSpMk id="31" creationId="{3C54C220-F268-FC31-8B4F-DEEBDF63E6AD}"/>
          </ac:grpSpMkLst>
        </pc:grpChg>
        <pc:grpChg chg="add del mod">
          <ac:chgData name="井田　侑作" userId="6b312589-0c82-48c6-a1c6-1c9005b8a479" providerId="ADAL" clId="{EAA218C7-83A4-4152-9F0F-4A397E3B88F9}" dt="2023-09-27T08:43:59.206" v="2244" actId="1076"/>
          <ac:grpSpMkLst>
            <pc:docMk/>
            <pc:sldMk cId="1731305475" sldId="257"/>
            <ac:grpSpMk id="38" creationId="{E21F9B7D-424E-5E59-B155-E5BB6C75BB13}"/>
          </ac:grpSpMkLst>
        </pc:grpChg>
        <pc:grpChg chg="add del mod">
          <ac:chgData name="井田　侑作" userId="6b312589-0c82-48c6-a1c6-1c9005b8a479" providerId="ADAL" clId="{EAA218C7-83A4-4152-9F0F-4A397E3B88F9}" dt="2023-09-27T08:43:59.206" v="2244" actId="1076"/>
          <ac:grpSpMkLst>
            <pc:docMk/>
            <pc:sldMk cId="1731305475" sldId="257"/>
            <ac:grpSpMk id="40" creationId="{64498D8F-22B1-FD54-FC04-A9803CC5DCA4}"/>
          </ac:grpSpMkLst>
        </pc:grpChg>
        <pc:grpChg chg="add del mod">
          <ac:chgData name="井田　侑作" userId="6b312589-0c82-48c6-a1c6-1c9005b8a479" providerId="ADAL" clId="{EAA218C7-83A4-4152-9F0F-4A397E3B88F9}" dt="2023-09-27T08:43:59.206" v="2244" actId="1076"/>
          <ac:grpSpMkLst>
            <pc:docMk/>
            <pc:sldMk cId="1731305475" sldId="257"/>
            <ac:grpSpMk id="55" creationId="{E0CAD3C3-BFEE-586F-9E16-B4A6D61B24B3}"/>
          </ac:grpSpMkLst>
        </pc:grpChg>
        <pc:picChg chg="mod">
          <ac:chgData name="井田　侑作" userId="6b312589-0c82-48c6-a1c6-1c9005b8a479" providerId="ADAL" clId="{EAA218C7-83A4-4152-9F0F-4A397E3B88F9}" dt="2023-09-27T08:43:59.206" v="2244" actId="1076"/>
          <ac:picMkLst>
            <pc:docMk/>
            <pc:sldMk cId="1731305475" sldId="257"/>
            <ac:picMk id="7" creationId="{085E449D-CB0B-63F0-8292-3676BB22E3A1}"/>
          </ac:picMkLst>
        </pc:picChg>
        <pc:picChg chg="mod">
          <ac:chgData name="井田　侑作" userId="6b312589-0c82-48c6-a1c6-1c9005b8a479" providerId="ADAL" clId="{EAA218C7-83A4-4152-9F0F-4A397E3B88F9}" dt="2023-09-25T07:47:57.645" v="1602"/>
          <ac:picMkLst>
            <pc:docMk/>
            <pc:sldMk cId="1731305475" sldId="257"/>
            <ac:picMk id="21" creationId="{F28D761A-02BD-CDC9-1F8A-CC69E98565E4}"/>
          </ac:picMkLst>
        </pc:picChg>
        <pc:picChg chg="mod">
          <ac:chgData name="井田　侑作" userId="6b312589-0c82-48c6-a1c6-1c9005b8a479" providerId="ADAL" clId="{EAA218C7-83A4-4152-9F0F-4A397E3B88F9}" dt="2023-09-25T07:47:57.645" v="1602"/>
          <ac:picMkLst>
            <pc:docMk/>
            <pc:sldMk cId="1731305475" sldId="257"/>
            <ac:picMk id="22" creationId="{79CE88BE-C098-87FA-175D-2DF1751DBE62}"/>
          </ac:picMkLst>
        </pc:picChg>
        <pc:picChg chg="mod">
          <ac:chgData name="井田　侑作" userId="6b312589-0c82-48c6-a1c6-1c9005b8a479" providerId="ADAL" clId="{EAA218C7-83A4-4152-9F0F-4A397E3B88F9}" dt="2023-09-25T07:47:57.645" v="1602"/>
          <ac:picMkLst>
            <pc:docMk/>
            <pc:sldMk cId="1731305475" sldId="257"/>
            <ac:picMk id="23" creationId="{569F2807-BE00-3B43-B5E0-61DB4DBF8172}"/>
          </ac:picMkLst>
        </pc:picChg>
        <pc:picChg chg="mod">
          <ac:chgData name="井田　侑作" userId="6b312589-0c82-48c6-a1c6-1c9005b8a479" providerId="ADAL" clId="{EAA218C7-83A4-4152-9F0F-4A397E3B88F9}" dt="2023-09-27T08:43:59.206" v="2244" actId="1076"/>
          <ac:picMkLst>
            <pc:docMk/>
            <pc:sldMk cId="1731305475" sldId="257"/>
            <ac:picMk id="30" creationId="{440E6A4D-0E89-0DAA-BDB7-BDD8EB36FFFD}"/>
          </ac:picMkLst>
        </pc:picChg>
        <pc:picChg chg="mod">
          <ac:chgData name="井田　侑作" userId="6b312589-0c82-48c6-a1c6-1c9005b8a479" providerId="ADAL" clId="{EAA218C7-83A4-4152-9F0F-4A397E3B88F9}" dt="2023-09-27T08:43:59.206" v="2244" actId="1076"/>
          <ac:picMkLst>
            <pc:docMk/>
            <pc:sldMk cId="1731305475" sldId="257"/>
            <ac:picMk id="1028" creationId="{61617299-E2ED-F559-0551-BCDB94E8837B}"/>
          </ac:picMkLst>
        </pc:picChg>
        <pc:cxnChg chg="mod">
          <ac:chgData name="井田　侑作" userId="6b312589-0c82-48c6-a1c6-1c9005b8a479" providerId="ADAL" clId="{EAA218C7-83A4-4152-9F0F-4A397E3B88F9}" dt="2023-09-27T08:43:59.206" v="2244" actId="1076"/>
          <ac:cxnSpMkLst>
            <pc:docMk/>
            <pc:sldMk cId="1731305475" sldId="257"/>
            <ac:cxnSpMk id="11" creationId="{90F8A3E9-E657-22D4-307D-B2827C1B2612}"/>
          </ac:cxnSpMkLst>
        </pc:cxnChg>
        <pc:cxnChg chg="mod">
          <ac:chgData name="井田　侑作" userId="6b312589-0c82-48c6-a1c6-1c9005b8a479" providerId="ADAL" clId="{EAA218C7-83A4-4152-9F0F-4A397E3B88F9}" dt="2023-09-25T07:47:57.645" v="1602"/>
          <ac:cxnSpMkLst>
            <pc:docMk/>
            <pc:sldMk cId="1731305475" sldId="257"/>
            <ac:cxnSpMk id="13" creationId="{601D1B2F-A7CC-8F18-D88C-8D4B35EC5842}"/>
          </ac:cxnSpMkLst>
        </pc:cxnChg>
        <pc:cxnChg chg="mod">
          <ac:chgData name="井田　侑作" userId="6b312589-0c82-48c6-a1c6-1c9005b8a479" providerId="ADAL" clId="{EAA218C7-83A4-4152-9F0F-4A397E3B88F9}" dt="2023-09-25T07:47:57.645" v="1602"/>
          <ac:cxnSpMkLst>
            <pc:docMk/>
            <pc:sldMk cId="1731305475" sldId="257"/>
            <ac:cxnSpMk id="14" creationId="{8C370B88-F5F4-314C-BD79-55282C8753F5}"/>
          </ac:cxnSpMkLst>
        </pc:cxnChg>
        <pc:cxnChg chg="mod">
          <ac:chgData name="井田　侑作" userId="6b312589-0c82-48c6-a1c6-1c9005b8a479" providerId="ADAL" clId="{EAA218C7-83A4-4152-9F0F-4A397E3B88F9}" dt="2023-09-25T07:47:57.645" v="1602"/>
          <ac:cxnSpMkLst>
            <pc:docMk/>
            <pc:sldMk cId="1731305475" sldId="257"/>
            <ac:cxnSpMk id="15" creationId="{64C72FCB-A304-813C-AFEB-DB6D64867DBD}"/>
          </ac:cxnSpMkLst>
        </pc:cxnChg>
        <pc:cxnChg chg="mod">
          <ac:chgData name="井田　侑作" userId="6b312589-0c82-48c6-a1c6-1c9005b8a479" providerId="ADAL" clId="{EAA218C7-83A4-4152-9F0F-4A397E3B88F9}" dt="2023-09-25T07:47:57.645" v="1602"/>
          <ac:cxnSpMkLst>
            <pc:docMk/>
            <pc:sldMk cId="1731305475" sldId="257"/>
            <ac:cxnSpMk id="16" creationId="{D51CE3AF-6E85-DBE7-4470-65B2D3496094}"/>
          </ac:cxnSpMkLst>
        </pc:cxnChg>
        <pc:cxnChg chg="mod">
          <ac:chgData name="井田　侑作" userId="6b312589-0c82-48c6-a1c6-1c9005b8a479" providerId="ADAL" clId="{EAA218C7-83A4-4152-9F0F-4A397E3B88F9}" dt="2023-09-25T07:47:57.645" v="1602"/>
          <ac:cxnSpMkLst>
            <pc:docMk/>
            <pc:sldMk cId="1731305475" sldId="257"/>
            <ac:cxnSpMk id="18" creationId="{F6E55808-4E13-FFF7-B716-4D45D60BF532}"/>
          </ac:cxnSpMkLst>
        </pc:cxnChg>
        <pc:cxnChg chg="mod">
          <ac:chgData name="井田　侑作" userId="6b312589-0c82-48c6-a1c6-1c9005b8a479" providerId="ADAL" clId="{EAA218C7-83A4-4152-9F0F-4A397E3B88F9}" dt="2023-09-25T07:47:57.645" v="1602"/>
          <ac:cxnSpMkLst>
            <pc:docMk/>
            <pc:sldMk cId="1731305475" sldId="257"/>
            <ac:cxnSpMk id="24" creationId="{DC9C586D-1881-CCAC-9F18-D017EAF86EF4}"/>
          </ac:cxnSpMkLst>
        </pc:cxnChg>
        <pc:cxnChg chg="mod">
          <ac:chgData name="井田　侑作" userId="6b312589-0c82-48c6-a1c6-1c9005b8a479" providerId="ADAL" clId="{EAA218C7-83A4-4152-9F0F-4A397E3B88F9}" dt="2023-09-27T08:43:59.206" v="2244" actId="1076"/>
          <ac:cxnSpMkLst>
            <pc:docMk/>
            <pc:sldMk cId="1731305475" sldId="257"/>
            <ac:cxnSpMk id="33" creationId="{89D35DE4-535E-0A81-24E5-9D5701EB0B40}"/>
          </ac:cxnSpMkLst>
        </pc:cxnChg>
        <pc:cxnChg chg="mod">
          <ac:chgData name="井田　侑作" userId="6b312589-0c82-48c6-a1c6-1c9005b8a479" providerId="ADAL" clId="{EAA218C7-83A4-4152-9F0F-4A397E3B88F9}" dt="2023-09-27T08:43:59.206" v="2244" actId="1076"/>
          <ac:cxnSpMkLst>
            <pc:docMk/>
            <pc:sldMk cId="1731305475" sldId="257"/>
            <ac:cxnSpMk id="41" creationId="{B494D2CC-B32E-1767-6A09-2B2A8BAE970F}"/>
          </ac:cxnSpMkLst>
        </pc:cxnChg>
        <pc:cxnChg chg="mod">
          <ac:chgData name="井田　侑作" userId="6b312589-0c82-48c6-a1c6-1c9005b8a479" providerId="ADAL" clId="{EAA218C7-83A4-4152-9F0F-4A397E3B88F9}" dt="2023-09-27T08:43:59.206" v="2244" actId="1076"/>
          <ac:cxnSpMkLst>
            <pc:docMk/>
            <pc:sldMk cId="1731305475" sldId="257"/>
            <ac:cxnSpMk id="49" creationId="{C64A9F7E-807D-D897-C272-406FA1822A0F}"/>
          </ac:cxnSpMkLst>
        </pc:cxnChg>
        <pc:cxnChg chg="mod">
          <ac:chgData name="井田　侑作" userId="6b312589-0c82-48c6-a1c6-1c9005b8a479" providerId="ADAL" clId="{EAA218C7-83A4-4152-9F0F-4A397E3B88F9}" dt="2023-09-27T08:43:59.206" v="2244" actId="1076"/>
          <ac:cxnSpMkLst>
            <pc:docMk/>
            <pc:sldMk cId="1731305475" sldId="257"/>
            <ac:cxnSpMk id="51" creationId="{4904796C-701D-A4A1-9123-04A061C9029E}"/>
          </ac:cxnSpMkLst>
        </pc:cxnChg>
        <pc:cxnChg chg="mod">
          <ac:chgData name="井田　侑作" userId="6b312589-0c82-48c6-a1c6-1c9005b8a479" providerId="ADAL" clId="{EAA218C7-83A4-4152-9F0F-4A397E3B88F9}" dt="2023-09-27T08:43:59.206" v="2244" actId="1076"/>
          <ac:cxnSpMkLst>
            <pc:docMk/>
            <pc:sldMk cId="1731305475" sldId="257"/>
            <ac:cxnSpMk id="52" creationId="{BD206CF8-1D9E-8197-705F-096EFC7A27FE}"/>
          </ac:cxnSpMkLst>
        </pc:cxnChg>
      </pc:sldChg>
      <pc:sldChg chg="modSp mod">
        <pc:chgData name="井田　侑作" userId="6b312589-0c82-48c6-a1c6-1c9005b8a479" providerId="ADAL" clId="{EAA218C7-83A4-4152-9F0F-4A397E3B88F9}" dt="2023-09-25T05:27:01.694" v="253"/>
        <pc:sldMkLst>
          <pc:docMk/>
          <pc:sldMk cId="3020770375" sldId="258"/>
        </pc:sldMkLst>
        <pc:spChg chg="mod">
          <ac:chgData name="井田　侑作" userId="6b312589-0c82-48c6-a1c6-1c9005b8a479" providerId="ADAL" clId="{EAA218C7-83A4-4152-9F0F-4A397E3B88F9}" dt="2023-09-25T05:27:01.694" v="253"/>
          <ac:spMkLst>
            <pc:docMk/>
            <pc:sldMk cId="3020770375" sldId="258"/>
            <ac:spMk id="2" creationId="{B29AD4A4-E59D-C60D-CD4A-B31A0EB11CF5}"/>
          </ac:spMkLst>
        </pc:spChg>
        <pc:spChg chg="mod">
          <ac:chgData name="井田　侑作" userId="6b312589-0c82-48c6-a1c6-1c9005b8a479" providerId="ADAL" clId="{EAA218C7-83A4-4152-9F0F-4A397E3B88F9}" dt="2023-09-25T05:27:01.694" v="253"/>
          <ac:spMkLst>
            <pc:docMk/>
            <pc:sldMk cId="3020770375" sldId="258"/>
            <ac:spMk id="3" creationId="{999EA793-28E6-4A0B-0D01-FB9655368E6A}"/>
          </ac:spMkLst>
        </pc:spChg>
      </pc:sldChg>
      <pc:sldChg chg="modSp">
        <pc:chgData name="井田　侑作" userId="6b312589-0c82-48c6-a1c6-1c9005b8a479" providerId="ADAL" clId="{EAA218C7-83A4-4152-9F0F-4A397E3B88F9}" dt="2023-09-25T05:27:01.694" v="253"/>
        <pc:sldMkLst>
          <pc:docMk/>
          <pc:sldMk cId="1168460813" sldId="259"/>
        </pc:sldMkLst>
        <pc:spChg chg="mod">
          <ac:chgData name="井田　侑作" userId="6b312589-0c82-48c6-a1c6-1c9005b8a479" providerId="ADAL" clId="{EAA218C7-83A4-4152-9F0F-4A397E3B88F9}" dt="2023-09-25T05:27:01.694" v="253"/>
          <ac:spMkLst>
            <pc:docMk/>
            <pc:sldMk cId="1168460813" sldId="259"/>
            <ac:spMk id="2" creationId="{11C4967B-1A46-C76D-8272-941A4BB9B879}"/>
          </ac:spMkLst>
        </pc:spChg>
        <pc:spChg chg="mod">
          <ac:chgData name="井田　侑作" userId="6b312589-0c82-48c6-a1c6-1c9005b8a479" providerId="ADAL" clId="{EAA218C7-83A4-4152-9F0F-4A397E3B88F9}" dt="2023-09-25T05:27:01.694" v="253"/>
          <ac:spMkLst>
            <pc:docMk/>
            <pc:sldMk cId="1168460813" sldId="259"/>
            <ac:spMk id="3" creationId="{D60DC056-7660-CB17-FFD2-6401576C0E04}"/>
          </ac:spMkLst>
        </pc:spChg>
      </pc:sldChg>
      <pc:sldChg chg="modSp">
        <pc:chgData name="井田　侑作" userId="6b312589-0c82-48c6-a1c6-1c9005b8a479" providerId="ADAL" clId="{EAA218C7-83A4-4152-9F0F-4A397E3B88F9}" dt="2023-09-25T05:27:01.694" v="253"/>
        <pc:sldMkLst>
          <pc:docMk/>
          <pc:sldMk cId="1622905117" sldId="260"/>
        </pc:sldMkLst>
        <pc:spChg chg="mod">
          <ac:chgData name="井田　侑作" userId="6b312589-0c82-48c6-a1c6-1c9005b8a479" providerId="ADAL" clId="{EAA218C7-83A4-4152-9F0F-4A397E3B88F9}" dt="2023-09-25T05:27:01.694" v="253"/>
          <ac:spMkLst>
            <pc:docMk/>
            <pc:sldMk cId="1622905117" sldId="260"/>
            <ac:spMk id="2" creationId="{F1A78D90-3FDF-EE9A-91D1-011269C5603E}"/>
          </ac:spMkLst>
        </pc:spChg>
        <pc:spChg chg="mod">
          <ac:chgData name="井田　侑作" userId="6b312589-0c82-48c6-a1c6-1c9005b8a479" providerId="ADAL" clId="{EAA218C7-83A4-4152-9F0F-4A397E3B88F9}" dt="2023-09-25T05:27:01.694" v="253"/>
          <ac:spMkLst>
            <pc:docMk/>
            <pc:sldMk cId="1622905117" sldId="260"/>
            <ac:spMk id="3" creationId="{ABE472F3-F964-05A2-F161-8EE368395FFF}"/>
          </ac:spMkLst>
        </pc:spChg>
      </pc:sldChg>
      <pc:sldChg chg="addSp modSp mod">
        <pc:chgData name="井田　侑作" userId="6b312589-0c82-48c6-a1c6-1c9005b8a479" providerId="ADAL" clId="{EAA218C7-83A4-4152-9F0F-4A397E3B88F9}" dt="2023-09-28T06:20:20.504" v="3528" actId="20577"/>
        <pc:sldMkLst>
          <pc:docMk/>
          <pc:sldMk cId="1079382304" sldId="261"/>
        </pc:sldMkLst>
        <pc:spChg chg="mod">
          <ac:chgData name="井田　侑作" userId="6b312589-0c82-48c6-a1c6-1c9005b8a479" providerId="ADAL" clId="{EAA218C7-83A4-4152-9F0F-4A397E3B88F9}" dt="2023-09-25T04:04:01.187" v="212" actId="20577"/>
          <ac:spMkLst>
            <pc:docMk/>
            <pc:sldMk cId="1079382304" sldId="261"/>
            <ac:spMk id="2" creationId="{211D62CF-637A-E703-8137-4878F2CFA9C1}"/>
          </ac:spMkLst>
        </pc:spChg>
        <pc:spChg chg="mod">
          <ac:chgData name="井田　侑作" userId="6b312589-0c82-48c6-a1c6-1c9005b8a479" providerId="ADAL" clId="{EAA218C7-83A4-4152-9F0F-4A397E3B88F9}" dt="2023-09-28T06:20:20.504" v="3528" actId="20577"/>
          <ac:spMkLst>
            <pc:docMk/>
            <pc:sldMk cId="1079382304" sldId="261"/>
            <ac:spMk id="3" creationId="{95E9E89F-EC1E-601C-646F-D23C9AF6D24D}"/>
          </ac:spMkLst>
        </pc:spChg>
        <pc:spChg chg="add mod">
          <ac:chgData name="井田　侑作" userId="6b312589-0c82-48c6-a1c6-1c9005b8a479" providerId="ADAL" clId="{EAA218C7-83A4-4152-9F0F-4A397E3B88F9}" dt="2023-09-28T06:16:51.298" v="3435" actId="1076"/>
          <ac:spMkLst>
            <pc:docMk/>
            <pc:sldMk cId="1079382304" sldId="261"/>
            <ac:spMk id="4" creationId="{0A1FE520-3043-D15F-A4D0-7B64FFDD2B3C}"/>
          </ac:spMkLst>
        </pc:spChg>
        <pc:spChg chg="add mod">
          <ac:chgData name="井田　侑作" userId="6b312589-0c82-48c6-a1c6-1c9005b8a479" providerId="ADAL" clId="{EAA218C7-83A4-4152-9F0F-4A397E3B88F9}" dt="2023-09-28T06:17:00.592" v="3436" actId="1076"/>
          <ac:spMkLst>
            <pc:docMk/>
            <pc:sldMk cId="1079382304" sldId="261"/>
            <ac:spMk id="5" creationId="{45204C10-D7D3-3793-9E11-BD4BA0B0BE3A}"/>
          </ac:spMkLst>
        </pc:spChg>
      </pc:sldChg>
      <pc:sldChg chg="addSp delSp modSp mod">
        <pc:chgData name="井田　侑作" userId="6b312589-0c82-48c6-a1c6-1c9005b8a479" providerId="ADAL" clId="{EAA218C7-83A4-4152-9F0F-4A397E3B88F9}" dt="2023-09-28T06:23:44.024" v="3632" actId="20577"/>
        <pc:sldMkLst>
          <pc:docMk/>
          <pc:sldMk cId="4056623286" sldId="263"/>
        </pc:sldMkLst>
        <pc:spChg chg="mod">
          <ac:chgData name="井田　侑作" userId="6b312589-0c82-48c6-a1c6-1c9005b8a479" providerId="ADAL" clId="{EAA218C7-83A4-4152-9F0F-4A397E3B88F9}" dt="2023-09-28T06:23:44.024" v="3632" actId="20577"/>
          <ac:spMkLst>
            <pc:docMk/>
            <pc:sldMk cId="4056623286" sldId="263"/>
            <ac:spMk id="3" creationId="{95E9E89F-EC1E-601C-646F-D23C9AF6D24D}"/>
          </ac:spMkLst>
        </pc:spChg>
        <pc:spChg chg="add del mod">
          <ac:chgData name="井田　侑作" userId="6b312589-0c82-48c6-a1c6-1c9005b8a479" providerId="ADAL" clId="{EAA218C7-83A4-4152-9F0F-4A397E3B88F9}" dt="2023-09-25T05:54:29.879" v="514"/>
          <ac:spMkLst>
            <pc:docMk/>
            <pc:sldMk cId="4056623286" sldId="263"/>
            <ac:spMk id="4" creationId="{D481DE4E-5D84-7B3B-A8CA-BED7849D8646}"/>
          </ac:spMkLst>
        </pc:spChg>
        <pc:grpChg chg="add del mod">
          <ac:chgData name="井田　侑作" userId="6b312589-0c82-48c6-a1c6-1c9005b8a479" providerId="ADAL" clId="{EAA218C7-83A4-4152-9F0F-4A397E3B88F9}" dt="2023-09-25T06:00:36.778" v="663"/>
          <ac:grpSpMkLst>
            <pc:docMk/>
            <pc:sldMk cId="4056623286" sldId="263"/>
            <ac:grpSpMk id="5" creationId="{4C49AD56-EDCF-C1BF-F287-9B046B2CFF76}"/>
          </ac:grpSpMkLst>
        </pc:grpChg>
        <pc:grpChg chg="mod">
          <ac:chgData name="井田　侑作" userId="6b312589-0c82-48c6-a1c6-1c9005b8a479" providerId="ADAL" clId="{EAA218C7-83A4-4152-9F0F-4A397E3B88F9}" dt="2023-09-25T06:00:36.270" v="662" actId="1076"/>
          <ac:grpSpMkLst>
            <pc:docMk/>
            <pc:sldMk cId="4056623286" sldId="263"/>
            <ac:grpSpMk id="6" creationId="{22898B9B-3F19-3792-D477-B98110FBF146}"/>
          </ac:grpSpMkLst>
        </pc:grpChg>
        <pc:picChg chg="mod">
          <ac:chgData name="井田　侑作" userId="6b312589-0c82-48c6-a1c6-1c9005b8a479" providerId="ADAL" clId="{EAA218C7-83A4-4152-9F0F-4A397E3B88F9}" dt="2023-09-25T06:00:36.270" v="662" actId="1076"/>
          <ac:picMkLst>
            <pc:docMk/>
            <pc:sldMk cId="4056623286" sldId="263"/>
            <ac:picMk id="7" creationId="{848E59B0-791C-5A8C-B03B-03202C416092}"/>
          </ac:picMkLst>
        </pc:picChg>
        <pc:picChg chg="mod">
          <ac:chgData name="井田　侑作" userId="6b312589-0c82-48c6-a1c6-1c9005b8a479" providerId="ADAL" clId="{EAA218C7-83A4-4152-9F0F-4A397E3B88F9}" dt="2023-09-25T06:00:36.270" v="662" actId="1076"/>
          <ac:picMkLst>
            <pc:docMk/>
            <pc:sldMk cId="4056623286" sldId="263"/>
            <ac:picMk id="8" creationId="{463A25D8-ED06-C869-BB2D-8B1683EBD750}"/>
          </ac:picMkLst>
        </pc:picChg>
        <pc:picChg chg="mod modCrop">
          <ac:chgData name="井田　侑作" userId="6b312589-0c82-48c6-a1c6-1c9005b8a479" providerId="ADAL" clId="{EAA218C7-83A4-4152-9F0F-4A397E3B88F9}" dt="2023-09-25T06:00:36.270" v="662" actId="1076"/>
          <ac:picMkLst>
            <pc:docMk/>
            <pc:sldMk cId="4056623286" sldId="263"/>
            <ac:picMk id="9" creationId="{882058F3-4BE6-89AD-4668-84C9D9EC2880}"/>
          </ac:picMkLst>
        </pc:picChg>
        <pc:picChg chg="add del mod modCrop">
          <ac:chgData name="井田　侑作" userId="6b312589-0c82-48c6-a1c6-1c9005b8a479" providerId="ADAL" clId="{EAA218C7-83A4-4152-9F0F-4A397E3B88F9}" dt="2023-09-25T06:03:52.345" v="723"/>
          <ac:picMkLst>
            <pc:docMk/>
            <pc:sldMk cId="4056623286" sldId="263"/>
            <ac:picMk id="13" creationId="{232C7CDA-7D08-6591-A643-23B7405F79A2}"/>
          </ac:picMkLst>
        </pc:picChg>
        <pc:cxnChg chg="mod">
          <ac:chgData name="井田　侑作" userId="6b312589-0c82-48c6-a1c6-1c9005b8a479" providerId="ADAL" clId="{EAA218C7-83A4-4152-9F0F-4A397E3B88F9}" dt="2023-09-25T06:00:36.270" v="662" actId="1076"/>
          <ac:cxnSpMkLst>
            <pc:docMk/>
            <pc:sldMk cId="4056623286" sldId="263"/>
            <ac:cxnSpMk id="10" creationId="{8A930BAD-EF9D-69D3-97CE-8362EAD0AB32}"/>
          </ac:cxnSpMkLst>
        </pc:cxnChg>
      </pc:sldChg>
      <pc:sldChg chg="modSp mod">
        <pc:chgData name="井田　侑作" userId="6b312589-0c82-48c6-a1c6-1c9005b8a479" providerId="ADAL" clId="{EAA218C7-83A4-4152-9F0F-4A397E3B88F9}" dt="2023-09-25T05:27:01.694" v="253"/>
        <pc:sldMkLst>
          <pc:docMk/>
          <pc:sldMk cId="1217067939" sldId="264"/>
        </pc:sldMkLst>
        <pc:spChg chg="mod">
          <ac:chgData name="井田　侑作" userId="6b312589-0c82-48c6-a1c6-1c9005b8a479" providerId="ADAL" clId="{EAA218C7-83A4-4152-9F0F-4A397E3B88F9}" dt="2023-09-25T05:27:01.694" v="253"/>
          <ac:spMkLst>
            <pc:docMk/>
            <pc:sldMk cId="1217067939" sldId="264"/>
            <ac:spMk id="2" creationId="{B29AD4A4-E59D-C60D-CD4A-B31A0EB11CF5}"/>
          </ac:spMkLst>
        </pc:spChg>
        <pc:spChg chg="mod">
          <ac:chgData name="井田　侑作" userId="6b312589-0c82-48c6-a1c6-1c9005b8a479" providerId="ADAL" clId="{EAA218C7-83A4-4152-9F0F-4A397E3B88F9}" dt="2023-09-25T05:27:01.694" v="253"/>
          <ac:spMkLst>
            <pc:docMk/>
            <pc:sldMk cId="1217067939" sldId="264"/>
            <ac:spMk id="3" creationId="{999EA793-28E6-4A0B-0D01-FB9655368E6A}"/>
          </ac:spMkLst>
        </pc:spChg>
      </pc:sldChg>
      <pc:sldChg chg="addSp delSp modSp new mod">
        <pc:chgData name="井田　侑作" userId="6b312589-0c82-48c6-a1c6-1c9005b8a479" providerId="ADAL" clId="{EAA218C7-83A4-4152-9F0F-4A397E3B88F9}" dt="2023-09-28T06:47:56.898" v="4129" actId="11529"/>
        <pc:sldMkLst>
          <pc:docMk/>
          <pc:sldMk cId="1959438683" sldId="265"/>
        </pc:sldMkLst>
        <pc:spChg chg="mod">
          <ac:chgData name="井田　侑作" userId="6b312589-0c82-48c6-a1c6-1c9005b8a479" providerId="ADAL" clId="{EAA218C7-83A4-4152-9F0F-4A397E3B88F9}" dt="2023-09-25T08:30:40.301" v="1906" actId="20577"/>
          <ac:spMkLst>
            <pc:docMk/>
            <pc:sldMk cId="1959438683" sldId="265"/>
            <ac:spMk id="2" creationId="{AA33720A-60E8-C83D-C7DE-06042CFB079B}"/>
          </ac:spMkLst>
        </pc:spChg>
        <pc:spChg chg="mod">
          <ac:chgData name="井田　侑作" userId="6b312589-0c82-48c6-a1c6-1c9005b8a479" providerId="ADAL" clId="{EAA218C7-83A4-4152-9F0F-4A397E3B88F9}" dt="2023-09-28T06:46:57.082" v="4122" actId="20577"/>
          <ac:spMkLst>
            <pc:docMk/>
            <pc:sldMk cId="1959438683" sldId="265"/>
            <ac:spMk id="3" creationId="{F06EB97F-FC33-9BEA-6DF3-1D3B88226576}"/>
          </ac:spMkLst>
        </pc:spChg>
        <pc:spChg chg="mod topLvl">
          <ac:chgData name="井田　侑作" userId="6b312589-0c82-48c6-a1c6-1c9005b8a479" providerId="ADAL" clId="{EAA218C7-83A4-4152-9F0F-4A397E3B88F9}" dt="2023-09-28T06:33:19.631" v="4024" actId="165"/>
          <ac:spMkLst>
            <pc:docMk/>
            <pc:sldMk cId="1959438683" sldId="265"/>
            <ac:spMk id="9" creationId="{CDC56EF1-80E0-F1D2-AC4C-500B5B078BC3}"/>
          </ac:spMkLst>
        </pc:spChg>
        <pc:spChg chg="mod">
          <ac:chgData name="井田　侑作" userId="6b312589-0c82-48c6-a1c6-1c9005b8a479" providerId="ADAL" clId="{EAA218C7-83A4-4152-9F0F-4A397E3B88F9}" dt="2023-09-28T06:33:19.631" v="4024" actId="165"/>
          <ac:spMkLst>
            <pc:docMk/>
            <pc:sldMk cId="1959438683" sldId="265"/>
            <ac:spMk id="14" creationId="{C04F227D-09B5-4483-FA34-FB2E512927EE}"/>
          </ac:spMkLst>
        </pc:spChg>
        <pc:spChg chg="mod topLvl">
          <ac:chgData name="井田　侑作" userId="6b312589-0c82-48c6-a1c6-1c9005b8a479" providerId="ADAL" clId="{EAA218C7-83A4-4152-9F0F-4A397E3B88F9}" dt="2023-09-28T06:46:36.579" v="4119" actId="165"/>
          <ac:spMkLst>
            <pc:docMk/>
            <pc:sldMk cId="1959438683" sldId="265"/>
            <ac:spMk id="16" creationId="{BD36246C-DEEE-F29E-EEA7-F6877DB22FD9}"/>
          </ac:spMkLst>
        </pc:spChg>
        <pc:spChg chg="add del mod">
          <ac:chgData name="井田　侑作" userId="6b312589-0c82-48c6-a1c6-1c9005b8a479" providerId="ADAL" clId="{EAA218C7-83A4-4152-9F0F-4A397E3B88F9}" dt="2023-09-28T06:37:44.175" v="4095" actId="11529"/>
          <ac:spMkLst>
            <pc:docMk/>
            <pc:sldMk cId="1959438683" sldId="265"/>
            <ac:spMk id="29" creationId="{819E6017-7662-8B03-F706-D2DA052F1250}"/>
          </ac:spMkLst>
        </pc:spChg>
        <pc:spChg chg="add del mod">
          <ac:chgData name="井田　侑作" userId="6b312589-0c82-48c6-a1c6-1c9005b8a479" providerId="ADAL" clId="{EAA218C7-83A4-4152-9F0F-4A397E3B88F9}" dt="2023-09-28T06:47:56.898" v="4129" actId="11529"/>
          <ac:spMkLst>
            <pc:docMk/>
            <pc:sldMk cId="1959438683" sldId="265"/>
            <ac:spMk id="32" creationId="{F12F93AA-AE8E-276C-6583-286D0A4B4283}"/>
          </ac:spMkLst>
        </pc:spChg>
        <pc:grpChg chg="add del mod">
          <ac:chgData name="井田　侑作" userId="6b312589-0c82-48c6-a1c6-1c9005b8a479" providerId="ADAL" clId="{EAA218C7-83A4-4152-9F0F-4A397E3B88F9}" dt="2023-09-28T06:33:19.631" v="4024" actId="165"/>
          <ac:grpSpMkLst>
            <pc:docMk/>
            <pc:sldMk cId="1959438683" sldId="265"/>
            <ac:grpSpMk id="4" creationId="{53E5699A-4F89-F22A-4AC8-9F656A071D77}"/>
          </ac:grpSpMkLst>
        </pc:grpChg>
        <pc:grpChg chg="del mod topLvl">
          <ac:chgData name="井田　侑作" userId="6b312589-0c82-48c6-a1c6-1c9005b8a479" providerId="ADAL" clId="{EAA218C7-83A4-4152-9F0F-4A397E3B88F9}" dt="2023-09-28T06:33:27.046" v="4026" actId="165"/>
          <ac:grpSpMkLst>
            <pc:docMk/>
            <pc:sldMk cId="1959438683" sldId="265"/>
            <ac:grpSpMk id="5" creationId="{C00D38D8-D038-D7AF-90A5-766F769480F3}"/>
          </ac:grpSpMkLst>
        </pc:grpChg>
        <pc:grpChg chg="add del mod topLvl">
          <ac:chgData name="井田　侑作" userId="6b312589-0c82-48c6-a1c6-1c9005b8a479" providerId="ADAL" clId="{EAA218C7-83A4-4152-9F0F-4A397E3B88F9}" dt="2023-09-28T06:46:36.579" v="4119" actId="165"/>
          <ac:grpSpMkLst>
            <pc:docMk/>
            <pc:sldMk cId="1959438683" sldId="265"/>
            <ac:grpSpMk id="6" creationId="{112311C3-70AC-6512-62F9-5A71E347ADA3}"/>
          </ac:grpSpMkLst>
        </pc:grpChg>
        <pc:grpChg chg="del mod topLvl">
          <ac:chgData name="井田　侑作" userId="6b312589-0c82-48c6-a1c6-1c9005b8a479" providerId="ADAL" clId="{EAA218C7-83A4-4152-9F0F-4A397E3B88F9}" dt="2023-09-28T06:36:24.184" v="4070" actId="478"/>
          <ac:grpSpMkLst>
            <pc:docMk/>
            <pc:sldMk cId="1959438683" sldId="265"/>
            <ac:grpSpMk id="7" creationId="{A456A55D-DB80-0724-4866-51D19B558D77}"/>
          </ac:grpSpMkLst>
        </pc:grpChg>
        <pc:grpChg chg="mod topLvl">
          <ac:chgData name="井田　侑作" userId="6b312589-0c82-48c6-a1c6-1c9005b8a479" providerId="ADAL" clId="{EAA218C7-83A4-4152-9F0F-4A397E3B88F9}" dt="2023-09-28T06:33:19.631" v="4024" actId="165"/>
          <ac:grpSpMkLst>
            <pc:docMk/>
            <pc:sldMk cId="1959438683" sldId="265"/>
            <ac:grpSpMk id="8" creationId="{8556A9D7-BA15-A9F8-6CEF-7EBF004BBD83}"/>
          </ac:grpSpMkLst>
        </pc:grpChg>
        <pc:grpChg chg="del mod topLvl">
          <ac:chgData name="井田　侑作" userId="6b312589-0c82-48c6-a1c6-1c9005b8a479" providerId="ADAL" clId="{EAA218C7-83A4-4152-9F0F-4A397E3B88F9}" dt="2023-09-28T06:33:35.869" v="4029" actId="165"/>
          <ac:grpSpMkLst>
            <pc:docMk/>
            <pc:sldMk cId="1959438683" sldId="265"/>
            <ac:grpSpMk id="17" creationId="{9A322727-8B59-61AC-F502-BE9FB906C848}"/>
          </ac:grpSpMkLst>
        </pc:grpChg>
        <pc:grpChg chg="add mod topLvl">
          <ac:chgData name="井田　侑作" userId="6b312589-0c82-48c6-a1c6-1c9005b8a479" providerId="ADAL" clId="{EAA218C7-83A4-4152-9F0F-4A397E3B88F9}" dt="2023-09-28T06:47:03.967" v="4123" actId="1076"/>
          <ac:grpSpMkLst>
            <pc:docMk/>
            <pc:sldMk cId="1959438683" sldId="265"/>
            <ac:grpSpMk id="26" creationId="{7242F0EF-D18B-B192-E2A6-116174A6E72F}"/>
          </ac:grpSpMkLst>
        </pc:grpChg>
        <pc:grpChg chg="add del mod">
          <ac:chgData name="井田　侑作" userId="6b312589-0c82-48c6-a1c6-1c9005b8a479" providerId="ADAL" clId="{EAA218C7-83A4-4152-9F0F-4A397E3B88F9}" dt="2023-09-28T06:35:51.381" v="4060" actId="165"/>
          <ac:grpSpMkLst>
            <pc:docMk/>
            <pc:sldMk cId="1959438683" sldId="265"/>
            <ac:grpSpMk id="27" creationId="{924140B3-0B92-7300-4ECC-ADA021618FD0}"/>
          </ac:grpSpMkLst>
        </pc:grpChg>
        <pc:grpChg chg="add mod">
          <ac:chgData name="井田　侑作" userId="6b312589-0c82-48c6-a1c6-1c9005b8a479" providerId="ADAL" clId="{EAA218C7-83A4-4152-9F0F-4A397E3B88F9}" dt="2023-09-28T06:47:03.967" v="4123" actId="1076"/>
          <ac:grpSpMkLst>
            <pc:docMk/>
            <pc:sldMk cId="1959438683" sldId="265"/>
            <ac:grpSpMk id="28" creationId="{A0348952-685F-CFC6-A92E-C4C3F6E7CBE3}"/>
          </ac:grpSpMkLst>
        </pc:grpChg>
        <pc:picChg chg="mod topLvl">
          <ac:chgData name="井田　侑作" userId="6b312589-0c82-48c6-a1c6-1c9005b8a479" providerId="ADAL" clId="{EAA218C7-83A4-4152-9F0F-4A397E3B88F9}" dt="2023-09-28T06:47:03.967" v="4123" actId="1076"/>
          <ac:picMkLst>
            <pc:docMk/>
            <pc:sldMk cId="1959438683" sldId="265"/>
            <ac:picMk id="18" creationId="{988EBC2D-B149-8E62-45B6-7597CFF4DDBC}"/>
          </ac:picMkLst>
        </pc:picChg>
        <pc:picChg chg="mod topLvl">
          <ac:chgData name="井田　侑作" userId="6b312589-0c82-48c6-a1c6-1c9005b8a479" providerId="ADAL" clId="{EAA218C7-83A4-4152-9F0F-4A397E3B88F9}" dt="2023-09-28T06:47:03.967" v="4123" actId="1076"/>
          <ac:picMkLst>
            <pc:docMk/>
            <pc:sldMk cId="1959438683" sldId="265"/>
            <ac:picMk id="19" creationId="{B0D451C8-BBCC-868C-61EF-B3A3A0F2616E}"/>
          </ac:picMkLst>
        </pc:picChg>
        <pc:picChg chg="mod ord topLvl">
          <ac:chgData name="井田　侑作" userId="6b312589-0c82-48c6-a1c6-1c9005b8a479" providerId="ADAL" clId="{EAA218C7-83A4-4152-9F0F-4A397E3B88F9}" dt="2023-09-28T06:47:03.967" v="4123" actId="1076"/>
          <ac:picMkLst>
            <pc:docMk/>
            <pc:sldMk cId="1959438683" sldId="265"/>
            <ac:picMk id="20" creationId="{70659C80-9D89-01FD-7BAD-76A04D8BF7ED}"/>
          </ac:picMkLst>
        </pc:picChg>
        <pc:picChg chg="mod topLvl">
          <ac:chgData name="井田　侑作" userId="6b312589-0c82-48c6-a1c6-1c9005b8a479" providerId="ADAL" clId="{EAA218C7-83A4-4152-9F0F-4A397E3B88F9}" dt="2023-09-28T06:47:03.967" v="4123" actId="1076"/>
          <ac:picMkLst>
            <pc:docMk/>
            <pc:sldMk cId="1959438683" sldId="265"/>
            <ac:picMk id="22" creationId="{E8FCE599-8E43-67A6-8F54-14010EE0D1AC}"/>
          </ac:picMkLst>
        </pc:picChg>
        <pc:cxnChg chg="mod">
          <ac:chgData name="井田　侑作" userId="6b312589-0c82-48c6-a1c6-1c9005b8a479" providerId="ADAL" clId="{EAA218C7-83A4-4152-9F0F-4A397E3B88F9}" dt="2023-09-28T06:33:19.631" v="4024" actId="165"/>
          <ac:cxnSpMkLst>
            <pc:docMk/>
            <pc:sldMk cId="1959438683" sldId="265"/>
            <ac:cxnSpMk id="10" creationId="{CCA93073-6173-A0EF-5CFA-552D29B1C718}"/>
          </ac:cxnSpMkLst>
        </pc:cxnChg>
        <pc:cxnChg chg="mod">
          <ac:chgData name="井田　侑作" userId="6b312589-0c82-48c6-a1c6-1c9005b8a479" providerId="ADAL" clId="{EAA218C7-83A4-4152-9F0F-4A397E3B88F9}" dt="2023-09-28T06:33:19.631" v="4024" actId="165"/>
          <ac:cxnSpMkLst>
            <pc:docMk/>
            <pc:sldMk cId="1959438683" sldId="265"/>
            <ac:cxnSpMk id="11" creationId="{AE534FA0-BF46-A2E8-6B44-5D5234B11C1A}"/>
          </ac:cxnSpMkLst>
        </pc:cxnChg>
        <pc:cxnChg chg="mod">
          <ac:chgData name="井田　侑作" userId="6b312589-0c82-48c6-a1c6-1c9005b8a479" providerId="ADAL" clId="{EAA218C7-83A4-4152-9F0F-4A397E3B88F9}" dt="2023-09-28T06:33:19.631" v="4024" actId="165"/>
          <ac:cxnSpMkLst>
            <pc:docMk/>
            <pc:sldMk cId="1959438683" sldId="265"/>
            <ac:cxnSpMk id="12" creationId="{FDC1A11F-7D50-4CBE-569D-D719BE6AD08C}"/>
          </ac:cxnSpMkLst>
        </pc:cxnChg>
        <pc:cxnChg chg="mod">
          <ac:chgData name="井田　侑作" userId="6b312589-0c82-48c6-a1c6-1c9005b8a479" providerId="ADAL" clId="{EAA218C7-83A4-4152-9F0F-4A397E3B88F9}" dt="2023-09-28T06:33:19.631" v="4024" actId="165"/>
          <ac:cxnSpMkLst>
            <pc:docMk/>
            <pc:sldMk cId="1959438683" sldId="265"/>
            <ac:cxnSpMk id="13" creationId="{625ED6F3-6FCD-DF78-8F5C-1F0E4A346CBB}"/>
          </ac:cxnSpMkLst>
        </pc:cxnChg>
        <pc:cxnChg chg="mod topLvl">
          <ac:chgData name="井田　侑作" userId="6b312589-0c82-48c6-a1c6-1c9005b8a479" providerId="ADAL" clId="{EAA218C7-83A4-4152-9F0F-4A397E3B88F9}" dt="2023-09-28T06:46:36.579" v="4119" actId="165"/>
          <ac:cxnSpMkLst>
            <pc:docMk/>
            <pc:sldMk cId="1959438683" sldId="265"/>
            <ac:cxnSpMk id="15" creationId="{D91E8161-90BC-B928-7946-44D88C36FBAC}"/>
          </ac:cxnSpMkLst>
        </pc:cxnChg>
        <pc:cxnChg chg="mod topLvl">
          <ac:chgData name="井田　侑作" userId="6b312589-0c82-48c6-a1c6-1c9005b8a479" providerId="ADAL" clId="{EAA218C7-83A4-4152-9F0F-4A397E3B88F9}" dt="2023-09-28T06:47:03.967" v="4123" actId="1076"/>
          <ac:cxnSpMkLst>
            <pc:docMk/>
            <pc:sldMk cId="1959438683" sldId="265"/>
            <ac:cxnSpMk id="21" creationId="{4BDA1F9F-1DEF-A45F-1F12-E8A9843E7C2B}"/>
          </ac:cxnSpMkLst>
        </pc:cxnChg>
        <pc:cxnChg chg="add del mod">
          <ac:chgData name="井田　侑作" userId="6b312589-0c82-48c6-a1c6-1c9005b8a479" providerId="ADAL" clId="{EAA218C7-83A4-4152-9F0F-4A397E3B88F9}" dt="2023-09-28T06:47:43.204" v="4127" actId="11529"/>
          <ac:cxnSpMkLst>
            <pc:docMk/>
            <pc:sldMk cId="1959438683" sldId="265"/>
            <ac:cxnSpMk id="31" creationId="{D6685644-C18F-9E60-62F3-6EFF219D7FF8}"/>
          </ac:cxnSpMkLst>
        </pc:cxnChg>
      </pc:sldChg>
      <pc:sldChg chg="modSp new mod">
        <pc:chgData name="井田　侑作" userId="6b312589-0c82-48c6-a1c6-1c9005b8a479" providerId="ADAL" clId="{EAA218C7-83A4-4152-9F0F-4A397E3B88F9}" dt="2023-09-28T06:25:43.449" v="3725" actId="20577"/>
        <pc:sldMkLst>
          <pc:docMk/>
          <pc:sldMk cId="254470808" sldId="266"/>
        </pc:sldMkLst>
        <pc:spChg chg="mod">
          <ac:chgData name="井田　侑作" userId="6b312589-0c82-48c6-a1c6-1c9005b8a479" providerId="ADAL" clId="{EAA218C7-83A4-4152-9F0F-4A397E3B88F9}" dt="2023-09-27T09:38:48.456" v="2692" actId="20577"/>
          <ac:spMkLst>
            <pc:docMk/>
            <pc:sldMk cId="254470808" sldId="266"/>
            <ac:spMk id="2" creationId="{95DE00A7-F7D3-D20D-3543-A327573005AA}"/>
          </ac:spMkLst>
        </pc:spChg>
        <pc:spChg chg="mod">
          <ac:chgData name="井田　侑作" userId="6b312589-0c82-48c6-a1c6-1c9005b8a479" providerId="ADAL" clId="{EAA218C7-83A4-4152-9F0F-4A397E3B88F9}" dt="2023-09-28T06:25:43.449" v="3725" actId="20577"/>
          <ac:spMkLst>
            <pc:docMk/>
            <pc:sldMk cId="254470808" sldId="266"/>
            <ac:spMk id="3" creationId="{3F224973-FC1C-529D-205F-58CA9675198D}"/>
          </ac:spMkLst>
        </pc:spChg>
      </pc:sldChg>
      <pc:sldChg chg="modSp mod">
        <pc:chgData name="井田　侑作" userId="6b312589-0c82-48c6-a1c6-1c9005b8a479" providerId="ADAL" clId="{EAA218C7-83A4-4152-9F0F-4A397E3B88F9}" dt="2023-09-28T03:44:19.533" v="2944" actId="27636"/>
        <pc:sldMkLst>
          <pc:docMk/>
          <pc:sldMk cId="260234996" sldId="267"/>
        </pc:sldMkLst>
        <pc:spChg chg="mod">
          <ac:chgData name="井田　侑作" userId="6b312589-0c82-48c6-a1c6-1c9005b8a479" providerId="ADAL" clId="{EAA218C7-83A4-4152-9F0F-4A397E3B88F9}" dt="2023-09-28T03:44:19.533" v="2944" actId="27636"/>
          <ac:spMkLst>
            <pc:docMk/>
            <pc:sldMk cId="260234996" sldId="267"/>
            <ac:spMk id="3" creationId="{98AA5884-BFCC-FC2B-5052-8CA937279518}"/>
          </ac:spMkLst>
        </pc:spChg>
        <pc:spChg chg="mod">
          <ac:chgData name="井田　侑作" userId="6b312589-0c82-48c6-a1c6-1c9005b8a479" providerId="ADAL" clId="{EAA218C7-83A4-4152-9F0F-4A397E3B88F9}" dt="2023-09-28T03:40:18.909" v="2911" actId="1076"/>
          <ac:spMkLst>
            <pc:docMk/>
            <pc:sldMk cId="260234996" sldId="267"/>
            <ac:spMk id="12" creationId="{19D4A066-E95A-4EE8-11A8-01906C01F535}"/>
          </ac:spMkLst>
        </pc:spChg>
        <pc:spChg chg="mod">
          <ac:chgData name="井田　侑作" userId="6b312589-0c82-48c6-a1c6-1c9005b8a479" providerId="ADAL" clId="{EAA218C7-83A4-4152-9F0F-4A397E3B88F9}" dt="2023-09-28T03:40:29.676" v="2913" actId="1076"/>
          <ac:spMkLst>
            <pc:docMk/>
            <pc:sldMk cId="260234996" sldId="267"/>
            <ac:spMk id="13" creationId="{74D26F65-AFC3-F3E7-F4AA-A8ABA5055552}"/>
          </ac:spMkLst>
        </pc:spChg>
      </pc:sldChg>
      <pc:sldChg chg="modSp mod">
        <pc:chgData name="井田　侑作" userId="6b312589-0c82-48c6-a1c6-1c9005b8a479" providerId="ADAL" clId="{EAA218C7-83A4-4152-9F0F-4A397E3B88F9}" dt="2023-09-28T06:25:53.649" v="3727" actId="13926"/>
        <pc:sldMkLst>
          <pc:docMk/>
          <pc:sldMk cId="2055459705" sldId="268"/>
        </pc:sldMkLst>
        <pc:spChg chg="mod">
          <ac:chgData name="井田　侑作" userId="6b312589-0c82-48c6-a1c6-1c9005b8a479" providerId="ADAL" clId="{EAA218C7-83A4-4152-9F0F-4A397E3B88F9}" dt="2023-09-28T06:25:53.649" v="3727" actId="13926"/>
          <ac:spMkLst>
            <pc:docMk/>
            <pc:sldMk cId="2055459705" sldId="268"/>
            <ac:spMk id="3" creationId="{3F224973-FC1C-529D-205F-58CA9675198D}"/>
          </ac:spMkLst>
        </pc:spChg>
      </pc:sldChg>
      <pc:sldChg chg="modSp mod">
        <pc:chgData name="井田　侑作" userId="6b312589-0c82-48c6-a1c6-1c9005b8a479" providerId="ADAL" clId="{EAA218C7-83A4-4152-9F0F-4A397E3B88F9}" dt="2023-09-28T06:25:24.743" v="3706" actId="13926"/>
        <pc:sldMkLst>
          <pc:docMk/>
          <pc:sldMk cId="4159588540" sldId="269"/>
        </pc:sldMkLst>
        <pc:spChg chg="mod">
          <ac:chgData name="井田　侑作" userId="6b312589-0c82-48c6-a1c6-1c9005b8a479" providerId="ADAL" clId="{EAA218C7-83A4-4152-9F0F-4A397E3B88F9}" dt="2023-09-28T06:25:24.743" v="3706" actId="13926"/>
          <ac:spMkLst>
            <pc:docMk/>
            <pc:sldMk cId="4159588540" sldId="269"/>
            <ac:spMk id="3" creationId="{3F224973-FC1C-529D-205F-58CA9675198D}"/>
          </ac:spMkLst>
        </pc:spChg>
      </pc:sldChg>
      <pc:sldChg chg="modSp mod">
        <pc:chgData name="井田　侑作" userId="6b312589-0c82-48c6-a1c6-1c9005b8a479" providerId="ADAL" clId="{EAA218C7-83A4-4152-9F0F-4A397E3B88F9}" dt="2023-09-28T04:44:32.638" v="3280" actId="20577"/>
        <pc:sldMkLst>
          <pc:docMk/>
          <pc:sldMk cId="2230975738" sldId="271"/>
        </pc:sldMkLst>
        <pc:spChg chg="mod">
          <ac:chgData name="井田　侑作" userId="6b312589-0c82-48c6-a1c6-1c9005b8a479" providerId="ADAL" clId="{EAA218C7-83A4-4152-9F0F-4A397E3B88F9}" dt="2023-09-28T04:44:32.638" v="3280" actId="20577"/>
          <ac:spMkLst>
            <pc:docMk/>
            <pc:sldMk cId="2230975738" sldId="271"/>
            <ac:spMk id="3" creationId="{FAAEE29F-778D-4980-4539-D2EA3884E8A5}"/>
          </ac:spMkLst>
        </pc:spChg>
      </pc:sldChg>
      <pc:sldChg chg="addSp delSp modSp mod">
        <pc:chgData name="井田　侑作" userId="6b312589-0c82-48c6-a1c6-1c9005b8a479" providerId="ADAL" clId="{EAA218C7-83A4-4152-9F0F-4A397E3B88F9}" dt="2023-09-28T03:44:55.281" v="2946" actId="1076"/>
        <pc:sldMkLst>
          <pc:docMk/>
          <pc:sldMk cId="456166831" sldId="272"/>
        </pc:sldMkLst>
        <pc:spChg chg="mod">
          <ac:chgData name="井田　侑作" userId="6b312589-0c82-48c6-a1c6-1c9005b8a479" providerId="ADAL" clId="{EAA218C7-83A4-4152-9F0F-4A397E3B88F9}" dt="2023-09-28T03:41:16.119" v="2937" actId="20577"/>
          <ac:spMkLst>
            <pc:docMk/>
            <pc:sldMk cId="456166831" sldId="272"/>
            <ac:spMk id="3" creationId="{3F224973-FC1C-529D-205F-58CA9675198D}"/>
          </ac:spMkLst>
        </pc:spChg>
        <pc:picChg chg="add del mod">
          <ac:chgData name="井田　侑作" userId="6b312589-0c82-48c6-a1c6-1c9005b8a479" providerId="ADAL" clId="{EAA218C7-83A4-4152-9F0F-4A397E3B88F9}" dt="2023-09-28T03:33:56.653" v="2696"/>
          <ac:picMkLst>
            <pc:docMk/>
            <pc:sldMk cId="456166831" sldId="272"/>
            <ac:picMk id="1026" creationId="{4962AB55-2B26-2AA9-2BCA-BD44D4AD262A}"/>
          </ac:picMkLst>
        </pc:picChg>
        <pc:picChg chg="add del mod">
          <ac:chgData name="井田　侑作" userId="6b312589-0c82-48c6-a1c6-1c9005b8a479" providerId="ADAL" clId="{EAA218C7-83A4-4152-9F0F-4A397E3B88F9}" dt="2023-09-28T03:35:08.038" v="2703" actId="478"/>
          <ac:picMkLst>
            <pc:docMk/>
            <pc:sldMk cId="456166831" sldId="272"/>
            <ac:picMk id="1028" creationId="{40A6F9EA-34F4-CAC9-1C49-B37E4BFCEF4B}"/>
          </ac:picMkLst>
        </pc:picChg>
        <pc:picChg chg="add del mod">
          <ac:chgData name="井田　侑作" userId="6b312589-0c82-48c6-a1c6-1c9005b8a479" providerId="ADAL" clId="{EAA218C7-83A4-4152-9F0F-4A397E3B88F9}" dt="2023-09-28T03:35:30.610" v="2709" actId="478"/>
          <ac:picMkLst>
            <pc:docMk/>
            <pc:sldMk cId="456166831" sldId="272"/>
            <ac:picMk id="1030" creationId="{52E29C2D-A040-1D66-6F0F-C5F58A400596}"/>
          </ac:picMkLst>
        </pc:picChg>
        <pc:picChg chg="add del">
          <ac:chgData name="井田　侑作" userId="6b312589-0c82-48c6-a1c6-1c9005b8a479" providerId="ADAL" clId="{EAA218C7-83A4-4152-9F0F-4A397E3B88F9}" dt="2023-09-28T03:36:24.592" v="2711" actId="478"/>
          <ac:picMkLst>
            <pc:docMk/>
            <pc:sldMk cId="456166831" sldId="272"/>
            <ac:picMk id="1032" creationId="{6D4C7A33-4E72-6598-0FC6-0A6F02E069A2}"/>
          </ac:picMkLst>
        </pc:picChg>
        <pc:picChg chg="add mod">
          <ac:chgData name="井田　侑作" userId="6b312589-0c82-48c6-a1c6-1c9005b8a479" providerId="ADAL" clId="{EAA218C7-83A4-4152-9F0F-4A397E3B88F9}" dt="2023-09-28T03:44:55.281" v="2946" actId="1076"/>
          <ac:picMkLst>
            <pc:docMk/>
            <pc:sldMk cId="456166831" sldId="272"/>
            <ac:picMk id="1034" creationId="{B6D57003-CA05-39A5-3F3D-0B1B97A103EC}"/>
          </ac:picMkLst>
        </pc:picChg>
      </pc:sldChg>
      <pc:sldChg chg="mod modShow">
        <pc:chgData name="井田　侑作" userId="6b312589-0c82-48c6-a1c6-1c9005b8a479" providerId="ADAL" clId="{EAA218C7-83A4-4152-9F0F-4A397E3B88F9}" dt="2023-09-28T06:27:05.752" v="3765" actId="729"/>
        <pc:sldMkLst>
          <pc:docMk/>
          <pc:sldMk cId="2532212739" sldId="273"/>
        </pc:sldMkLst>
      </pc:sldChg>
      <pc:sldChg chg="modSp mod modShow">
        <pc:chgData name="井田　侑作" userId="6b312589-0c82-48c6-a1c6-1c9005b8a479" providerId="ADAL" clId="{EAA218C7-83A4-4152-9F0F-4A397E3B88F9}" dt="2023-09-28T06:27:10.260" v="3766" actId="729"/>
        <pc:sldMkLst>
          <pc:docMk/>
          <pc:sldMk cId="2384249669" sldId="274"/>
        </pc:sldMkLst>
        <pc:spChg chg="mod">
          <ac:chgData name="井田　侑作" userId="6b312589-0c82-48c6-a1c6-1c9005b8a479" providerId="ADAL" clId="{EAA218C7-83A4-4152-9F0F-4A397E3B88F9}" dt="2023-09-28T04:45:20.365" v="3309" actId="20577"/>
          <ac:spMkLst>
            <pc:docMk/>
            <pc:sldMk cId="2384249669" sldId="274"/>
            <ac:spMk id="3" creationId="{A462906E-C85D-08A3-7477-5BCA05E4792D}"/>
          </ac:spMkLst>
        </pc:spChg>
      </pc:sldChg>
      <pc:sldChg chg="modSp mod">
        <pc:chgData name="井田　侑作" userId="6b312589-0c82-48c6-a1c6-1c9005b8a479" providerId="ADAL" clId="{EAA218C7-83A4-4152-9F0F-4A397E3B88F9}" dt="2023-09-28T06:24:31.109" v="3692" actId="20577"/>
        <pc:sldMkLst>
          <pc:docMk/>
          <pc:sldMk cId="1272854621" sldId="275"/>
        </pc:sldMkLst>
        <pc:spChg chg="mod">
          <ac:chgData name="井田　侑作" userId="6b312589-0c82-48c6-a1c6-1c9005b8a479" providerId="ADAL" clId="{EAA218C7-83A4-4152-9F0F-4A397E3B88F9}" dt="2023-09-28T06:24:31.109" v="3692" actId="20577"/>
          <ac:spMkLst>
            <pc:docMk/>
            <pc:sldMk cId="1272854621" sldId="275"/>
            <ac:spMk id="3" creationId="{84F01960-2E1D-35B2-EBEA-9663D49160A9}"/>
          </ac:spMkLst>
        </pc:spChg>
      </pc:sldChg>
      <pc:sldChg chg="modSp new mod">
        <pc:chgData name="井田　侑作" userId="6b312589-0c82-48c6-a1c6-1c9005b8a479" providerId="ADAL" clId="{EAA218C7-83A4-4152-9F0F-4A397E3B88F9}" dt="2023-09-28T06:26:31.898" v="3757" actId="20577"/>
        <pc:sldMkLst>
          <pc:docMk/>
          <pc:sldMk cId="3655721055" sldId="277"/>
        </pc:sldMkLst>
        <pc:spChg chg="mod">
          <ac:chgData name="井田　侑作" userId="6b312589-0c82-48c6-a1c6-1c9005b8a479" providerId="ADAL" clId="{EAA218C7-83A4-4152-9F0F-4A397E3B88F9}" dt="2023-09-28T06:26:22.319" v="3729"/>
          <ac:spMkLst>
            <pc:docMk/>
            <pc:sldMk cId="3655721055" sldId="277"/>
            <ac:spMk id="2" creationId="{B857CC41-B733-FF7D-C6CA-63CFB05C68A3}"/>
          </ac:spMkLst>
        </pc:spChg>
        <pc:spChg chg="mod">
          <ac:chgData name="井田　侑作" userId="6b312589-0c82-48c6-a1c6-1c9005b8a479" providerId="ADAL" clId="{EAA218C7-83A4-4152-9F0F-4A397E3B88F9}" dt="2023-09-28T06:26:31.898" v="3757" actId="20577"/>
          <ac:spMkLst>
            <pc:docMk/>
            <pc:sldMk cId="3655721055" sldId="277"/>
            <ac:spMk id="3" creationId="{D50C2AF7-0189-9F2A-5C5E-79D8069A623C}"/>
          </ac:spMkLst>
        </pc:spChg>
      </pc:sldChg>
      <pc:sldMasterChg chg="modSldLayout">
        <pc:chgData name="井田　侑作" userId="6b312589-0c82-48c6-a1c6-1c9005b8a479" providerId="ADAL" clId="{EAA218C7-83A4-4152-9F0F-4A397E3B88F9}" dt="2023-09-25T05:52:14.035" v="485" actId="12"/>
        <pc:sldMasterMkLst>
          <pc:docMk/>
          <pc:sldMasterMk cId="747084854" sldId="2147483648"/>
        </pc:sldMasterMkLst>
        <pc:sldLayoutChg chg="addSp delSp modSp mod">
          <pc:chgData name="井田　侑作" userId="6b312589-0c82-48c6-a1c6-1c9005b8a479" providerId="ADAL" clId="{EAA218C7-83A4-4152-9F0F-4A397E3B88F9}" dt="2023-09-25T05:48:35.850" v="479" actId="207"/>
          <pc:sldLayoutMkLst>
            <pc:docMk/>
            <pc:sldMasterMk cId="747084854" sldId="2147483648"/>
            <pc:sldLayoutMk cId="904382433" sldId="2147483649"/>
          </pc:sldLayoutMkLst>
          <pc:spChg chg="mod">
            <ac:chgData name="井田　侑作" userId="6b312589-0c82-48c6-a1c6-1c9005b8a479" providerId="ADAL" clId="{EAA218C7-83A4-4152-9F0F-4A397E3B88F9}" dt="2023-09-25T05:47:53.272" v="476" actId="20577"/>
            <ac:spMkLst>
              <pc:docMk/>
              <pc:sldMasterMk cId="747084854" sldId="2147483648"/>
              <pc:sldLayoutMk cId="904382433" sldId="2147483649"/>
              <ac:spMk id="3" creationId="{581E0BAA-35CA-BBCF-19EA-38C6B00C129E}"/>
            </ac:spMkLst>
          </pc:spChg>
          <pc:spChg chg="add del mod">
            <ac:chgData name="井田　侑作" userId="6b312589-0c82-48c6-a1c6-1c9005b8a479" providerId="ADAL" clId="{EAA218C7-83A4-4152-9F0F-4A397E3B88F9}" dt="2023-09-25T05:44:25.589" v="456" actId="11529"/>
            <ac:spMkLst>
              <pc:docMk/>
              <pc:sldMasterMk cId="747084854" sldId="2147483648"/>
              <pc:sldLayoutMk cId="904382433" sldId="2147483649"/>
              <ac:spMk id="7" creationId="{F1CAB6FF-BAE1-DCE4-19DA-1DE5AE784ABE}"/>
            </ac:spMkLst>
          </pc:spChg>
          <pc:spChg chg="add del mod">
            <ac:chgData name="井田　侑作" userId="6b312589-0c82-48c6-a1c6-1c9005b8a479" providerId="ADAL" clId="{EAA218C7-83A4-4152-9F0F-4A397E3B88F9}" dt="2023-09-25T05:45:07.132" v="474" actId="767"/>
            <ac:spMkLst>
              <pc:docMk/>
              <pc:sldMasterMk cId="747084854" sldId="2147483648"/>
              <pc:sldLayoutMk cId="904382433" sldId="2147483649"/>
              <ac:spMk id="8" creationId="{C165C9E0-58C9-915D-B276-A129342B27EF}"/>
            </ac:spMkLst>
          </pc:spChg>
          <pc:spChg chg="add mod">
            <ac:chgData name="井田　侑作" userId="6b312589-0c82-48c6-a1c6-1c9005b8a479" providerId="ADAL" clId="{EAA218C7-83A4-4152-9F0F-4A397E3B88F9}" dt="2023-09-25T05:48:35.850" v="479" actId="207"/>
            <ac:spMkLst>
              <pc:docMk/>
              <pc:sldMasterMk cId="747084854" sldId="2147483648"/>
              <pc:sldLayoutMk cId="904382433" sldId="2147483649"/>
              <ac:spMk id="11" creationId="{2390DFCE-FD87-31AE-290A-EA6DFE2A22D7}"/>
            </ac:spMkLst>
          </pc:spChg>
        </pc:sldLayoutChg>
        <pc:sldLayoutChg chg="addSp modSp mod">
          <pc:chgData name="井田　侑作" userId="6b312589-0c82-48c6-a1c6-1c9005b8a479" providerId="ADAL" clId="{EAA218C7-83A4-4152-9F0F-4A397E3B88F9}" dt="2023-09-25T05:52:14.035" v="485" actId="12"/>
          <pc:sldLayoutMkLst>
            <pc:docMk/>
            <pc:sldMasterMk cId="747084854" sldId="2147483648"/>
            <pc:sldLayoutMk cId="361263668" sldId="2147483650"/>
          </pc:sldLayoutMkLst>
          <pc:spChg chg="mod">
            <ac:chgData name="井田　侑作" userId="6b312589-0c82-48c6-a1c6-1c9005b8a479" providerId="ADAL" clId="{EAA218C7-83A4-4152-9F0F-4A397E3B88F9}" dt="2023-09-25T05:52:14.035" v="485" actId="12"/>
            <ac:spMkLst>
              <pc:docMk/>
              <pc:sldMasterMk cId="747084854" sldId="2147483648"/>
              <pc:sldLayoutMk cId="361263668" sldId="2147483650"/>
              <ac:spMk id="3" creationId="{97E3E813-C4A3-C50D-253C-1066916A85FD}"/>
            </ac:spMkLst>
          </pc:spChg>
          <pc:spChg chg="add mod">
            <ac:chgData name="井田　侑作" userId="6b312589-0c82-48c6-a1c6-1c9005b8a479" providerId="ADAL" clId="{EAA218C7-83A4-4152-9F0F-4A397E3B88F9}" dt="2023-09-25T05:49:12.638" v="483" actId="14100"/>
            <ac:spMkLst>
              <pc:docMk/>
              <pc:sldMasterMk cId="747084854" sldId="2147483648"/>
              <pc:sldLayoutMk cId="361263668" sldId="2147483650"/>
              <ac:spMk id="7" creationId="{798A00D4-9C5E-78C1-2D72-3A4492DFE653}"/>
            </ac:spMkLst>
          </pc:spChg>
        </pc:sldLayoutChg>
      </pc:sldMasterChg>
    </pc:docChg>
  </pc:docChgLst>
  <pc:docChgLst>
    <pc:chgData name="井田　侑作" userId="6b312589-0c82-48c6-a1c6-1c9005b8a479" providerId="ADAL" clId="{0232474F-5A64-4FE7-9071-DC35298DD049}"/>
    <pc:docChg chg="undo redo custSel addSld delSld modSld sldOrd">
      <pc:chgData name="井田　侑作" userId="6b312589-0c82-48c6-a1c6-1c9005b8a479" providerId="ADAL" clId="{0232474F-5A64-4FE7-9071-DC35298DD049}" dt="2024-01-30T04:56:41.439" v="2974" actId="20577"/>
      <pc:docMkLst>
        <pc:docMk/>
      </pc:docMkLst>
      <pc:sldChg chg="delSp modSp mod ord">
        <pc:chgData name="井田　侑作" userId="6b312589-0c82-48c6-a1c6-1c9005b8a479" providerId="ADAL" clId="{0232474F-5A64-4FE7-9071-DC35298DD049}" dt="2024-01-30T04:10:40.848" v="872" actId="20577"/>
        <pc:sldMkLst>
          <pc:docMk/>
          <pc:sldMk cId="1731305475" sldId="257"/>
        </pc:sldMkLst>
        <pc:spChg chg="mod">
          <ac:chgData name="井田　侑作" userId="6b312589-0c82-48c6-a1c6-1c9005b8a479" providerId="ADAL" clId="{0232474F-5A64-4FE7-9071-DC35298DD049}" dt="2024-01-30T04:10:40.848" v="872" actId="20577"/>
          <ac:spMkLst>
            <pc:docMk/>
            <pc:sldMk cId="1731305475" sldId="257"/>
            <ac:spMk id="3" creationId="{0D5FEBC3-098A-FD8B-E926-1538A3516AAA}"/>
          </ac:spMkLst>
        </pc:spChg>
        <pc:spChg chg="del">
          <ac:chgData name="井田　侑作" userId="6b312589-0c82-48c6-a1c6-1c9005b8a479" providerId="ADAL" clId="{0232474F-5A64-4FE7-9071-DC35298DD049}" dt="2024-01-30T03:44:13.605" v="480" actId="478"/>
          <ac:spMkLst>
            <pc:docMk/>
            <pc:sldMk cId="1731305475" sldId="257"/>
            <ac:spMk id="25" creationId="{4B854943-3DF5-08D4-B7DA-3EA8438AF4B6}"/>
          </ac:spMkLst>
        </pc:spChg>
      </pc:sldChg>
      <pc:sldChg chg="modSp mod ord">
        <pc:chgData name="井田　侑作" userId="6b312589-0c82-48c6-a1c6-1c9005b8a479" providerId="ADAL" clId="{0232474F-5A64-4FE7-9071-DC35298DD049}" dt="2024-01-30T03:42:41.655" v="466"/>
        <pc:sldMkLst>
          <pc:docMk/>
          <pc:sldMk cId="4056623286" sldId="263"/>
        </pc:sldMkLst>
        <pc:spChg chg="mod">
          <ac:chgData name="井田　侑作" userId="6b312589-0c82-48c6-a1c6-1c9005b8a479" providerId="ADAL" clId="{0232474F-5A64-4FE7-9071-DC35298DD049}" dt="2024-01-30T03:39:27.677" v="314" actId="21"/>
          <ac:spMkLst>
            <pc:docMk/>
            <pc:sldMk cId="4056623286" sldId="263"/>
            <ac:spMk id="3" creationId="{95E9E89F-EC1E-601C-646F-D23C9AF6D24D}"/>
          </ac:spMkLst>
        </pc:spChg>
      </pc:sldChg>
      <pc:sldChg chg="modSp mod ord">
        <pc:chgData name="井田　侑作" userId="6b312589-0c82-48c6-a1c6-1c9005b8a479" providerId="ADAL" clId="{0232474F-5A64-4FE7-9071-DC35298DD049}" dt="2024-01-30T04:37:19.067" v="1983" actId="20577"/>
        <pc:sldMkLst>
          <pc:docMk/>
          <pc:sldMk cId="1959438683" sldId="265"/>
        </pc:sldMkLst>
        <pc:spChg chg="mod">
          <ac:chgData name="井田　侑作" userId="6b312589-0c82-48c6-a1c6-1c9005b8a479" providerId="ADAL" clId="{0232474F-5A64-4FE7-9071-DC35298DD049}" dt="2024-01-30T04:21:35.329" v="1044" actId="20577"/>
          <ac:spMkLst>
            <pc:docMk/>
            <pc:sldMk cId="1959438683" sldId="265"/>
            <ac:spMk id="2" creationId="{AA33720A-60E8-C83D-C7DE-06042CFB079B}"/>
          </ac:spMkLst>
        </pc:spChg>
        <pc:spChg chg="mod">
          <ac:chgData name="井田　侑作" userId="6b312589-0c82-48c6-a1c6-1c9005b8a479" providerId="ADAL" clId="{0232474F-5A64-4FE7-9071-DC35298DD049}" dt="2024-01-30T04:37:19.067" v="1983" actId="20577"/>
          <ac:spMkLst>
            <pc:docMk/>
            <pc:sldMk cId="1959438683" sldId="265"/>
            <ac:spMk id="3" creationId="{F06EB97F-FC33-9BEA-6DF3-1D3B88226576}"/>
          </ac:spMkLst>
        </pc:spChg>
        <pc:grpChg chg="mod">
          <ac:chgData name="井田　侑作" userId="6b312589-0c82-48c6-a1c6-1c9005b8a479" providerId="ADAL" clId="{0232474F-5A64-4FE7-9071-DC35298DD049}" dt="2024-01-30T03:45:42.150" v="518" actId="1076"/>
          <ac:grpSpMkLst>
            <pc:docMk/>
            <pc:sldMk cId="1959438683" sldId="265"/>
            <ac:grpSpMk id="35" creationId="{877AD466-D1F6-D267-9221-43EC2919924C}"/>
          </ac:grpSpMkLst>
        </pc:grpChg>
      </pc:sldChg>
      <pc:sldChg chg="modSp mod">
        <pc:chgData name="井田　侑作" userId="6b312589-0c82-48c6-a1c6-1c9005b8a479" providerId="ADAL" clId="{0232474F-5A64-4FE7-9071-DC35298DD049}" dt="2024-01-30T04:31:26.781" v="1742" actId="20577"/>
        <pc:sldMkLst>
          <pc:docMk/>
          <pc:sldMk cId="260234996" sldId="267"/>
        </pc:sldMkLst>
        <pc:spChg chg="mod">
          <ac:chgData name="井田　侑作" userId="6b312589-0c82-48c6-a1c6-1c9005b8a479" providerId="ADAL" clId="{0232474F-5A64-4FE7-9071-DC35298DD049}" dt="2024-01-30T04:31:26.781" v="1742" actId="20577"/>
          <ac:spMkLst>
            <pc:docMk/>
            <pc:sldMk cId="260234996" sldId="267"/>
            <ac:spMk id="3" creationId="{98AA5884-BFCC-FC2B-5052-8CA937279518}"/>
          </ac:spMkLst>
        </pc:spChg>
        <pc:spChg chg="mod">
          <ac:chgData name="井田　侑作" userId="6b312589-0c82-48c6-a1c6-1c9005b8a479" providerId="ADAL" clId="{0232474F-5A64-4FE7-9071-DC35298DD049}" dt="2024-01-30T04:30:53.346" v="1706" actId="20577"/>
          <ac:spMkLst>
            <pc:docMk/>
            <pc:sldMk cId="260234996" sldId="267"/>
            <ac:spMk id="9" creationId="{D243CF54-A3F1-E7F9-C4C4-7EFF6342D22F}"/>
          </ac:spMkLst>
        </pc:spChg>
        <pc:spChg chg="mod">
          <ac:chgData name="井田　侑作" userId="6b312589-0c82-48c6-a1c6-1c9005b8a479" providerId="ADAL" clId="{0232474F-5A64-4FE7-9071-DC35298DD049}" dt="2024-01-30T04:31:00.051" v="1717" actId="20577"/>
          <ac:spMkLst>
            <pc:docMk/>
            <pc:sldMk cId="260234996" sldId="267"/>
            <ac:spMk id="11" creationId="{82E7B8FD-7E41-13AD-FD95-328A658D0048}"/>
          </ac:spMkLst>
        </pc:spChg>
      </pc:sldChg>
      <pc:sldChg chg="mod modShow">
        <pc:chgData name="井田　侑作" userId="6b312589-0c82-48c6-a1c6-1c9005b8a479" providerId="ADAL" clId="{0232474F-5A64-4FE7-9071-DC35298DD049}" dt="2024-01-30T03:15:43.530" v="171" actId="729"/>
        <pc:sldMkLst>
          <pc:docMk/>
          <pc:sldMk cId="2230975738" sldId="271"/>
        </pc:sldMkLst>
      </pc:sldChg>
      <pc:sldChg chg="modSp mod">
        <pc:chgData name="井田　侑作" userId="6b312589-0c82-48c6-a1c6-1c9005b8a479" providerId="ADAL" clId="{0232474F-5A64-4FE7-9071-DC35298DD049}" dt="2024-01-30T04:39:40.633" v="2082" actId="20577"/>
        <pc:sldMkLst>
          <pc:docMk/>
          <pc:sldMk cId="1272854621" sldId="275"/>
        </pc:sldMkLst>
        <pc:spChg chg="mod">
          <ac:chgData name="井田　侑作" userId="6b312589-0c82-48c6-a1c6-1c9005b8a479" providerId="ADAL" clId="{0232474F-5A64-4FE7-9071-DC35298DD049}" dt="2024-01-30T04:39:40.633" v="2082" actId="20577"/>
          <ac:spMkLst>
            <pc:docMk/>
            <pc:sldMk cId="1272854621" sldId="275"/>
            <ac:spMk id="3" creationId="{84F01960-2E1D-35B2-EBEA-9663D49160A9}"/>
          </ac:spMkLst>
        </pc:spChg>
      </pc:sldChg>
      <pc:sldChg chg="mod modShow">
        <pc:chgData name="井田　侑作" userId="6b312589-0c82-48c6-a1c6-1c9005b8a479" providerId="ADAL" clId="{0232474F-5A64-4FE7-9071-DC35298DD049}" dt="2024-01-30T03:16:01.587" v="179" actId="729"/>
        <pc:sldMkLst>
          <pc:docMk/>
          <pc:sldMk cId="3655721055" sldId="277"/>
        </pc:sldMkLst>
      </pc:sldChg>
      <pc:sldChg chg="modSp mod">
        <pc:chgData name="井田　侑作" userId="6b312589-0c82-48c6-a1c6-1c9005b8a479" providerId="ADAL" clId="{0232474F-5A64-4FE7-9071-DC35298DD049}" dt="2024-01-30T03:36:42.553" v="202" actId="20577"/>
        <pc:sldMkLst>
          <pc:docMk/>
          <pc:sldMk cId="3408734982" sldId="278"/>
        </pc:sldMkLst>
        <pc:spChg chg="mod">
          <ac:chgData name="井田　侑作" userId="6b312589-0c82-48c6-a1c6-1c9005b8a479" providerId="ADAL" clId="{0232474F-5A64-4FE7-9071-DC35298DD049}" dt="2024-01-30T03:36:42.553" v="202" actId="20577"/>
          <ac:spMkLst>
            <pc:docMk/>
            <pc:sldMk cId="3408734982" sldId="278"/>
            <ac:spMk id="2" creationId="{211D62CF-637A-E703-8137-4878F2CFA9C1}"/>
          </ac:spMkLst>
        </pc:spChg>
      </pc:sldChg>
      <pc:sldChg chg="modSp mod">
        <pc:chgData name="井田　侑作" userId="6b312589-0c82-48c6-a1c6-1c9005b8a479" providerId="ADAL" clId="{0232474F-5A64-4FE7-9071-DC35298DD049}" dt="2024-01-30T03:36:51.792" v="232" actId="20577"/>
        <pc:sldMkLst>
          <pc:docMk/>
          <pc:sldMk cId="599984584" sldId="281"/>
        </pc:sldMkLst>
        <pc:spChg chg="mod">
          <ac:chgData name="井田　侑作" userId="6b312589-0c82-48c6-a1c6-1c9005b8a479" providerId="ADAL" clId="{0232474F-5A64-4FE7-9071-DC35298DD049}" dt="2024-01-30T03:36:51.792" v="232" actId="20577"/>
          <ac:spMkLst>
            <pc:docMk/>
            <pc:sldMk cId="599984584" sldId="281"/>
            <ac:spMk id="2" creationId="{71FF9743-93EC-0A48-1D2A-32BE63DA8637}"/>
          </ac:spMkLst>
        </pc:spChg>
      </pc:sldChg>
      <pc:sldChg chg="modSp mod">
        <pc:chgData name="井田　侑作" userId="6b312589-0c82-48c6-a1c6-1c9005b8a479" providerId="ADAL" clId="{0232474F-5A64-4FE7-9071-DC35298DD049}" dt="2024-01-30T04:06:04.942" v="853" actId="20577"/>
        <pc:sldMkLst>
          <pc:docMk/>
          <pc:sldMk cId="240274950" sldId="282"/>
        </pc:sldMkLst>
        <pc:spChg chg="mod">
          <ac:chgData name="井田　侑作" userId="6b312589-0c82-48c6-a1c6-1c9005b8a479" providerId="ADAL" clId="{0232474F-5A64-4FE7-9071-DC35298DD049}" dt="2024-01-30T03:37:19.677" v="290" actId="20577"/>
          <ac:spMkLst>
            <pc:docMk/>
            <pc:sldMk cId="240274950" sldId="282"/>
            <ac:spMk id="2" creationId="{DA38A5E1-FFCB-39FC-E069-F109E6C8E1A2}"/>
          </ac:spMkLst>
        </pc:spChg>
        <pc:spChg chg="mod">
          <ac:chgData name="井田　侑作" userId="6b312589-0c82-48c6-a1c6-1c9005b8a479" providerId="ADAL" clId="{0232474F-5A64-4FE7-9071-DC35298DD049}" dt="2024-01-30T04:06:04.942" v="853" actId="20577"/>
          <ac:spMkLst>
            <pc:docMk/>
            <pc:sldMk cId="240274950" sldId="282"/>
            <ac:spMk id="3" creationId="{BD526C57-E570-6487-BCC1-864BAC5C9324}"/>
          </ac:spMkLst>
        </pc:spChg>
      </pc:sldChg>
      <pc:sldChg chg="modSp mod ord">
        <pc:chgData name="井田　侑作" userId="6b312589-0c82-48c6-a1c6-1c9005b8a479" providerId="ADAL" clId="{0232474F-5A64-4FE7-9071-DC35298DD049}" dt="2024-01-30T04:08:57.424" v="861" actId="207"/>
        <pc:sldMkLst>
          <pc:docMk/>
          <pc:sldMk cId="1103381378" sldId="283"/>
        </pc:sldMkLst>
        <pc:spChg chg="mod">
          <ac:chgData name="井田　侑作" userId="6b312589-0c82-48c6-a1c6-1c9005b8a479" providerId="ADAL" clId="{0232474F-5A64-4FE7-9071-DC35298DD049}" dt="2024-01-30T03:38:47.910" v="312" actId="20577"/>
          <ac:spMkLst>
            <pc:docMk/>
            <pc:sldMk cId="1103381378" sldId="283"/>
            <ac:spMk id="2" creationId="{38DD86BB-D703-A325-5580-C262DEE0EE17}"/>
          </ac:spMkLst>
        </pc:spChg>
        <pc:spChg chg="mod">
          <ac:chgData name="井田　侑作" userId="6b312589-0c82-48c6-a1c6-1c9005b8a479" providerId="ADAL" clId="{0232474F-5A64-4FE7-9071-DC35298DD049}" dt="2024-01-30T04:08:51.959" v="860" actId="207"/>
          <ac:spMkLst>
            <pc:docMk/>
            <pc:sldMk cId="1103381378" sldId="283"/>
            <ac:spMk id="17" creationId="{CCD35379-E855-1E98-5ADE-AB082105AEE9}"/>
          </ac:spMkLst>
        </pc:spChg>
        <pc:spChg chg="mod">
          <ac:chgData name="井田　侑作" userId="6b312589-0c82-48c6-a1c6-1c9005b8a479" providerId="ADAL" clId="{0232474F-5A64-4FE7-9071-DC35298DD049}" dt="2024-01-30T04:08:57.424" v="861" actId="207"/>
          <ac:spMkLst>
            <pc:docMk/>
            <pc:sldMk cId="1103381378" sldId="283"/>
            <ac:spMk id="18" creationId="{DDC15E96-313A-8E82-BD28-3219CB069CE4}"/>
          </ac:spMkLst>
        </pc:spChg>
      </pc:sldChg>
      <pc:sldChg chg="addSp delSp modSp mod ord addAnim delAnim modAnim">
        <pc:chgData name="井田　侑作" userId="6b312589-0c82-48c6-a1c6-1c9005b8a479" providerId="ADAL" clId="{0232474F-5A64-4FE7-9071-DC35298DD049}" dt="2024-01-30T04:19:22.538" v="1019" actId="1076"/>
        <pc:sldMkLst>
          <pc:docMk/>
          <pc:sldMk cId="2565041906" sldId="284"/>
        </pc:sldMkLst>
        <pc:spChg chg="mod">
          <ac:chgData name="井田　侑作" userId="6b312589-0c82-48c6-a1c6-1c9005b8a479" providerId="ADAL" clId="{0232474F-5A64-4FE7-9071-DC35298DD049}" dt="2024-01-30T04:13:18.631" v="919" actId="20577"/>
          <ac:spMkLst>
            <pc:docMk/>
            <pc:sldMk cId="2565041906" sldId="284"/>
            <ac:spMk id="3" creationId="{34CC3F91-2BB9-0010-7AF7-7BBFF30F7949}"/>
          </ac:spMkLst>
        </pc:spChg>
        <pc:spChg chg="add del">
          <ac:chgData name="井田　侑作" userId="6b312589-0c82-48c6-a1c6-1c9005b8a479" providerId="ADAL" clId="{0232474F-5A64-4FE7-9071-DC35298DD049}" dt="2024-01-30T04:12:39.002" v="877" actId="478"/>
          <ac:spMkLst>
            <pc:docMk/>
            <pc:sldMk cId="2565041906" sldId="284"/>
            <ac:spMk id="34" creationId="{999BC27D-2F7E-3205-D222-F5FF20CBA739}"/>
          </ac:spMkLst>
        </pc:spChg>
        <pc:spChg chg="mod">
          <ac:chgData name="井田　侑作" userId="6b312589-0c82-48c6-a1c6-1c9005b8a479" providerId="ADAL" clId="{0232474F-5A64-4FE7-9071-DC35298DD049}" dt="2024-01-30T04:19:07.930" v="1017" actId="20577"/>
          <ac:spMkLst>
            <pc:docMk/>
            <pc:sldMk cId="2565041906" sldId="284"/>
            <ac:spMk id="36" creationId="{FC5FAFAD-8EE7-935C-B8D4-F0F0A8958482}"/>
          </ac:spMkLst>
        </pc:spChg>
        <pc:spChg chg="add del">
          <ac:chgData name="井田　侑作" userId="6b312589-0c82-48c6-a1c6-1c9005b8a479" providerId="ADAL" clId="{0232474F-5A64-4FE7-9071-DC35298DD049}" dt="2024-01-30T04:12:37.018" v="876" actId="478"/>
          <ac:spMkLst>
            <pc:docMk/>
            <pc:sldMk cId="2565041906" sldId="284"/>
            <ac:spMk id="45" creationId="{A210874F-2AE3-57BB-8747-CC7DB2C81750}"/>
          </ac:spMkLst>
        </pc:spChg>
        <pc:grpChg chg="mod">
          <ac:chgData name="井田　侑作" userId="6b312589-0c82-48c6-a1c6-1c9005b8a479" providerId="ADAL" clId="{0232474F-5A64-4FE7-9071-DC35298DD049}" dt="2024-01-30T04:19:22.538" v="1019" actId="1076"/>
          <ac:grpSpMkLst>
            <pc:docMk/>
            <pc:sldMk cId="2565041906" sldId="284"/>
            <ac:grpSpMk id="43" creationId="{84720A0B-C403-E7D2-FA4C-E3D2AE98EA68}"/>
          </ac:grpSpMkLst>
        </pc:grpChg>
      </pc:sldChg>
      <pc:sldChg chg="mod modShow">
        <pc:chgData name="井田　侑作" userId="6b312589-0c82-48c6-a1c6-1c9005b8a479" providerId="ADAL" clId="{0232474F-5A64-4FE7-9071-DC35298DD049}" dt="2024-01-30T04:20:27.869" v="1020" actId="729"/>
        <pc:sldMkLst>
          <pc:docMk/>
          <pc:sldMk cId="3367131990" sldId="287"/>
        </pc:sldMkLst>
      </pc:sldChg>
      <pc:sldChg chg="mod modShow">
        <pc:chgData name="井田　侑作" userId="6b312589-0c82-48c6-a1c6-1c9005b8a479" providerId="ADAL" clId="{0232474F-5A64-4FE7-9071-DC35298DD049}" dt="2024-01-30T03:15:59.031" v="178" actId="729"/>
        <pc:sldMkLst>
          <pc:docMk/>
          <pc:sldMk cId="106134667" sldId="291"/>
        </pc:sldMkLst>
      </pc:sldChg>
      <pc:sldChg chg="mod modShow">
        <pc:chgData name="井田　侑作" userId="6b312589-0c82-48c6-a1c6-1c9005b8a479" providerId="ADAL" clId="{0232474F-5A64-4FE7-9071-DC35298DD049}" dt="2024-01-30T03:15:56.621" v="177" actId="729"/>
        <pc:sldMkLst>
          <pc:docMk/>
          <pc:sldMk cId="622540815" sldId="292"/>
        </pc:sldMkLst>
      </pc:sldChg>
      <pc:sldChg chg="mod modShow">
        <pc:chgData name="井田　侑作" userId="6b312589-0c82-48c6-a1c6-1c9005b8a479" providerId="ADAL" clId="{0232474F-5A64-4FE7-9071-DC35298DD049}" dt="2024-01-30T03:15:54.391" v="176" actId="729"/>
        <pc:sldMkLst>
          <pc:docMk/>
          <pc:sldMk cId="2146846773" sldId="293"/>
        </pc:sldMkLst>
      </pc:sldChg>
      <pc:sldChg chg="mod modShow">
        <pc:chgData name="井田　侑作" userId="6b312589-0c82-48c6-a1c6-1c9005b8a479" providerId="ADAL" clId="{0232474F-5A64-4FE7-9071-DC35298DD049}" dt="2024-01-30T03:15:52.780" v="175" actId="729"/>
        <pc:sldMkLst>
          <pc:docMk/>
          <pc:sldMk cId="1674447931" sldId="294"/>
        </pc:sldMkLst>
      </pc:sldChg>
      <pc:sldChg chg="mod modShow">
        <pc:chgData name="井田　侑作" userId="6b312589-0c82-48c6-a1c6-1c9005b8a479" providerId="ADAL" clId="{0232474F-5A64-4FE7-9071-DC35298DD049}" dt="2024-01-30T03:15:50.904" v="174" actId="729"/>
        <pc:sldMkLst>
          <pc:docMk/>
          <pc:sldMk cId="4235344328" sldId="295"/>
        </pc:sldMkLst>
      </pc:sldChg>
      <pc:sldChg chg="mod modShow">
        <pc:chgData name="井田　侑作" userId="6b312589-0c82-48c6-a1c6-1c9005b8a479" providerId="ADAL" clId="{0232474F-5A64-4FE7-9071-DC35298DD049}" dt="2024-01-30T03:15:49.005" v="173" actId="729"/>
        <pc:sldMkLst>
          <pc:docMk/>
          <pc:sldMk cId="2548050553" sldId="296"/>
        </pc:sldMkLst>
      </pc:sldChg>
      <pc:sldChg chg="mod modShow">
        <pc:chgData name="井田　侑作" userId="6b312589-0c82-48c6-a1c6-1c9005b8a479" providerId="ADAL" clId="{0232474F-5A64-4FE7-9071-DC35298DD049}" dt="2024-01-30T03:15:46.977" v="172" actId="729"/>
        <pc:sldMkLst>
          <pc:docMk/>
          <pc:sldMk cId="4104463752" sldId="297"/>
        </pc:sldMkLst>
      </pc:sldChg>
      <pc:sldChg chg="del">
        <pc:chgData name="井田　侑作" userId="6b312589-0c82-48c6-a1c6-1c9005b8a479" providerId="ADAL" clId="{0232474F-5A64-4FE7-9071-DC35298DD049}" dt="2024-01-30T03:00:37.638" v="0" actId="47"/>
        <pc:sldMkLst>
          <pc:docMk/>
          <pc:sldMk cId="1779585912" sldId="299"/>
        </pc:sldMkLst>
      </pc:sldChg>
      <pc:sldChg chg="mod modShow">
        <pc:chgData name="井田　侑作" userId="6b312589-0c82-48c6-a1c6-1c9005b8a479" providerId="ADAL" clId="{0232474F-5A64-4FE7-9071-DC35298DD049}" dt="2024-01-30T03:05:24.268" v="5" actId="729"/>
        <pc:sldMkLst>
          <pc:docMk/>
          <pc:sldMk cId="2924624653" sldId="300"/>
        </pc:sldMkLst>
      </pc:sldChg>
      <pc:sldChg chg="mod modShow">
        <pc:chgData name="井田　侑作" userId="6b312589-0c82-48c6-a1c6-1c9005b8a479" providerId="ADAL" clId="{0232474F-5A64-4FE7-9071-DC35298DD049}" dt="2024-01-30T03:05:26.794" v="6" actId="729"/>
        <pc:sldMkLst>
          <pc:docMk/>
          <pc:sldMk cId="1554495627" sldId="301"/>
        </pc:sldMkLst>
      </pc:sldChg>
      <pc:sldChg chg="mod modShow">
        <pc:chgData name="井田　侑作" userId="6b312589-0c82-48c6-a1c6-1c9005b8a479" providerId="ADAL" clId="{0232474F-5A64-4FE7-9071-DC35298DD049}" dt="2024-01-30T03:10:24.617" v="153" actId="729"/>
        <pc:sldMkLst>
          <pc:docMk/>
          <pc:sldMk cId="487934661" sldId="302"/>
        </pc:sldMkLst>
      </pc:sldChg>
      <pc:sldChg chg="mod modShow">
        <pc:chgData name="井田　侑作" userId="6b312589-0c82-48c6-a1c6-1c9005b8a479" providerId="ADAL" clId="{0232474F-5A64-4FE7-9071-DC35298DD049}" dt="2024-01-30T03:10:26.626" v="154" actId="729"/>
        <pc:sldMkLst>
          <pc:docMk/>
          <pc:sldMk cId="2582301096" sldId="303"/>
        </pc:sldMkLst>
      </pc:sldChg>
      <pc:sldChg chg="modSp mod ord modShow">
        <pc:chgData name="井田　侑作" userId="6b312589-0c82-48c6-a1c6-1c9005b8a479" providerId="ADAL" clId="{0232474F-5A64-4FE7-9071-DC35298DD049}" dt="2024-01-30T04:17:13.336" v="937" actId="729"/>
        <pc:sldMkLst>
          <pc:docMk/>
          <pc:sldMk cId="483655922" sldId="304"/>
        </pc:sldMkLst>
        <pc:spChg chg="mod">
          <ac:chgData name="井田　侑作" userId="6b312589-0c82-48c6-a1c6-1c9005b8a479" providerId="ADAL" clId="{0232474F-5A64-4FE7-9071-DC35298DD049}" dt="2024-01-30T04:15:59.481" v="928" actId="20577"/>
          <ac:spMkLst>
            <pc:docMk/>
            <pc:sldMk cId="483655922" sldId="304"/>
            <ac:spMk id="2" creationId="{7061AAA4-E71C-5B6D-F885-C8D94C319DC2}"/>
          </ac:spMkLst>
        </pc:spChg>
        <pc:grpChg chg="mod">
          <ac:chgData name="井田　侑作" userId="6b312589-0c82-48c6-a1c6-1c9005b8a479" providerId="ADAL" clId="{0232474F-5A64-4FE7-9071-DC35298DD049}" dt="2024-01-30T04:16:58.382" v="935" actId="1076"/>
          <ac:grpSpMkLst>
            <pc:docMk/>
            <pc:sldMk cId="483655922" sldId="304"/>
            <ac:grpSpMk id="12" creationId="{FD160546-FF7A-E31C-9657-784215CD08C1}"/>
          </ac:grpSpMkLst>
        </pc:grpChg>
      </pc:sldChg>
      <pc:sldChg chg="mod modShow">
        <pc:chgData name="井田　侑作" userId="6b312589-0c82-48c6-a1c6-1c9005b8a479" providerId="ADAL" clId="{0232474F-5A64-4FE7-9071-DC35298DD049}" dt="2024-01-30T03:05:30.542" v="8" actId="729"/>
        <pc:sldMkLst>
          <pc:docMk/>
          <pc:sldMk cId="4283340068" sldId="305"/>
        </pc:sldMkLst>
      </pc:sldChg>
      <pc:sldChg chg="add del">
        <pc:chgData name="井田　侑作" userId="6b312589-0c82-48c6-a1c6-1c9005b8a479" providerId="ADAL" clId="{0232474F-5A64-4FE7-9071-DC35298DD049}" dt="2024-01-30T03:05:09.099" v="4" actId="47"/>
        <pc:sldMkLst>
          <pc:docMk/>
          <pc:sldMk cId="1522128750" sldId="306"/>
        </pc:sldMkLst>
      </pc:sldChg>
      <pc:sldChg chg="del">
        <pc:chgData name="井田　侑作" userId="6b312589-0c82-48c6-a1c6-1c9005b8a479" providerId="ADAL" clId="{0232474F-5A64-4FE7-9071-DC35298DD049}" dt="2024-01-30T03:00:48.857" v="1" actId="47"/>
        <pc:sldMkLst>
          <pc:docMk/>
          <pc:sldMk cId="3215381768" sldId="307"/>
        </pc:sldMkLst>
      </pc:sldChg>
      <pc:sldChg chg="modSp mod">
        <pc:chgData name="井田　侑作" userId="6b312589-0c82-48c6-a1c6-1c9005b8a479" providerId="ADAL" clId="{0232474F-5A64-4FE7-9071-DC35298DD049}" dt="2024-01-30T03:36:59.933" v="254" actId="20577"/>
        <pc:sldMkLst>
          <pc:docMk/>
          <pc:sldMk cId="2204236141" sldId="308"/>
        </pc:sldMkLst>
        <pc:spChg chg="mod">
          <ac:chgData name="井田　侑作" userId="6b312589-0c82-48c6-a1c6-1c9005b8a479" providerId="ADAL" clId="{0232474F-5A64-4FE7-9071-DC35298DD049}" dt="2024-01-30T03:36:59.933" v="254" actId="20577"/>
          <ac:spMkLst>
            <pc:docMk/>
            <pc:sldMk cId="2204236141" sldId="308"/>
            <ac:spMk id="2" creationId="{71FF9743-93EC-0A48-1D2A-32BE63DA8637}"/>
          </ac:spMkLst>
        </pc:spChg>
        <pc:spChg chg="mod">
          <ac:chgData name="井田　侑作" userId="6b312589-0c82-48c6-a1c6-1c9005b8a479" providerId="ADAL" clId="{0232474F-5A64-4FE7-9071-DC35298DD049}" dt="2024-01-30T03:07:31.396" v="48" actId="20577"/>
          <ac:spMkLst>
            <pc:docMk/>
            <pc:sldMk cId="2204236141" sldId="308"/>
            <ac:spMk id="3" creationId="{CE8EF161-2A3C-9898-7328-3DF52776A245}"/>
          </ac:spMkLst>
        </pc:spChg>
        <pc:spChg chg="mod">
          <ac:chgData name="井田　侑作" userId="6b312589-0c82-48c6-a1c6-1c9005b8a479" providerId="ADAL" clId="{0232474F-5A64-4FE7-9071-DC35298DD049}" dt="2024-01-30T03:27:36.106" v="180" actId="207"/>
          <ac:spMkLst>
            <pc:docMk/>
            <pc:sldMk cId="2204236141" sldId="308"/>
            <ac:spMk id="16" creationId="{1AFE37A3-F117-F516-C76E-B37ED5C71A80}"/>
          </ac:spMkLst>
        </pc:spChg>
      </pc:sldChg>
      <pc:sldChg chg="modSp new mod">
        <pc:chgData name="井田　侑作" userId="6b312589-0c82-48c6-a1c6-1c9005b8a479" providerId="ADAL" clId="{0232474F-5A64-4FE7-9071-DC35298DD049}" dt="2024-01-30T04:05:55.156" v="849" actId="21"/>
        <pc:sldMkLst>
          <pc:docMk/>
          <pc:sldMk cId="3902332267" sldId="309"/>
        </pc:sldMkLst>
        <pc:spChg chg="mod">
          <ac:chgData name="井田　侑作" userId="6b312589-0c82-48c6-a1c6-1c9005b8a479" providerId="ADAL" clId="{0232474F-5A64-4FE7-9071-DC35298DD049}" dt="2024-01-30T03:37:08.118" v="270" actId="20577"/>
          <ac:spMkLst>
            <pc:docMk/>
            <pc:sldMk cId="3902332267" sldId="309"/>
            <ac:spMk id="2" creationId="{D0434632-99AF-0D34-1D0E-D6C4BEF967C6}"/>
          </ac:spMkLst>
        </pc:spChg>
        <pc:spChg chg="mod">
          <ac:chgData name="井田　侑作" userId="6b312589-0c82-48c6-a1c6-1c9005b8a479" providerId="ADAL" clId="{0232474F-5A64-4FE7-9071-DC35298DD049}" dt="2024-01-30T04:05:55.156" v="849" actId="21"/>
          <ac:spMkLst>
            <pc:docMk/>
            <pc:sldMk cId="3902332267" sldId="309"/>
            <ac:spMk id="3" creationId="{326DC53E-1C74-748C-EF3B-59B516522250}"/>
          </ac:spMkLst>
        </pc:spChg>
      </pc:sldChg>
      <pc:sldChg chg="modSp new mod ord">
        <pc:chgData name="井田　侑作" userId="6b312589-0c82-48c6-a1c6-1c9005b8a479" providerId="ADAL" clId="{0232474F-5A64-4FE7-9071-DC35298DD049}" dt="2024-01-30T03:42:47.082" v="470"/>
        <pc:sldMkLst>
          <pc:docMk/>
          <pc:sldMk cId="2521734683" sldId="310"/>
        </pc:sldMkLst>
        <pc:spChg chg="mod">
          <ac:chgData name="井田　侑作" userId="6b312589-0c82-48c6-a1c6-1c9005b8a479" providerId="ADAL" clId="{0232474F-5A64-4FE7-9071-DC35298DD049}" dt="2024-01-30T03:40:01.726" v="375" actId="20577"/>
          <ac:spMkLst>
            <pc:docMk/>
            <pc:sldMk cId="2521734683" sldId="310"/>
            <ac:spMk id="3" creationId="{17655763-6A91-C48A-A691-A3349FB06DD9}"/>
          </ac:spMkLst>
        </pc:spChg>
      </pc:sldChg>
      <pc:sldChg chg="add mod modShow">
        <pc:chgData name="井田　侑作" userId="6b312589-0c82-48c6-a1c6-1c9005b8a479" providerId="ADAL" clId="{0232474F-5A64-4FE7-9071-DC35298DD049}" dt="2024-01-30T04:12:17.430" v="874" actId="729"/>
        <pc:sldMkLst>
          <pc:docMk/>
          <pc:sldMk cId="1441741286" sldId="311"/>
        </pc:sldMkLst>
      </pc:sldChg>
      <pc:sldChg chg="addSp delSp modSp add mod">
        <pc:chgData name="井田　侑作" userId="6b312589-0c82-48c6-a1c6-1c9005b8a479" providerId="ADAL" clId="{0232474F-5A64-4FE7-9071-DC35298DD049}" dt="2024-01-30T04:18:22.656" v="1001" actId="14100"/>
        <pc:sldMkLst>
          <pc:docMk/>
          <pc:sldMk cId="1634251138" sldId="312"/>
        </pc:sldMkLst>
        <pc:spChg chg="mod">
          <ac:chgData name="井田　侑作" userId="6b312589-0c82-48c6-a1c6-1c9005b8a479" providerId="ADAL" clId="{0232474F-5A64-4FE7-9071-DC35298DD049}" dt="2024-01-30T04:18:17.571" v="1000" actId="20577"/>
          <ac:spMkLst>
            <pc:docMk/>
            <pc:sldMk cId="1634251138" sldId="312"/>
            <ac:spMk id="3" creationId="{34CC3F91-2BB9-0010-7AF7-7BBFF30F7949}"/>
          </ac:spMkLst>
        </pc:spChg>
        <pc:spChg chg="mod">
          <ac:chgData name="井田　侑作" userId="6b312589-0c82-48c6-a1c6-1c9005b8a479" providerId="ADAL" clId="{0232474F-5A64-4FE7-9071-DC35298DD049}" dt="2024-01-30T04:17:28.355" v="939"/>
          <ac:spMkLst>
            <pc:docMk/>
            <pc:sldMk cId="1634251138" sldId="312"/>
            <ac:spMk id="6" creationId="{8369B7DC-08CF-DD94-BB0B-6E4491D7D849}"/>
          </ac:spMkLst>
        </pc:spChg>
        <pc:spChg chg="mod">
          <ac:chgData name="井田　侑作" userId="6b312589-0c82-48c6-a1c6-1c9005b8a479" providerId="ADAL" clId="{0232474F-5A64-4FE7-9071-DC35298DD049}" dt="2024-01-30T04:17:28.355" v="939"/>
          <ac:spMkLst>
            <pc:docMk/>
            <pc:sldMk cId="1634251138" sldId="312"/>
            <ac:spMk id="7" creationId="{3E2156D4-6FB0-A163-37F2-95CF5280709B}"/>
          </ac:spMkLst>
        </pc:spChg>
        <pc:spChg chg="mod">
          <ac:chgData name="井田　侑作" userId="6b312589-0c82-48c6-a1c6-1c9005b8a479" providerId="ADAL" clId="{0232474F-5A64-4FE7-9071-DC35298DD049}" dt="2024-01-30T04:17:28.355" v="939"/>
          <ac:spMkLst>
            <pc:docMk/>
            <pc:sldMk cId="1634251138" sldId="312"/>
            <ac:spMk id="8" creationId="{BC77D238-6576-4BDF-6E37-CA6547D0FC29}"/>
          </ac:spMkLst>
        </pc:spChg>
        <pc:spChg chg="mod">
          <ac:chgData name="井田　侑作" userId="6b312589-0c82-48c6-a1c6-1c9005b8a479" providerId="ADAL" clId="{0232474F-5A64-4FE7-9071-DC35298DD049}" dt="2024-01-30T04:17:28.355" v="939"/>
          <ac:spMkLst>
            <pc:docMk/>
            <pc:sldMk cId="1634251138" sldId="312"/>
            <ac:spMk id="18" creationId="{54A98F5F-971D-947E-59BF-EAF6D7E75D6A}"/>
          </ac:spMkLst>
        </pc:spChg>
        <pc:spChg chg="mod">
          <ac:chgData name="井田　侑作" userId="6b312589-0c82-48c6-a1c6-1c9005b8a479" providerId="ADAL" clId="{0232474F-5A64-4FE7-9071-DC35298DD049}" dt="2024-01-30T04:17:28.355" v="939"/>
          <ac:spMkLst>
            <pc:docMk/>
            <pc:sldMk cId="1634251138" sldId="312"/>
            <ac:spMk id="20" creationId="{2DC93BFD-0A47-7046-EE94-17AC09758ABC}"/>
          </ac:spMkLst>
        </pc:spChg>
        <pc:spChg chg="mod">
          <ac:chgData name="井田　侑作" userId="6b312589-0c82-48c6-a1c6-1c9005b8a479" providerId="ADAL" clId="{0232474F-5A64-4FE7-9071-DC35298DD049}" dt="2024-01-30T04:17:28.355" v="939"/>
          <ac:spMkLst>
            <pc:docMk/>
            <pc:sldMk cId="1634251138" sldId="312"/>
            <ac:spMk id="21" creationId="{8BF834AF-ADF7-5C4D-04BB-EFD119663B9E}"/>
          </ac:spMkLst>
        </pc:spChg>
        <pc:spChg chg="mod">
          <ac:chgData name="井田　侑作" userId="6b312589-0c82-48c6-a1c6-1c9005b8a479" providerId="ADAL" clId="{0232474F-5A64-4FE7-9071-DC35298DD049}" dt="2024-01-30T04:17:28.355" v="939"/>
          <ac:spMkLst>
            <pc:docMk/>
            <pc:sldMk cId="1634251138" sldId="312"/>
            <ac:spMk id="24" creationId="{B063DDA1-97C9-52DA-F3AC-468C111A2EB3}"/>
          </ac:spMkLst>
        </pc:spChg>
        <pc:spChg chg="mod">
          <ac:chgData name="井田　侑作" userId="6b312589-0c82-48c6-a1c6-1c9005b8a479" providerId="ADAL" clId="{0232474F-5A64-4FE7-9071-DC35298DD049}" dt="2024-01-30T04:17:28.355" v="939"/>
          <ac:spMkLst>
            <pc:docMk/>
            <pc:sldMk cId="1634251138" sldId="312"/>
            <ac:spMk id="27" creationId="{F163F112-FE11-D291-EE69-94A1CEC1CD3D}"/>
          </ac:spMkLst>
        </pc:spChg>
        <pc:spChg chg="mod">
          <ac:chgData name="井田　侑作" userId="6b312589-0c82-48c6-a1c6-1c9005b8a479" providerId="ADAL" clId="{0232474F-5A64-4FE7-9071-DC35298DD049}" dt="2024-01-30T04:17:28.355" v="939"/>
          <ac:spMkLst>
            <pc:docMk/>
            <pc:sldMk cId="1634251138" sldId="312"/>
            <ac:spMk id="28" creationId="{55B92ACC-DFE8-38E1-26B6-A0A0C209B39C}"/>
          </ac:spMkLst>
        </pc:spChg>
        <pc:spChg chg="mod">
          <ac:chgData name="井田　侑作" userId="6b312589-0c82-48c6-a1c6-1c9005b8a479" providerId="ADAL" clId="{0232474F-5A64-4FE7-9071-DC35298DD049}" dt="2024-01-30T04:17:28.355" v="939"/>
          <ac:spMkLst>
            <pc:docMk/>
            <pc:sldMk cId="1634251138" sldId="312"/>
            <ac:spMk id="29" creationId="{1C148FB7-8821-FB1F-98DB-20B43727C9FB}"/>
          </ac:spMkLst>
        </pc:spChg>
        <pc:spChg chg="mod">
          <ac:chgData name="井田　侑作" userId="6b312589-0c82-48c6-a1c6-1c9005b8a479" providerId="ADAL" clId="{0232474F-5A64-4FE7-9071-DC35298DD049}" dt="2024-01-30T04:17:28.355" v="939"/>
          <ac:spMkLst>
            <pc:docMk/>
            <pc:sldMk cId="1634251138" sldId="312"/>
            <ac:spMk id="30" creationId="{0C7D087F-F78F-C7B8-1BF5-1D1EE4E8B052}"/>
          </ac:spMkLst>
        </pc:spChg>
        <pc:spChg chg="mod">
          <ac:chgData name="井田　侑作" userId="6b312589-0c82-48c6-a1c6-1c9005b8a479" providerId="ADAL" clId="{0232474F-5A64-4FE7-9071-DC35298DD049}" dt="2024-01-30T04:17:28.355" v="939"/>
          <ac:spMkLst>
            <pc:docMk/>
            <pc:sldMk cId="1634251138" sldId="312"/>
            <ac:spMk id="31" creationId="{FFE1F5F1-934D-7882-CEDE-8EF1BAC56A20}"/>
          </ac:spMkLst>
        </pc:spChg>
        <pc:spChg chg="mod">
          <ac:chgData name="井田　侑作" userId="6b312589-0c82-48c6-a1c6-1c9005b8a479" providerId="ADAL" clId="{0232474F-5A64-4FE7-9071-DC35298DD049}" dt="2024-01-30T04:17:28.355" v="939"/>
          <ac:spMkLst>
            <pc:docMk/>
            <pc:sldMk cId="1634251138" sldId="312"/>
            <ac:spMk id="32" creationId="{6890C0C3-3A54-CC95-A23F-E2E669D8DCDD}"/>
          </ac:spMkLst>
        </pc:spChg>
        <pc:spChg chg="mod">
          <ac:chgData name="井田　侑作" userId="6b312589-0c82-48c6-a1c6-1c9005b8a479" providerId="ADAL" clId="{0232474F-5A64-4FE7-9071-DC35298DD049}" dt="2024-01-30T04:17:28.355" v="939"/>
          <ac:spMkLst>
            <pc:docMk/>
            <pc:sldMk cId="1634251138" sldId="312"/>
            <ac:spMk id="33" creationId="{349D5DD3-EF4C-3846-E964-900EEF5AE060}"/>
          </ac:spMkLst>
        </pc:spChg>
        <pc:spChg chg="mod">
          <ac:chgData name="井田　侑作" userId="6b312589-0c82-48c6-a1c6-1c9005b8a479" providerId="ADAL" clId="{0232474F-5A64-4FE7-9071-DC35298DD049}" dt="2024-01-30T04:17:28.355" v="939"/>
          <ac:spMkLst>
            <pc:docMk/>
            <pc:sldMk cId="1634251138" sldId="312"/>
            <ac:spMk id="34" creationId="{24DD5C50-0159-9AA2-0676-6A9F939DD2A9}"/>
          </ac:spMkLst>
        </pc:spChg>
        <pc:spChg chg="mod">
          <ac:chgData name="井田　侑作" userId="6b312589-0c82-48c6-a1c6-1c9005b8a479" providerId="ADAL" clId="{0232474F-5A64-4FE7-9071-DC35298DD049}" dt="2024-01-30T04:17:28.355" v="939"/>
          <ac:spMkLst>
            <pc:docMk/>
            <pc:sldMk cId="1634251138" sldId="312"/>
            <ac:spMk id="37" creationId="{C83E943A-18A3-DC01-55E7-C9CBDC8D182A}"/>
          </ac:spMkLst>
        </pc:spChg>
        <pc:spChg chg="mod">
          <ac:chgData name="井田　侑作" userId="6b312589-0c82-48c6-a1c6-1c9005b8a479" providerId="ADAL" clId="{0232474F-5A64-4FE7-9071-DC35298DD049}" dt="2024-01-30T04:17:28.355" v="939"/>
          <ac:spMkLst>
            <pc:docMk/>
            <pc:sldMk cId="1634251138" sldId="312"/>
            <ac:spMk id="40" creationId="{275506E2-4E8E-E35C-D4A3-782799BF6ECC}"/>
          </ac:spMkLst>
        </pc:spChg>
        <pc:spChg chg="mod">
          <ac:chgData name="井田　侑作" userId="6b312589-0c82-48c6-a1c6-1c9005b8a479" providerId="ADAL" clId="{0232474F-5A64-4FE7-9071-DC35298DD049}" dt="2024-01-30T04:17:28.355" v="939"/>
          <ac:spMkLst>
            <pc:docMk/>
            <pc:sldMk cId="1634251138" sldId="312"/>
            <ac:spMk id="41" creationId="{B82AA2EE-67EF-DFCC-C2CB-D8699C51A710}"/>
          </ac:spMkLst>
        </pc:spChg>
        <pc:spChg chg="mod">
          <ac:chgData name="井田　侑作" userId="6b312589-0c82-48c6-a1c6-1c9005b8a479" providerId="ADAL" clId="{0232474F-5A64-4FE7-9071-DC35298DD049}" dt="2024-01-30T04:17:28.355" v="939"/>
          <ac:spMkLst>
            <pc:docMk/>
            <pc:sldMk cId="1634251138" sldId="312"/>
            <ac:spMk id="42" creationId="{834D303A-AE18-7253-0D95-994D5C579461}"/>
          </ac:spMkLst>
        </pc:spChg>
        <pc:spChg chg="mod">
          <ac:chgData name="井田　侑作" userId="6b312589-0c82-48c6-a1c6-1c9005b8a479" providerId="ADAL" clId="{0232474F-5A64-4FE7-9071-DC35298DD049}" dt="2024-01-30T04:17:28.355" v="939"/>
          <ac:spMkLst>
            <pc:docMk/>
            <pc:sldMk cId="1634251138" sldId="312"/>
            <ac:spMk id="44" creationId="{A354C4EE-4736-EDF1-767E-42C598576C26}"/>
          </ac:spMkLst>
        </pc:spChg>
        <pc:spChg chg="mod">
          <ac:chgData name="井田　侑作" userId="6b312589-0c82-48c6-a1c6-1c9005b8a479" providerId="ADAL" clId="{0232474F-5A64-4FE7-9071-DC35298DD049}" dt="2024-01-30T04:17:28.355" v="939"/>
          <ac:spMkLst>
            <pc:docMk/>
            <pc:sldMk cId="1634251138" sldId="312"/>
            <ac:spMk id="45" creationId="{A86BAB47-FCE6-BDF4-0772-DC7B74DB99C6}"/>
          </ac:spMkLst>
        </pc:spChg>
        <pc:spChg chg="mod">
          <ac:chgData name="井田　侑作" userId="6b312589-0c82-48c6-a1c6-1c9005b8a479" providerId="ADAL" clId="{0232474F-5A64-4FE7-9071-DC35298DD049}" dt="2024-01-30T04:17:28.355" v="939"/>
          <ac:spMkLst>
            <pc:docMk/>
            <pc:sldMk cId="1634251138" sldId="312"/>
            <ac:spMk id="47" creationId="{A1BD123D-A0AE-B7CD-7B76-A090A9D0E1DC}"/>
          </ac:spMkLst>
        </pc:spChg>
        <pc:spChg chg="mod">
          <ac:chgData name="井田　侑作" userId="6b312589-0c82-48c6-a1c6-1c9005b8a479" providerId="ADAL" clId="{0232474F-5A64-4FE7-9071-DC35298DD049}" dt="2024-01-30T04:17:28.355" v="939"/>
          <ac:spMkLst>
            <pc:docMk/>
            <pc:sldMk cId="1634251138" sldId="312"/>
            <ac:spMk id="48" creationId="{4DB45CCC-28E1-4045-D4DB-98FC2EC1F7E4}"/>
          </ac:spMkLst>
        </pc:spChg>
        <pc:grpChg chg="add mod">
          <ac:chgData name="井田　侑作" userId="6b312589-0c82-48c6-a1c6-1c9005b8a479" providerId="ADAL" clId="{0232474F-5A64-4FE7-9071-DC35298DD049}" dt="2024-01-30T04:18:22.656" v="1001" actId="14100"/>
          <ac:grpSpMkLst>
            <pc:docMk/>
            <pc:sldMk cId="1634251138" sldId="312"/>
            <ac:grpSpMk id="4" creationId="{486AC041-0F37-0450-E392-620E6694D54C}"/>
          </ac:grpSpMkLst>
        </pc:grpChg>
        <pc:grpChg chg="mod">
          <ac:chgData name="井田　侑作" userId="6b312589-0c82-48c6-a1c6-1c9005b8a479" providerId="ADAL" clId="{0232474F-5A64-4FE7-9071-DC35298DD049}" dt="2024-01-30T04:17:28.355" v="939"/>
          <ac:grpSpMkLst>
            <pc:docMk/>
            <pc:sldMk cId="1634251138" sldId="312"/>
            <ac:grpSpMk id="5" creationId="{081E6D1E-FC14-AF7B-7A80-128360FC4C5D}"/>
          </ac:grpSpMkLst>
        </pc:grpChg>
        <pc:grpChg chg="mod">
          <ac:chgData name="井田　侑作" userId="6b312589-0c82-48c6-a1c6-1c9005b8a479" providerId="ADAL" clId="{0232474F-5A64-4FE7-9071-DC35298DD049}" dt="2024-01-30T04:17:28.355" v="939"/>
          <ac:grpSpMkLst>
            <pc:docMk/>
            <pc:sldMk cId="1634251138" sldId="312"/>
            <ac:grpSpMk id="11" creationId="{D809E8AA-E4C6-7F64-CD08-6CF35BD52543}"/>
          </ac:grpSpMkLst>
        </pc:grpChg>
        <pc:grpChg chg="mod">
          <ac:chgData name="井田　侑作" userId="6b312589-0c82-48c6-a1c6-1c9005b8a479" providerId="ADAL" clId="{0232474F-5A64-4FE7-9071-DC35298DD049}" dt="2024-01-30T04:17:28.355" v="939"/>
          <ac:grpSpMkLst>
            <pc:docMk/>
            <pc:sldMk cId="1634251138" sldId="312"/>
            <ac:grpSpMk id="13" creationId="{5B924AA3-45B2-6B68-242B-145971C064C6}"/>
          </ac:grpSpMkLst>
        </pc:grpChg>
        <pc:grpChg chg="del">
          <ac:chgData name="井田　侑作" userId="6b312589-0c82-48c6-a1c6-1c9005b8a479" providerId="ADAL" clId="{0232474F-5A64-4FE7-9071-DC35298DD049}" dt="2024-01-30T04:17:22.776" v="938" actId="478"/>
          <ac:grpSpMkLst>
            <pc:docMk/>
            <pc:sldMk cId="1634251138" sldId="312"/>
            <ac:grpSpMk id="43" creationId="{84720A0B-C403-E7D2-FA4C-E3D2AE98EA68}"/>
          </ac:grpSpMkLst>
        </pc:grpChg>
        <pc:picChg chg="mod">
          <ac:chgData name="井田　侑作" userId="6b312589-0c82-48c6-a1c6-1c9005b8a479" providerId="ADAL" clId="{0232474F-5A64-4FE7-9071-DC35298DD049}" dt="2024-01-30T04:17:28.355" v="939"/>
          <ac:picMkLst>
            <pc:docMk/>
            <pc:sldMk cId="1634251138" sldId="312"/>
            <ac:picMk id="25" creationId="{C3E30BD6-18FF-165B-EFAA-1D8151A84B64}"/>
          </ac:picMkLst>
        </pc:picChg>
        <pc:picChg chg="mod">
          <ac:chgData name="井田　侑作" userId="6b312589-0c82-48c6-a1c6-1c9005b8a479" providerId="ADAL" clId="{0232474F-5A64-4FE7-9071-DC35298DD049}" dt="2024-01-30T04:17:28.355" v="939"/>
          <ac:picMkLst>
            <pc:docMk/>
            <pc:sldMk cId="1634251138" sldId="312"/>
            <ac:picMk id="26" creationId="{463961B6-1E88-9BA0-7F25-2FBA200B16AB}"/>
          </ac:picMkLst>
        </pc:picChg>
        <pc:picChg chg="mod">
          <ac:chgData name="井田　侑作" userId="6b312589-0c82-48c6-a1c6-1c9005b8a479" providerId="ADAL" clId="{0232474F-5A64-4FE7-9071-DC35298DD049}" dt="2024-01-30T04:17:28.355" v="939"/>
          <ac:picMkLst>
            <pc:docMk/>
            <pc:sldMk cId="1634251138" sldId="312"/>
            <ac:picMk id="46" creationId="{82303E45-9AFF-12E0-6ABB-FC89D0D5B097}"/>
          </ac:picMkLst>
        </pc:picChg>
        <pc:cxnChg chg="mod">
          <ac:chgData name="井田　侑作" userId="6b312589-0c82-48c6-a1c6-1c9005b8a479" providerId="ADAL" clId="{0232474F-5A64-4FE7-9071-DC35298DD049}" dt="2024-01-30T04:17:28.355" v="939"/>
          <ac:cxnSpMkLst>
            <pc:docMk/>
            <pc:sldMk cId="1634251138" sldId="312"/>
            <ac:cxnSpMk id="14" creationId="{6186CA4A-476E-725A-9597-D9497DA3BF04}"/>
          </ac:cxnSpMkLst>
        </pc:cxnChg>
        <pc:cxnChg chg="mod">
          <ac:chgData name="井田　侑作" userId="6b312589-0c82-48c6-a1c6-1c9005b8a479" providerId="ADAL" clId="{0232474F-5A64-4FE7-9071-DC35298DD049}" dt="2024-01-30T04:17:28.355" v="939"/>
          <ac:cxnSpMkLst>
            <pc:docMk/>
            <pc:sldMk cId="1634251138" sldId="312"/>
            <ac:cxnSpMk id="15" creationId="{8C392A52-A6E2-0263-5E4E-7C56F9041682}"/>
          </ac:cxnSpMkLst>
        </pc:cxnChg>
        <pc:cxnChg chg="mod">
          <ac:chgData name="井田　侑作" userId="6b312589-0c82-48c6-a1c6-1c9005b8a479" providerId="ADAL" clId="{0232474F-5A64-4FE7-9071-DC35298DD049}" dt="2024-01-30T04:17:28.355" v="939"/>
          <ac:cxnSpMkLst>
            <pc:docMk/>
            <pc:sldMk cId="1634251138" sldId="312"/>
            <ac:cxnSpMk id="16" creationId="{51948A92-EE31-3F50-6D27-16F025BCF987}"/>
          </ac:cxnSpMkLst>
        </pc:cxnChg>
        <pc:cxnChg chg="mod">
          <ac:chgData name="井田　侑作" userId="6b312589-0c82-48c6-a1c6-1c9005b8a479" providerId="ADAL" clId="{0232474F-5A64-4FE7-9071-DC35298DD049}" dt="2024-01-30T04:17:28.355" v="939"/>
          <ac:cxnSpMkLst>
            <pc:docMk/>
            <pc:sldMk cId="1634251138" sldId="312"/>
            <ac:cxnSpMk id="17" creationId="{01A39794-8FD8-F769-194A-DE11AFA0506A}"/>
          </ac:cxnSpMkLst>
        </pc:cxnChg>
      </pc:sldChg>
      <pc:sldChg chg="addSp modSp new mod">
        <pc:chgData name="井田　侑作" userId="6b312589-0c82-48c6-a1c6-1c9005b8a479" providerId="ADAL" clId="{0232474F-5A64-4FE7-9071-DC35298DD049}" dt="2024-01-30T04:54:41.483" v="2773" actId="21"/>
        <pc:sldMkLst>
          <pc:docMk/>
          <pc:sldMk cId="2412856320" sldId="313"/>
        </pc:sldMkLst>
        <pc:spChg chg="mod">
          <ac:chgData name="井田　侑作" userId="6b312589-0c82-48c6-a1c6-1c9005b8a479" providerId="ADAL" clId="{0232474F-5A64-4FE7-9071-DC35298DD049}" dt="2024-01-30T04:21:24.110" v="1033" actId="20577"/>
          <ac:spMkLst>
            <pc:docMk/>
            <pc:sldMk cId="2412856320" sldId="313"/>
            <ac:spMk id="2" creationId="{827EE021-28E2-337C-374D-0C37795B647F}"/>
          </ac:spMkLst>
        </pc:spChg>
        <pc:spChg chg="mod">
          <ac:chgData name="井田　侑作" userId="6b312589-0c82-48c6-a1c6-1c9005b8a479" providerId="ADAL" clId="{0232474F-5A64-4FE7-9071-DC35298DD049}" dt="2024-01-30T04:54:41.483" v="2773" actId="21"/>
          <ac:spMkLst>
            <pc:docMk/>
            <pc:sldMk cId="2412856320" sldId="313"/>
            <ac:spMk id="3" creationId="{7DF277BB-028E-E339-CEFA-5AB0047EE2CE}"/>
          </ac:spMkLst>
        </pc:spChg>
        <pc:spChg chg="add mod">
          <ac:chgData name="井田　侑作" userId="6b312589-0c82-48c6-a1c6-1c9005b8a479" providerId="ADAL" clId="{0232474F-5A64-4FE7-9071-DC35298DD049}" dt="2024-01-30T04:43:04.839" v="2194" actId="1076"/>
          <ac:spMkLst>
            <pc:docMk/>
            <pc:sldMk cId="2412856320" sldId="313"/>
            <ac:spMk id="4" creationId="{3B37669B-FC21-593D-E44A-F691D7843AE4}"/>
          </ac:spMkLst>
        </pc:spChg>
      </pc:sldChg>
      <pc:sldChg chg="addSp delSp modSp new mod">
        <pc:chgData name="井田　侑作" userId="6b312589-0c82-48c6-a1c6-1c9005b8a479" providerId="ADAL" clId="{0232474F-5A64-4FE7-9071-DC35298DD049}" dt="2024-01-30T04:55:28.057" v="2791" actId="20577"/>
        <pc:sldMkLst>
          <pc:docMk/>
          <pc:sldMk cId="746057671" sldId="314"/>
        </pc:sldMkLst>
        <pc:spChg chg="mod">
          <ac:chgData name="井田　侑作" userId="6b312589-0c82-48c6-a1c6-1c9005b8a479" providerId="ADAL" clId="{0232474F-5A64-4FE7-9071-DC35298DD049}" dt="2024-01-30T04:34:20.355" v="1806" actId="20577"/>
          <ac:spMkLst>
            <pc:docMk/>
            <pc:sldMk cId="746057671" sldId="314"/>
            <ac:spMk id="2" creationId="{0943AE9D-90DB-AF76-49ED-6A1AB652BC01}"/>
          </ac:spMkLst>
        </pc:spChg>
        <pc:spChg chg="add del mod">
          <ac:chgData name="井田　侑作" userId="6b312589-0c82-48c6-a1c6-1c9005b8a479" providerId="ADAL" clId="{0232474F-5A64-4FE7-9071-DC35298DD049}" dt="2024-01-30T04:55:28.057" v="2791" actId="20577"/>
          <ac:spMkLst>
            <pc:docMk/>
            <pc:sldMk cId="746057671" sldId="314"/>
            <ac:spMk id="3" creationId="{013DEBEF-D93A-7ABB-FA09-F77CF343800E}"/>
          </ac:spMkLst>
        </pc:spChg>
        <pc:picChg chg="add mod">
          <ac:chgData name="井田　侑作" userId="6b312589-0c82-48c6-a1c6-1c9005b8a479" providerId="ADAL" clId="{0232474F-5A64-4FE7-9071-DC35298DD049}" dt="2024-01-30T04:35:17.704" v="1825"/>
          <ac:picMkLst>
            <pc:docMk/>
            <pc:sldMk cId="746057671" sldId="314"/>
            <ac:picMk id="5" creationId="{65E5DFBC-1EAD-8A66-0190-11FBA8D120AB}"/>
          </ac:picMkLst>
        </pc:picChg>
        <pc:picChg chg="add mod">
          <ac:chgData name="井田　侑作" userId="6b312589-0c82-48c6-a1c6-1c9005b8a479" providerId="ADAL" clId="{0232474F-5A64-4FE7-9071-DC35298DD049}" dt="2024-01-30T04:35:16.927" v="1823"/>
          <ac:picMkLst>
            <pc:docMk/>
            <pc:sldMk cId="746057671" sldId="314"/>
            <ac:picMk id="7" creationId="{FCCEB97A-C11C-8097-31CD-C83E2496F8DE}"/>
          </ac:picMkLst>
        </pc:picChg>
        <pc:picChg chg="add mod">
          <ac:chgData name="井田　侑作" userId="6b312589-0c82-48c6-a1c6-1c9005b8a479" providerId="ADAL" clId="{0232474F-5A64-4FE7-9071-DC35298DD049}" dt="2024-01-30T04:36:36.321" v="1959" actId="1076"/>
          <ac:picMkLst>
            <pc:docMk/>
            <pc:sldMk cId="746057671" sldId="314"/>
            <ac:picMk id="9" creationId="{BFB44CCA-BEEC-5166-7ABA-C891E94788C2}"/>
          </ac:picMkLst>
        </pc:picChg>
        <pc:picChg chg="add mod">
          <ac:chgData name="井田　侑作" userId="6b312589-0c82-48c6-a1c6-1c9005b8a479" providerId="ADAL" clId="{0232474F-5A64-4FE7-9071-DC35298DD049}" dt="2024-01-30T04:36:34.632" v="1957" actId="1076"/>
          <ac:picMkLst>
            <pc:docMk/>
            <pc:sldMk cId="746057671" sldId="314"/>
            <ac:picMk id="11" creationId="{F9F8B865-9EDD-BD6C-EC37-C5E6457945E5}"/>
          </ac:picMkLst>
        </pc:picChg>
      </pc:sldChg>
      <pc:sldChg chg="delSp modSp new del mod">
        <pc:chgData name="井田　侑作" userId="6b312589-0c82-48c6-a1c6-1c9005b8a479" providerId="ADAL" clId="{0232474F-5A64-4FE7-9071-DC35298DD049}" dt="2024-01-30T04:34:11.702" v="1784" actId="2696"/>
        <pc:sldMkLst>
          <pc:docMk/>
          <pc:sldMk cId="1526519078" sldId="314"/>
        </pc:sldMkLst>
        <pc:spChg chg="mod">
          <ac:chgData name="井田　侑作" userId="6b312589-0c82-48c6-a1c6-1c9005b8a479" providerId="ADAL" clId="{0232474F-5A64-4FE7-9071-DC35298DD049}" dt="2024-01-30T04:33:30.227" v="1780" actId="20577"/>
          <ac:spMkLst>
            <pc:docMk/>
            <pc:sldMk cId="1526519078" sldId="314"/>
            <ac:spMk id="2" creationId="{1A1F7E2F-EECE-DDBF-5523-EC8A81E7D47B}"/>
          </ac:spMkLst>
        </pc:spChg>
        <pc:spChg chg="del">
          <ac:chgData name="井田　侑作" userId="6b312589-0c82-48c6-a1c6-1c9005b8a479" providerId="ADAL" clId="{0232474F-5A64-4FE7-9071-DC35298DD049}" dt="2024-01-30T04:33:39.611" v="1781" actId="478"/>
          <ac:spMkLst>
            <pc:docMk/>
            <pc:sldMk cId="1526519078" sldId="314"/>
            <ac:spMk id="3" creationId="{972BFE96-29E4-B13C-BFEB-15DB50D93A16}"/>
          </ac:spMkLst>
        </pc:spChg>
      </pc:sldChg>
      <pc:sldChg chg="add del">
        <pc:chgData name="井田　侑作" userId="6b312589-0c82-48c6-a1c6-1c9005b8a479" providerId="ADAL" clId="{0232474F-5A64-4FE7-9071-DC35298DD049}" dt="2024-01-30T04:34:06.140" v="1783" actId="47"/>
        <pc:sldMkLst>
          <pc:docMk/>
          <pc:sldMk cId="1190074219" sldId="315"/>
        </pc:sldMkLst>
      </pc:sldChg>
      <pc:sldChg chg="modSp new mod">
        <pc:chgData name="井田　侑作" userId="6b312589-0c82-48c6-a1c6-1c9005b8a479" providerId="ADAL" clId="{0232474F-5A64-4FE7-9071-DC35298DD049}" dt="2024-01-30T04:56:41.439" v="2974" actId="20577"/>
        <pc:sldMkLst>
          <pc:docMk/>
          <pc:sldMk cId="3106385788" sldId="315"/>
        </pc:sldMkLst>
        <pc:spChg chg="mod">
          <ac:chgData name="井田　侑作" userId="6b312589-0c82-48c6-a1c6-1c9005b8a479" providerId="ADAL" clId="{0232474F-5A64-4FE7-9071-DC35298DD049}" dt="2024-01-30T04:55:37.778" v="2824" actId="20577"/>
          <ac:spMkLst>
            <pc:docMk/>
            <pc:sldMk cId="3106385788" sldId="315"/>
            <ac:spMk id="2" creationId="{8837D060-75C6-5526-F5CF-7AED4337CFF5}"/>
          </ac:spMkLst>
        </pc:spChg>
        <pc:spChg chg="mod">
          <ac:chgData name="井田　侑作" userId="6b312589-0c82-48c6-a1c6-1c9005b8a479" providerId="ADAL" clId="{0232474F-5A64-4FE7-9071-DC35298DD049}" dt="2024-01-30T04:56:41.439" v="2974" actId="20577"/>
          <ac:spMkLst>
            <pc:docMk/>
            <pc:sldMk cId="3106385788" sldId="315"/>
            <ac:spMk id="3" creationId="{2D40A31D-5B82-9B71-721D-55616BFFDD7D}"/>
          </ac:spMkLst>
        </pc:spChg>
      </pc:sldChg>
      <pc:sldChg chg="addSp delSp modSp new mod">
        <pc:chgData name="井田　侑作" userId="6b312589-0c82-48c6-a1c6-1c9005b8a479" providerId="ADAL" clId="{0232474F-5A64-4FE7-9071-DC35298DD049}" dt="2024-01-30T04:55:05.157" v="2783" actId="1076"/>
        <pc:sldMkLst>
          <pc:docMk/>
          <pc:sldMk cId="806175072" sldId="316"/>
        </pc:sldMkLst>
        <pc:spChg chg="mod">
          <ac:chgData name="井田　侑作" userId="6b312589-0c82-48c6-a1c6-1c9005b8a479" providerId="ADAL" clId="{0232474F-5A64-4FE7-9071-DC35298DD049}" dt="2024-01-30T04:43:41.336" v="2213" actId="20577"/>
          <ac:spMkLst>
            <pc:docMk/>
            <pc:sldMk cId="806175072" sldId="316"/>
            <ac:spMk id="2" creationId="{1D6BD69C-2E5C-BE43-D70E-DCCB72D56A6E}"/>
          </ac:spMkLst>
        </pc:spChg>
        <pc:spChg chg="mod">
          <ac:chgData name="井田　侑作" userId="6b312589-0c82-48c6-a1c6-1c9005b8a479" providerId="ADAL" clId="{0232474F-5A64-4FE7-9071-DC35298DD049}" dt="2024-01-30T04:54:57.609" v="2782" actId="20577"/>
          <ac:spMkLst>
            <pc:docMk/>
            <pc:sldMk cId="806175072" sldId="316"/>
            <ac:spMk id="3" creationId="{CEB133B4-24F8-54C6-DBED-CD6CAEA2329F}"/>
          </ac:spMkLst>
        </pc:spChg>
        <pc:spChg chg="add mod">
          <ac:chgData name="井田　侑作" userId="6b312589-0c82-48c6-a1c6-1c9005b8a479" providerId="ADAL" clId="{0232474F-5A64-4FE7-9071-DC35298DD049}" dt="2024-01-30T04:55:05.157" v="2783" actId="1076"/>
          <ac:spMkLst>
            <pc:docMk/>
            <pc:sldMk cId="806175072" sldId="316"/>
            <ac:spMk id="4" creationId="{94D59D2F-2739-706F-28B5-294D3294852F}"/>
          </ac:spMkLst>
        </pc:spChg>
        <pc:spChg chg="add del">
          <ac:chgData name="井田　侑作" userId="6b312589-0c82-48c6-a1c6-1c9005b8a479" providerId="ADAL" clId="{0232474F-5A64-4FE7-9071-DC35298DD049}" dt="2024-01-30T04:54:46.396" v="2775" actId="22"/>
          <ac:spMkLst>
            <pc:docMk/>
            <pc:sldMk cId="806175072" sldId="316"/>
            <ac:spMk id="6" creationId="{9E623B31-A66A-C9C7-1586-EF20E092D95E}"/>
          </ac:spMkLst>
        </pc:spChg>
      </pc:sldChg>
    </pc:docChg>
  </pc:docChgLst>
  <pc:docChgLst>
    <pc:chgData name="井田　侑作" userId="6b312589-0c82-48c6-a1c6-1c9005b8a479" providerId="ADAL" clId="{7A8FBC42-20DE-49BE-BEFC-7DDE48994136}"/>
    <pc:docChg chg="undo custSel addSld delSld modSld">
      <pc:chgData name="井田　侑作" userId="6b312589-0c82-48c6-a1c6-1c9005b8a479" providerId="ADAL" clId="{7A8FBC42-20DE-49BE-BEFC-7DDE48994136}" dt="2023-08-31T15:18:04.061" v="2520" actId="20577"/>
      <pc:docMkLst>
        <pc:docMk/>
      </pc:docMkLst>
      <pc:sldChg chg="modSp mod">
        <pc:chgData name="井田　侑作" userId="6b312589-0c82-48c6-a1c6-1c9005b8a479" providerId="ADAL" clId="{7A8FBC42-20DE-49BE-BEFC-7DDE48994136}" dt="2023-08-31T15:15:51.826" v="2414" actId="20577"/>
        <pc:sldMkLst>
          <pc:docMk/>
          <pc:sldMk cId="2282899330" sldId="256"/>
        </pc:sldMkLst>
        <pc:spChg chg="mod">
          <ac:chgData name="井田　侑作" userId="6b312589-0c82-48c6-a1c6-1c9005b8a479" providerId="ADAL" clId="{7A8FBC42-20DE-49BE-BEFC-7DDE48994136}" dt="2023-08-31T15:15:51.826" v="2414" actId="20577"/>
          <ac:spMkLst>
            <pc:docMk/>
            <pc:sldMk cId="2282899330" sldId="256"/>
            <ac:spMk id="2" creationId="{C901F2E1-CAE9-E146-3409-CC858FF5F019}"/>
          </ac:spMkLst>
        </pc:spChg>
        <pc:spChg chg="mod">
          <ac:chgData name="井田　侑作" userId="6b312589-0c82-48c6-a1c6-1c9005b8a479" providerId="ADAL" clId="{7A8FBC42-20DE-49BE-BEFC-7DDE48994136}" dt="2023-08-31T15:15:09.244" v="2371" actId="20577"/>
          <ac:spMkLst>
            <pc:docMk/>
            <pc:sldMk cId="2282899330" sldId="256"/>
            <ac:spMk id="3" creationId="{F0663C2A-6A05-200A-5039-50383539F631}"/>
          </ac:spMkLst>
        </pc:spChg>
      </pc:sldChg>
      <pc:sldChg chg="modSp mod">
        <pc:chgData name="井田　侑作" userId="6b312589-0c82-48c6-a1c6-1c9005b8a479" providerId="ADAL" clId="{7A8FBC42-20DE-49BE-BEFC-7DDE48994136}" dt="2023-08-31T15:18:04.061" v="2520" actId="20577"/>
        <pc:sldMkLst>
          <pc:docMk/>
          <pc:sldMk cId="1731305475" sldId="257"/>
        </pc:sldMkLst>
        <pc:spChg chg="mod">
          <ac:chgData name="井田　侑作" userId="6b312589-0c82-48c6-a1c6-1c9005b8a479" providerId="ADAL" clId="{7A8FBC42-20DE-49BE-BEFC-7DDE48994136}" dt="2023-08-31T15:18:04.061" v="2520" actId="20577"/>
          <ac:spMkLst>
            <pc:docMk/>
            <pc:sldMk cId="1731305475" sldId="257"/>
            <ac:spMk id="3" creationId="{0D5FEBC3-098A-FD8B-E926-1538A3516AAA}"/>
          </ac:spMkLst>
        </pc:spChg>
      </pc:sldChg>
      <pc:sldChg chg="modSp add del mod">
        <pc:chgData name="井田　侑作" userId="6b312589-0c82-48c6-a1c6-1c9005b8a479" providerId="ADAL" clId="{7A8FBC42-20DE-49BE-BEFC-7DDE48994136}" dt="2023-08-31T15:14:51.165" v="2366" actId="20577"/>
        <pc:sldMkLst>
          <pc:docMk/>
          <pc:sldMk cId="3020770375" sldId="258"/>
        </pc:sldMkLst>
        <pc:spChg chg="mod">
          <ac:chgData name="井田　侑作" userId="6b312589-0c82-48c6-a1c6-1c9005b8a479" providerId="ADAL" clId="{7A8FBC42-20DE-49BE-BEFC-7DDE48994136}" dt="2023-08-31T15:14:51.165" v="2366" actId="20577"/>
          <ac:spMkLst>
            <pc:docMk/>
            <pc:sldMk cId="3020770375" sldId="258"/>
            <ac:spMk id="3" creationId="{999EA793-28E6-4A0B-0D01-FB9655368E6A}"/>
          </ac:spMkLst>
        </pc:spChg>
      </pc:sldChg>
      <pc:sldChg chg="modSp mod">
        <pc:chgData name="井田　侑作" userId="6b312589-0c82-48c6-a1c6-1c9005b8a479" providerId="ADAL" clId="{7A8FBC42-20DE-49BE-BEFC-7DDE48994136}" dt="2023-08-31T15:13:43.462" v="2335" actId="20577"/>
        <pc:sldMkLst>
          <pc:docMk/>
          <pc:sldMk cId="1168460813" sldId="259"/>
        </pc:sldMkLst>
        <pc:spChg chg="mod">
          <ac:chgData name="井田　侑作" userId="6b312589-0c82-48c6-a1c6-1c9005b8a479" providerId="ADAL" clId="{7A8FBC42-20DE-49BE-BEFC-7DDE48994136}" dt="2023-08-31T15:13:43.462" v="2335" actId="20577"/>
          <ac:spMkLst>
            <pc:docMk/>
            <pc:sldMk cId="1168460813" sldId="259"/>
            <ac:spMk id="3" creationId="{D60DC056-7660-CB17-FFD2-6401576C0E04}"/>
          </ac:spMkLst>
        </pc:spChg>
      </pc:sldChg>
      <pc:sldChg chg="del">
        <pc:chgData name="井田　侑作" userId="6b312589-0c82-48c6-a1c6-1c9005b8a479" providerId="ADAL" clId="{7A8FBC42-20DE-49BE-BEFC-7DDE48994136}" dt="2023-08-31T15:13:55.003" v="2336" actId="47"/>
        <pc:sldMkLst>
          <pc:docMk/>
          <pc:sldMk cId="564651403" sldId="262"/>
        </pc:sldMkLst>
      </pc:sldChg>
      <pc:sldChg chg="modSp add mod">
        <pc:chgData name="井田　侑作" userId="6b312589-0c82-48c6-a1c6-1c9005b8a479" providerId="ADAL" clId="{7A8FBC42-20DE-49BE-BEFC-7DDE48994136}" dt="2023-08-31T15:14:21.587" v="2338" actId="27636"/>
        <pc:sldMkLst>
          <pc:docMk/>
          <pc:sldMk cId="1217067939" sldId="264"/>
        </pc:sldMkLst>
        <pc:spChg chg="mod">
          <ac:chgData name="井田　侑作" userId="6b312589-0c82-48c6-a1c6-1c9005b8a479" providerId="ADAL" clId="{7A8FBC42-20DE-49BE-BEFC-7DDE48994136}" dt="2023-08-31T15:14:21.587" v="2338" actId="27636"/>
          <ac:spMkLst>
            <pc:docMk/>
            <pc:sldMk cId="1217067939" sldId="264"/>
            <ac:spMk id="3" creationId="{999EA793-28E6-4A0B-0D01-FB9655368E6A}"/>
          </ac:spMkLst>
        </pc:spChg>
      </pc:sldChg>
    </pc:docChg>
  </pc:docChgLst>
  <pc:docChgLst>
    <pc:chgData name="井田　侑作" userId="6b312589-0c82-48c6-a1c6-1c9005b8a479" providerId="ADAL" clId="{9CDE1251-A284-41A3-A7E0-E03F949BAAA0}"/>
    <pc:docChg chg="undo custSel modSld">
      <pc:chgData name="井田　侑作" userId="6b312589-0c82-48c6-a1c6-1c9005b8a479" providerId="ADAL" clId="{9CDE1251-A284-41A3-A7E0-E03F949BAAA0}" dt="2024-11-06T08:37:52.787" v="268" actId="20577"/>
      <pc:docMkLst>
        <pc:docMk/>
      </pc:docMkLst>
      <pc:sldChg chg="modSp mod">
        <pc:chgData name="井田　侑作" userId="6b312589-0c82-48c6-a1c6-1c9005b8a479" providerId="ADAL" clId="{9CDE1251-A284-41A3-A7E0-E03F949BAAA0}" dt="2024-11-06T08:34:41.884" v="211" actId="20577"/>
        <pc:sldMkLst>
          <pc:docMk/>
          <pc:sldMk cId="1959438683" sldId="265"/>
        </pc:sldMkLst>
        <pc:spChg chg="mod">
          <ac:chgData name="井田　侑作" userId="6b312589-0c82-48c6-a1c6-1c9005b8a479" providerId="ADAL" clId="{9CDE1251-A284-41A3-A7E0-E03F949BAAA0}" dt="2024-11-06T08:34:41.884" v="211" actId="20577"/>
          <ac:spMkLst>
            <pc:docMk/>
            <pc:sldMk cId="1959438683" sldId="265"/>
            <ac:spMk id="3" creationId="{F06EB97F-FC33-9BEA-6DF3-1D3B88226576}"/>
          </ac:spMkLst>
        </pc:spChg>
      </pc:sldChg>
      <pc:sldChg chg="modSp mod">
        <pc:chgData name="井田　侑作" userId="6b312589-0c82-48c6-a1c6-1c9005b8a479" providerId="ADAL" clId="{9CDE1251-A284-41A3-A7E0-E03F949BAAA0}" dt="2024-11-06T08:24:40.503" v="56" actId="20577"/>
        <pc:sldMkLst>
          <pc:docMk/>
          <pc:sldMk cId="3408734982" sldId="278"/>
        </pc:sldMkLst>
        <pc:spChg chg="mod">
          <ac:chgData name="井田　侑作" userId="6b312589-0c82-48c6-a1c6-1c9005b8a479" providerId="ADAL" clId="{9CDE1251-A284-41A3-A7E0-E03F949BAAA0}" dt="2024-11-06T08:24:40.503" v="56" actId="20577"/>
          <ac:spMkLst>
            <pc:docMk/>
            <pc:sldMk cId="3408734982" sldId="278"/>
            <ac:spMk id="3" creationId="{95E9E89F-EC1E-601C-646F-D23C9AF6D24D}"/>
          </ac:spMkLst>
        </pc:spChg>
      </pc:sldChg>
      <pc:sldChg chg="modSp mod">
        <pc:chgData name="井田　侑作" userId="6b312589-0c82-48c6-a1c6-1c9005b8a479" providerId="ADAL" clId="{9CDE1251-A284-41A3-A7E0-E03F949BAAA0}" dt="2024-11-06T08:35:27.856" v="213" actId="1076"/>
        <pc:sldMkLst>
          <pc:docMk/>
          <pc:sldMk cId="2305396752" sldId="320"/>
        </pc:sldMkLst>
        <pc:spChg chg="mod">
          <ac:chgData name="井田　侑作" userId="6b312589-0c82-48c6-a1c6-1c9005b8a479" providerId="ADAL" clId="{9CDE1251-A284-41A3-A7E0-E03F949BAAA0}" dt="2024-11-06T08:35:27.856" v="213" actId="1076"/>
          <ac:spMkLst>
            <pc:docMk/>
            <pc:sldMk cId="2305396752" sldId="320"/>
            <ac:spMk id="18" creationId="{D28B5035-7591-1944-88DF-60AA9CA449BE}"/>
          </ac:spMkLst>
        </pc:spChg>
      </pc:sldChg>
      <pc:sldChg chg="modSp mod">
        <pc:chgData name="井田　侑作" userId="6b312589-0c82-48c6-a1c6-1c9005b8a479" providerId="ADAL" clId="{9CDE1251-A284-41A3-A7E0-E03F949BAAA0}" dt="2024-11-06T08:37:52.787" v="268" actId="20577"/>
        <pc:sldMkLst>
          <pc:docMk/>
          <pc:sldMk cId="2934162335" sldId="324"/>
        </pc:sldMkLst>
        <pc:spChg chg="mod">
          <ac:chgData name="井田　侑作" userId="6b312589-0c82-48c6-a1c6-1c9005b8a479" providerId="ADAL" clId="{9CDE1251-A284-41A3-A7E0-E03F949BAAA0}" dt="2024-11-06T08:37:52.787" v="268" actId="20577"/>
          <ac:spMkLst>
            <pc:docMk/>
            <pc:sldMk cId="2934162335" sldId="324"/>
            <ac:spMk id="3" creationId="{00D36A38-E896-AC2F-468D-CF3F9153E1A8}"/>
          </ac:spMkLst>
        </pc:spChg>
      </pc:sldChg>
      <pc:sldChg chg="modSp mod">
        <pc:chgData name="井田　侑作" userId="6b312589-0c82-48c6-a1c6-1c9005b8a479" providerId="ADAL" clId="{9CDE1251-A284-41A3-A7E0-E03F949BAAA0}" dt="2024-11-06T08:27:44.950" v="58" actId="13926"/>
        <pc:sldMkLst>
          <pc:docMk/>
          <pc:sldMk cId="2706443311" sldId="328"/>
        </pc:sldMkLst>
        <pc:spChg chg="mod">
          <ac:chgData name="井田　侑作" userId="6b312589-0c82-48c6-a1c6-1c9005b8a479" providerId="ADAL" clId="{9CDE1251-A284-41A3-A7E0-E03F949BAAA0}" dt="2024-11-06T08:27:44.950" v="58" actId="13926"/>
          <ac:spMkLst>
            <pc:docMk/>
            <pc:sldMk cId="2706443311" sldId="328"/>
            <ac:spMk id="3" creationId="{BD526C57-E570-6487-BCC1-864BAC5C9324}"/>
          </ac:spMkLst>
        </pc:spChg>
      </pc:sldChg>
      <pc:sldChg chg="modSp mod">
        <pc:chgData name="井田　侑作" userId="6b312589-0c82-48c6-a1c6-1c9005b8a479" providerId="ADAL" clId="{9CDE1251-A284-41A3-A7E0-E03F949BAAA0}" dt="2024-11-06T08:29:33.123" v="164" actId="20577"/>
        <pc:sldMkLst>
          <pc:docMk/>
          <pc:sldMk cId="2027278365" sldId="329"/>
        </pc:sldMkLst>
        <pc:spChg chg="mod">
          <ac:chgData name="井田　侑作" userId="6b312589-0c82-48c6-a1c6-1c9005b8a479" providerId="ADAL" clId="{9CDE1251-A284-41A3-A7E0-E03F949BAAA0}" dt="2024-11-06T08:29:33.123" v="164" actId="20577"/>
          <ac:spMkLst>
            <pc:docMk/>
            <pc:sldMk cId="2027278365" sldId="329"/>
            <ac:spMk id="3" creationId="{BD526C57-E570-6487-BCC1-864BAC5C9324}"/>
          </ac:spMkLst>
        </pc:spChg>
      </pc:sldChg>
    </pc:docChg>
  </pc:docChgLst>
  <pc:docChgLst>
    <pc:chgData name="井田　侑作" userId="S::cmj14015@ict.nitech.ac.jp::6b312589-0c82-48c6-a1c6-1c9005b8a479" providerId="AD" clId="Web-{DB981154-A564-4802-56A8-8361EDE62CFF}"/>
    <pc:docChg chg="addSld delSld modSld">
      <pc:chgData name="井田　侑作" userId="S::cmj14015@ict.nitech.ac.jp::6b312589-0c82-48c6-a1c6-1c9005b8a479" providerId="AD" clId="Web-{DB981154-A564-4802-56A8-8361EDE62CFF}" dt="2023-09-29T07:36:21.695" v="25"/>
      <pc:docMkLst>
        <pc:docMk/>
      </pc:docMkLst>
      <pc:sldChg chg="modSp addAnim delAnim">
        <pc:chgData name="井田　侑作" userId="S::cmj14015@ict.nitech.ac.jp::6b312589-0c82-48c6-a1c6-1c9005b8a479" providerId="AD" clId="Web-{DB981154-A564-4802-56A8-8361EDE62CFF}" dt="2023-09-29T07:36:21.695" v="25"/>
        <pc:sldMkLst>
          <pc:docMk/>
          <pc:sldMk cId="1731305475" sldId="257"/>
        </pc:sldMkLst>
        <pc:spChg chg="mod">
          <ac:chgData name="井田　侑作" userId="S::cmj14015@ict.nitech.ac.jp::6b312589-0c82-48c6-a1c6-1c9005b8a479" providerId="AD" clId="Web-{DB981154-A564-4802-56A8-8361EDE62CFF}" dt="2023-09-29T07:20:44.883" v="17" actId="20577"/>
          <ac:spMkLst>
            <pc:docMk/>
            <pc:sldMk cId="1731305475" sldId="257"/>
            <ac:spMk id="3" creationId="{0D5FEBC3-098A-FD8B-E926-1538A3516AAA}"/>
          </ac:spMkLst>
        </pc:spChg>
        <pc:spChg chg="mod">
          <ac:chgData name="井田　侑作" userId="S::cmj14015@ict.nitech.ac.jp::6b312589-0c82-48c6-a1c6-1c9005b8a479" providerId="AD" clId="Web-{DB981154-A564-4802-56A8-8361EDE62CFF}" dt="2023-09-29T07:31:47.144" v="21" actId="1076"/>
          <ac:spMkLst>
            <pc:docMk/>
            <pc:sldMk cId="1731305475" sldId="257"/>
            <ac:spMk id="29" creationId="{4F415600-0129-C9BE-75E6-4DB4A5153721}"/>
          </ac:spMkLst>
        </pc:spChg>
      </pc:sldChg>
      <pc:sldChg chg="add del replId">
        <pc:chgData name="井田　侑作" userId="S::cmj14015@ict.nitech.ac.jp::6b312589-0c82-48c6-a1c6-1c9005b8a479" providerId="AD" clId="Web-{DB981154-A564-4802-56A8-8361EDE62CFF}" dt="2023-09-29T07:24:41.230" v="19"/>
        <pc:sldMkLst>
          <pc:docMk/>
          <pc:sldMk cId="2162145469" sldId="278"/>
        </pc:sldMkLst>
      </pc:sldChg>
    </pc:docChg>
  </pc:docChgLst>
  <pc:docChgLst>
    <pc:chgData name="井田　侑作" userId="6b312589-0c82-48c6-a1c6-1c9005b8a479" providerId="ADAL" clId="{FD3E598F-BF1F-4C47-9CA5-30FE8BD37193}"/>
    <pc:docChg chg="undo redo custSel addSld delSld modSld sldOrd">
      <pc:chgData name="井田　侑作" userId="6b312589-0c82-48c6-a1c6-1c9005b8a479" providerId="ADAL" clId="{FD3E598F-BF1F-4C47-9CA5-30FE8BD37193}" dt="2024-09-30T14:40:18.554" v="2024" actId="20577"/>
      <pc:docMkLst>
        <pc:docMk/>
      </pc:docMkLst>
      <pc:sldChg chg="modSp mod">
        <pc:chgData name="井田　侑作" userId="6b312589-0c82-48c6-a1c6-1c9005b8a479" providerId="ADAL" clId="{FD3E598F-BF1F-4C47-9CA5-30FE8BD37193}" dt="2024-09-30T13:50:32.549" v="3" actId="6549"/>
        <pc:sldMkLst>
          <pc:docMk/>
          <pc:sldMk cId="2282899330" sldId="256"/>
        </pc:sldMkLst>
        <pc:spChg chg="mod">
          <ac:chgData name="井田　侑作" userId="6b312589-0c82-48c6-a1c6-1c9005b8a479" providerId="ADAL" clId="{FD3E598F-BF1F-4C47-9CA5-30FE8BD37193}" dt="2024-09-30T13:50:32.549" v="3" actId="6549"/>
          <ac:spMkLst>
            <pc:docMk/>
            <pc:sldMk cId="2282899330" sldId="256"/>
            <ac:spMk id="3" creationId="{F0663C2A-6A05-200A-5039-50383539F631}"/>
          </ac:spMkLst>
        </pc:spChg>
      </pc:sldChg>
      <pc:sldChg chg="addSp modSp mod modNotesTx">
        <pc:chgData name="井田　侑作" userId="6b312589-0c82-48c6-a1c6-1c9005b8a479" providerId="ADAL" clId="{FD3E598F-BF1F-4C47-9CA5-30FE8BD37193}" dt="2024-09-30T14:28:56.304" v="1466" actId="14100"/>
        <pc:sldMkLst>
          <pc:docMk/>
          <pc:sldMk cId="1959438683" sldId="265"/>
        </pc:sldMkLst>
        <pc:picChg chg="mod">
          <ac:chgData name="井田　侑作" userId="6b312589-0c82-48c6-a1c6-1c9005b8a479" providerId="ADAL" clId="{FD3E598F-BF1F-4C47-9CA5-30FE8BD37193}" dt="2024-09-30T14:28:13.780" v="1459" actId="1076"/>
          <ac:picMkLst>
            <pc:docMk/>
            <pc:sldMk cId="1959438683" sldId="265"/>
            <ac:picMk id="7" creationId="{297FB3E3-2437-39F0-0DE0-707BAF9D8352}"/>
          </ac:picMkLst>
        </pc:picChg>
        <pc:cxnChg chg="add mod">
          <ac:chgData name="井田　侑作" userId="6b312589-0c82-48c6-a1c6-1c9005b8a479" providerId="ADAL" clId="{FD3E598F-BF1F-4C47-9CA5-30FE8BD37193}" dt="2024-09-30T14:28:56.304" v="1466" actId="14100"/>
          <ac:cxnSpMkLst>
            <pc:docMk/>
            <pc:sldMk cId="1959438683" sldId="265"/>
            <ac:cxnSpMk id="14" creationId="{5E0AD3C1-FBC6-DDBA-6CA7-6DA839D4AC97}"/>
          </ac:cxnSpMkLst>
        </pc:cxnChg>
      </pc:sldChg>
      <pc:sldChg chg="modSp mod">
        <pc:chgData name="井田　侑作" userId="6b312589-0c82-48c6-a1c6-1c9005b8a479" providerId="ADAL" clId="{FD3E598F-BF1F-4C47-9CA5-30FE8BD37193}" dt="2024-09-30T14:22:38.578" v="1293" actId="20577"/>
        <pc:sldMkLst>
          <pc:docMk/>
          <pc:sldMk cId="1272854621" sldId="275"/>
        </pc:sldMkLst>
        <pc:spChg chg="mod">
          <ac:chgData name="井田　侑作" userId="6b312589-0c82-48c6-a1c6-1c9005b8a479" providerId="ADAL" clId="{FD3E598F-BF1F-4C47-9CA5-30FE8BD37193}" dt="2024-09-30T14:22:38.578" v="1293" actId="20577"/>
          <ac:spMkLst>
            <pc:docMk/>
            <pc:sldMk cId="1272854621" sldId="275"/>
            <ac:spMk id="3" creationId="{84F01960-2E1D-35B2-EBEA-9663D49160A9}"/>
          </ac:spMkLst>
        </pc:spChg>
      </pc:sldChg>
      <pc:sldChg chg="modSp mod">
        <pc:chgData name="井田　侑作" userId="6b312589-0c82-48c6-a1c6-1c9005b8a479" providerId="ADAL" clId="{FD3E598F-BF1F-4C47-9CA5-30FE8BD37193}" dt="2024-09-30T13:52:30.379" v="85" actId="113"/>
        <pc:sldMkLst>
          <pc:docMk/>
          <pc:sldMk cId="3408734982" sldId="278"/>
        </pc:sldMkLst>
        <pc:spChg chg="mod">
          <ac:chgData name="井田　侑作" userId="6b312589-0c82-48c6-a1c6-1c9005b8a479" providerId="ADAL" clId="{FD3E598F-BF1F-4C47-9CA5-30FE8BD37193}" dt="2024-09-30T13:52:30.379" v="85" actId="113"/>
          <ac:spMkLst>
            <pc:docMk/>
            <pc:sldMk cId="3408734982" sldId="278"/>
            <ac:spMk id="3" creationId="{95E9E89F-EC1E-601C-646F-D23C9AF6D24D}"/>
          </ac:spMkLst>
        </pc:spChg>
      </pc:sldChg>
      <pc:sldChg chg="addSp modSp mod modNotesTx">
        <pc:chgData name="井田　侑作" userId="6b312589-0c82-48c6-a1c6-1c9005b8a479" providerId="ADAL" clId="{FD3E598F-BF1F-4C47-9CA5-30FE8BD37193}" dt="2024-09-30T14:10:12.376" v="571" actId="20577"/>
        <pc:sldMkLst>
          <pc:docMk/>
          <pc:sldMk cId="1103381378" sldId="283"/>
        </pc:sldMkLst>
        <pc:spChg chg="mod">
          <ac:chgData name="井田　侑作" userId="6b312589-0c82-48c6-a1c6-1c9005b8a479" providerId="ADAL" clId="{FD3E598F-BF1F-4C47-9CA5-30FE8BD37193}" dt="2024-09-30T14:10:01.878" v="569" actId="20577"/>
          <ac:spMkLst>
            <pc:docMk/>
            <pc:sldMk cId="1103381378" sldId="283"/>
            <ac:spMk id="3" creationId="{6D8390B8-31C1-B2F2-1720-A44EC952E22D}"/>
          </ac:spMkLst>
        </pc:spChg>
        <pc:spChg chg="add mod">
          <ac:chgData name="井田　侑作" userId="6b312589-0c82-48c6-a1c6-1c9005b8a479" providerId="ADAL" clId="{FD3E598F-BF1F-4C47-9CA5-30FE8BD37193}" dt="2024-09-30T14:09:35.242" v="550" actId="113"/>
          <ac:spMkLst>
            <pc:docMk/>
            <pc:sldMk cId="1103381378" sldId="283"/>
            <ac:spMk id="5" creationId="{D1933832-C218-C3C2-C5F6-BFBC40BF9FB6}"/>
          </ac:spMkLst>
        </pc:spChg>
        <pc:spChg chg="add mod">
          <ac:chgData name="井田　侑作" userId="6b312589-0c82-48c6-a1c6-1c9005b8a479" providerId="ADAL" clId="{FD3E598F-BF1F-4C47-9CA5-30FE8BD37193}" dt="2024-09-30T14:09:40.795" v="551" actId="113"/>
          <ac:spMkLst>
            <pc:docMk/>
            <pc:sldMk cId="1103381378" sldId="283"/>
            <ac:spMk id="6" creationId="{5256EA32-95E6-82EA-E680-8B8E6A4C9CD2}"/>
          </ac:spMkLst>
        </pc:spChg>
        <pc:spChg chg="mod">
          <ac:chgData name="井田　侑作" userId="6b312589-0c82-48c6-a1c6-1c9005b8a479" providerId="ADAL" clId="{FD3E598F-BF1F-4C47-9CA5-30FE8BD37193}" dt="2024-09-30T14:09:21.293" v="548" actId="207"/>
          <ac:spMkLst>
            <pc:docMk/>
            <pc:sldMk cId="1103381378" sldId="283"/>
            <ac:spMk id="9" creationId="{B6D9C937-E9A2-C9F9-9317-A83B927DDF70}"/>
          </ac:spMkLst>
        </pc:spChg>
      </pc:sldChg>
      <pc:sldChg chg="modSp mod">
        <pc:chgData name="井田　侑作" userId="6b312589-0c82-48c6-a1c6-1c9005b8a479" providerId="ADAL" clId="{FD3E598F-BF1F-4C47-9CA5-30FE8BD37193}" dt="2024-09-30T14:40:18.554" v="2024" actId="20577"/>
        <pc:sldMkLst>
          <pc:docMk/>
          <pc:sldMk cId="2565041906" sldId="284"/>
        </pc:sldMkLst>
        <pc:spChg chg="mod">
          <ac:chgData name="井田　侑作" userId="6b312589-0c82-48c6-a1c6-1c9005b8a479" providerId="ADAL" clId="{FD3E598F-BF1F-4C47-9CA5-30FE8BD37193}" dt="2024-09-30T14:40:18.554" v="2024" actId="20577"/>
          <ac:spMkLst>
            <pc:docMk/>
            <pc:sldMk cId="2565041906" sldId="284"/>
            <ac:spMk id="3" creationId="{34CC3F91-2BB9-0010-7AF7-7BBFF30F7949}"/>
          </ac:spMkLst>
        </pc:spChg>
      </pc:sldChg>
      <pc:sldChg chg="addSp modSp mod modNotesTx">
        <pc:chgData name="井田　侑作" userId="6b312589-0c82-48c6-a1c6-1c9005b8a479" providerId="ADAL" clId="{FD3E598F-BF1F-4C47-9CA5-30FE8BD37193}" dt="2024-09-30T14:25:20.486" v="1346" actId="14100"/>
        <pc:sldMkLst>
          <pc:docMk/>
          <pc:sldMk cId="746057671" sldId="314"/>
        </pc:sldMkLst>
        <pc:spChg chg="mod">
          <ac:chgData name="井田　侑作" userId="6b312589-0c82-48c6-a1c6-1c9005b8a479" providerId="ADAL" clId="{FD3E598F-BF1F-4C47-9CA5-30FE8BD37193}" dt="2024-09-30T14:16:18.168" v="872" actId="20577"/>
          <ac:spMkLst>
            <pc:docMk/>
            <pc:sldMk cId="746057671" sldId="314"/>
            <ac:spMk id="3" creationId="{013DEBEF-D93A-7ABB-FA09-F77CF343800E}"/>
          </ac:spMkLst>
        </pc:spChg>
        <pc:spChg chg="add mod">
          <ac:chgData name="井田　侑作" userId="6b312589-0c82-48c6-a1c6-1c9005b8a479" providerId="ADAL" clId="{FD3E598F-BF1F-4C47-9CA5-30FE8BD37193}" dt="2024-09-30T14:24:58.004" v="1338" actId="1076"/>
          <ac:spMkLst>
            <pc:docMk/>
            <pc:sldMk cId="746057671" sldId="314"/>
            <ac:spMk id="4" creationId="{4398CB2B-735C-23EE-C0F6-BCC29DE32848}"/>
          </ac:spMkLst>
        </pc:spChg>
        <pc:spChg chg="add mod">
          <ac:chgData name="井田　侑作" userId="6b312589-0c82-48c6-a1c6-1c9005b8a479" providerId="ADAL" clId="{FD3E598F-BF1F-4C47-9CA5-30FE8BD37193}" dt="2024-09-30T14:25:20.486" v="1346" actId="14100"/>
          <ac:spMkLst>
            <pc:docMk/>
            <pc:sldMk cId="746057671" sldId="314"/>
            <ac:spMk id="5" creationId="{11C0BF43-E898-1E10-A150-C96147ECE5E6}"/>
          </ac:spMkLst>
        </pc:spChg>
        <pc:picChg chg="mod">
          <ac:chgData name="井田　侑作" userId="6b312589-0c82-48c6-a1c6-1c9005b8a479" providerId="ADAL" clId="{FD3E598F-BF1F-4C47-9CA5-30FE8BD37193}" dt="2024-09-30T14:14:51.865" v="721" actId="1076"/>
          <ac:picMkLst>
            <pc:docMk/>
            <pc:sldMk cId="746057671" sldId="314"/>
            <ac:picMk id="7" creationId="{D3AA501F-0F12-BC17-1117-B2CC02791C44}"/>
          </ac:picMkLst>
        </pc:picChg>
      </pc:sldChg>
      <pc:sldChg chg="modSp mod">
        <pc:chgData name="井田　侑作" userId="6b312589-0c82-48c6-a1c6-1c9005b8a479" providerId="ADAL" clId="{FD3E598F-BF1F-4C47-9CA5-30FE8BD37193}" dt="2024-09-30T14:39:37.301" v="2007" actId="1076"/>
        <pc:sldMkLst>
          <pc:docMk/>
          <pc:sldMk cId="2305396752" sldId="320"/>
        </pc:sldMkLst>
        <pc:spChg chg="mod">
          <ac:chgData name="井田　侑作" userId="6b312589-0c82-48c6-a1c6-1c9005b8a479" providerId="ADAL" clId="{FD3E598F-BF1F-4C47-9CA5-30FE8BD37193}" dt="2024-09-30T14:39:37.301" v="2007" actId="1076"/>
          <ac:spMkLst>
            <pc:docMk/>
            <pc:sldMk cId="2305396752" sldId="320"/>
            <ac:spMk id="18" creationId="{D28B5035-7591-1944-88DF-60AA9CA449BE}"/>
          </ac:spMkLst>
        </pc:spChg>
      </pc:sldChg>
      <pc:sldChg chg="modSp mod modNotesTx">
        <pc:chgData name="井田　侑作" userId="6b312589-0c82-48c6-a1c6-1c9005b8a479" providerId="ADAL" clId="{FD3E598F-BF1F-4C47-9CA5-30FE8BD37193}" dt="2024-09-30T14:04:03.284" v="265" actId="20577"/>
        <pc:sldMkLst>
          <pc:docMk/>
          <pc:sldMk cId="1814920452" sldId="321"/>
        </pc:sldMkLst>
        <pc:spChg chg="mod">
          <ac:chgData name="井田　侑作" userId="6b312589-0c82-48c6-a1c6-1c9005b8a479" providerId="ADAL" clId="{FD3E598F-BF1F-4C47-9CA5-30FE8BD37193}" dt="2024-09-30T13:52:30.671" v="94" actId="6549"/>
          <ac:spMkLst>
            <pc:docMk/>
            <pc:sldMk cId="1814920452" sldId="321"/>
            <ac:spMk id="3" creationId="{3F1C2AD0-C0AA-687B-E98C-367D9A10EC67}"/>
          </ac:spMkLst>
        </pc:spChg>
      </pc:sldChg>
      <pc:sldChg chg="modSp mod modNotesTx">
        <pc:chgData name="井田　侑作" userId="6b312589-0c82-48c6-a1c6-1c9005b8a479" providerId="ADAL" clId="{FD3E598F-BF1F-4C47-9CA5-30FE8BD37193}" dt="2024-09-30T14:03:59.807" v="264" actId="20577"/>
        <pc:sldMkLst>
          <pc:docMk/>
          <pc:sldMk cId="143485858" sldId="322"/>
        </pc:sldMkLst>
        <pc:spChg chg="mod">
          <ac:chgData name="井田　侑作" userId="6b312589-0c82-48c6-a1c6-1c9005b8a479" providerId="ADAL" clId="{FD3E598F-BF1F-4C47-9CA5-30FE8BD37193}" dt="2024-09-30T13:52:30.500" v="89" actId="20577"/>
          <ac:spMkLst>
            <pc:docMk/>
            <pc:sldMk cId="143485858" sldId="322"/>
            <ac:spMk id="8" creationId="{B9946C58-0EE2-27E6-7B35-DB1B264F1E25}"/>
          </ac:spMkLst>
        </pc:spChg>
      </pc:sldChg>
      <pc:sldChg chg="addSp modSp mod modAnim modNotesTx">
        <pc:chgData name="井田　侑作" userId="6b312589-0c82-48c6-a1c6-1c9005b8a479" providerId="ADAL" clId="{FD3E598F-BF1F-4C47-9CA5-30FE8BD37193}" dt="2024-09-30T14:18:32.772" v="975" actId="20577"/>
        <pc:sldMkLst>
          <pc:docMk/>
          <pc:sldMk cId="2692740684" sldId="323"/>
        </pc:sldMkLst>
        <pc:spChg chg="mod">
          <ac:chgData name="井田　侑作" userId="6b312589-0c82-48c6-a1c6-1c9005b8a479" providerId="ADAL" clId="{FD3E598F-BF1F-4C47-9CA5-30FE8BD37193}" dt="2024-09-30T14:18:21.220" v="974" actId="20577"/>
          <ac:spMkLst>
            <pc:docMk/>
            <pc:sldMk cId="2692740684" sldId="323"/>
            <ac:spMk id="3" creationId="{86C1D0D2-C36D-892A-3494-F8F354CAEE2E}"/>
          </ac:spMkLst>
        </pc:spChg>
        <pc:spChg chg="mod">
          <ac:chgData name="井田　侑作" userId="6b312589-0c82-48c6-a1c6-1c9005b8a479" providerId="ADAL" clId="{FD3E598F-BF1F-4C47-9CA5-30FE8BD37193}" dt="2024-09-30T14:16:36.025" v="896" actId="164"/>
          <ac:spMkLst>
            <pc:docMk/>
            <pc:sldMk cId="2692740684" sldId="323"/>
            <ac:spMk id="15" creationId="{78E1A867-C455-3DE5-C341-8B8FD1330AF6}"/>
          </ac:spMkLst>
        </pc:spChg>
        <pc:spChg chg="mod">
          <ac:chgData name="井田　侑作" userId="6b312589-0c82-48c6-a1c6-1c9005b8a479" providerId="ADAL" clId="{FD3E598F-BF1F-4C47-9CA5-30FE8BD37193}" dt="2024-09-30T14:16:36.025" v="896" actId="164"/>
          <ac:spMkLst>
            <pc:docMk/>
            <pc:sldMk cId="2692740684" sldId="323"/>
            <ac:spMk id="16" creationId="{AB29F4E2-967E-652F-19B1-CA35CDA3C501}"/>
          </ac:spMkLst>
        </pc:spChg>
        <pc:spChg chg="mod">
          <ac:chgData name="井田　侑作" userId="6b312589-0c82-48c6-a1c6-1c9005b8a479" providerId="ADAL" clId="{FD3E598F-BF1F-4C47-9CA5-30FE8BD37193}" dt="2024-09-30T14:16:36.025" v="896" actId="164"/>
          <ac:spMkLst>
            <pc:docMk/>
            <pc:sldMk cId="2692740684" sldId="323"/>
            <ac:spMk id="17" creationId="{EDCBC6BC-F42B-5658-517A-D39A18845443}"/>
          </ac:spMkLst>
        </pc:spChg>
        <pc:spChg chg="mod">
          <ac:chgData name="井田　侑作" userId="6b312589-0c82-48c6-a1c6-1c9005b8a479" providerId="ADAL" clId="{FD3E598F-BF1F-4C47-9CA5-30FE8BD37193}" dt="2024-09-30T14:16:36.025" v="896" actId="164"/>
          <ac:spMkLst>
            <pc:docMk/>
            <pc:sldMk cId="2692740684" sldId="323"/>
            <ac:spMk id="18" creationId="{4171C37C-BC38-FA30-3DE3-F27DFA388C1A}"/>
          </ac:spMkLst>
        </pc:spChg>
        <pc:grpChg chg="add mod">
          <ac:chgData name="井田　侑作" userId="6b312589-0c82-48c6-a1c6-1c9005b8a479" providerId="ADAL" clId="{FD3E598F-BF1F-4C47-9CA5-30FE8BD37193}" dt="2024-09-30T14:17:49.223" v="970" actId="1076"/>
          <ac:grpSpMkLst>
            <pc:docMk/>
            <pc:sldMk cId="2692740684" sldId="323"/>
            <ac:grpSpMk id="4" creationId="{677DEBE4-6558-92D4-2139-833F69EA8306}"/>
          </ac:grpSpMkLst>
        </pc:grpChg>
        <pc:picChg chg="mod">
          <ac:chgData name="井田　侑作" userId="6b312589-0c82-48c6-a1c6-1c9005b8a479" providerId="ADAL" clId="{FD3E598F-BF1F-4C47-9CA5-30FE8BD37193}" dt="2024-09-30T14:16:36.025" v="896" actId="164"/>
          <ac:picMkLst>
            <pc:docMk/>
            <pc:sldMk cId="2692740684" sldId="323"/>
            <ac:picMk id="5" creationId="{E77134BF-F369-8B89-2FD6-051DCEDF5F84}"/>
          </ac:picMkLst>
        </pc:picChg>
        <pc:picChg chg="mod">
          <ac:chgData name="井田　侑作" userId="6b312589-0c82-48c6-a1c6-1c9005b8a479" providerId="ADAL" clId="{FD3E598F-BF1F-4C47-9CA5-30FE8BD37193}" dt="2024-09-30T14:16:36.025" v="896" actId="164"/>
          <ac:picMkLst>
            <pc:docMk/>
            <pc:sldMk cId="2692740684" sldId="323"/>
            <ac:picMk id="6" creationId="{EE716206-44F4-8D2C-FB14-4D5011EED385}"/>
          </ac:picMkLst>
        </pc:picChg>
        <pc:picChg chg="mod">
          <ac:chgData name="井田　侑作" userId="6b312589-0c82-48c6-a1c6-1c9005b8a479" providerId="ADAL" clId="{FD3E598F-BF1F-4C47-9CA5-30FE8BD37193}" dt="2024-09-30T14:16:36.025" v="896" actId="164"/>
          <ac:picMkLst>
            <pc:docMk/>
            <pc:sldMk cId="2692740684" sldId="323"/>
            <ac:picMk id="9" creationId="{E593AA31-FD5A-386A-1216-D16C5EFA58BC}"/>
          </ac:picMkLst>
        </pc:picChg>
        <pc:picChg chg="mod">
          <ac:chgData name="井田　侑作" userId="6b312589-0c82-48c6-a1c6-1c9005b8a479" providerId="ADAL" clId="{FD3E598F-BF1F-4C47-9CA5-30FE8BD37193}" dt="2024-09-30T14:16:36.025" v="896" actId="164"/>
          <ac:picMkLst>
            <pc:docMk/>
            <pc:sldMk cId="2692740684" sldId="323"/>
            <ac:picMk id="11" creationId="{A2EDD7D5-7CE1-4CC0-9582-AE26DA61BF86}"/>
          </ac:picMkLst>
        </pc:picChg>
        <pc:picChg chg="mod">
          <ac:chgData name="井田　侑作" userId="6b312589-0c82-48c6-a1c6-1c9005b8a479" providerId="ADAL" clId="{FD3E598F-BF1F-4C47-9CA5-30FE8BD37193}" dt="2024-09-30T14:16:36.025" v="896" actId="164"/>
          <ac:picMkLst>
            <pc:docMk/>
            <pc:sldMk cId="2692740684" sldId="323"/>
            <ac:picMk id="14" creationId="{7096CBF7-2800-FCAE-4177-CE18F3732784}"/>
          </ac:picMkLst>
        </pc:picChg>
      </pc:sldChg>
      <pc:sldChg chg="modSp mod">
        <pc:chgData name="井田　侑作" userId="6b312589-0c82-48c6-a1c6-1c9005b8a479" providerId="ADAL" clId="{FD3E598F-BF1F-4C47-9CA5-30FE8BD37193}" dt="2024-09-30T14:21:53.995" v="1161" actId="207"/>
        <pc:sldMkLst>
          <pc:docMk/>
          <pc:sldMk cId="2934162335" sldId="324"/>
        </pc:sldMkLst>
        <pc:spChg chg="mod">
          <ac:chgData name="井田　侑作" userId="6b312589-0c82-48c6-a1c6-1c9005b8a479" providerId="ADAL" clId="{FD3E598F-BF1F-4C47-9CA5-30FE8BD37193}" dt="2024-09-30T14:21:53.995" v="1161" actId="207"/>
          <ac:spMkLst>
            <pc:docMk/>
            <pc:sldMk cId="2934162335" sldId="324"/>
            <ac:spMk id="3" creationId="{00D36A38-E896-AC2F-468D-CF3F9153E1A8}"/>
          </ac:spMkLst>
        </pc:spChg>
      </pc:sldChg>
      <pc:sldChg chg="modSp mod">
        <pc:chgData name="井田　侑作" userId="6b312589-0c82-48c6-a1c6-1c9005b8a479" providerId="ADAL" clId="{FD3E598F-BF1F-4C47-9CA5-30FE8BD37193}" dt="2024-09-30T14:16:06.645" v="865" actId="1076"/>
        <pc:sldMkLst>
          <pc:docMk/>
          <pc:sldMk cId="3937015243" sldId="325"/>
        </pc:sldMkLst>
        <pc:spChg chg="mod">
          <ac:chgData name="井田　侑作" userId="6b312589-0c82-48c6-a1c6-1c9005b8a479" providerId="ADAL" clId="{FD3E598F-BF1F-4C47-9CA5-30FE8BD37193}" dt="2024-09-30T14:15:55.994" v="862" actId="20577"/>
          <ac:spMkLst>
            <pc:docMk/>
            <pc:sldMk cId="3937015243" sldId="325"/>
            <ac:spMk id="3" creationId="{E6901867-BF58-4F89-5A8C-29A3009BA93B}"/>
          </ac:spMkLst>
        </pc:spChg>
        <pc:spChg chg="mod">
          <ac:chgData name="井田　侑作" userId="6b312589-0c82-48c6-a1c6-1c9005b8a479" providerId="ADAL" clId="{FD3E598F-BF1F-4C47-9CA5-30FE8BD37193}" dt="2024-09-30T14:16:01.107" v="863" actId="1076"/>
          <ac:spMkLst>
            <pc:docMk/>
            <pc:sldMk cId="3937015243" sldId="325"/>
            <ac:spMk id="10" creationId="{FE07DFBB-C411-DBFE-7AAB-F34D4AEA263A}"/>
          </ac:spMkLst>
        </pc:spChg>
        <pc:spChg chg="mod">
          <ac:chgData name="井田　侑作" userId="6b312589-0c82-48c6-a1c6-1c9005b8a479" providerId="ADAL" clId="{FD3E598F-BF1F-4C47-9CA5-30FE8BD37193}" dt="2024-09-30T14:16:03.755" v="864" actId="1076"/>
          <ac:spMkLst>
            <pc:docMk/>
            <pc:sldMk cId="3937015243" sldId="325"/>
            <ac:spMk id="11" creationId="{86AF8980-CA59-16A2-919F-520C45FCBE9A}"/>
          </ac:spMkLst>
        </pc:spChg>
        <pc:spChg chg="mod">
          <ac:chgData name="井田　侑作" userId="6b312589-0c82-48c6-a1c6-1c9005b8a479" providerId="ADAL" clId="{FD3E598F-BF1F-4C47-9CA5-30FE8BD37193}" dt="2024-09-30T14:16:06.645" v="865" actId="1076"/>
          <ac:spMkLst>
            <pc:docMk/>
            <pc:sldMk cId="3937015243" sldId="325"/>
            <ac:spMk id="12" creationId="{E92BECAE-B784-4FB8-B52B-5BE0905E5589}"/>
          </ac:spMkLst>
        </pc:spChg>
        <pc:picChg chg="mod">
          <ac:chgData name="井田　侑作" userId="6b312589-0c82-48c6-a1c6-1c9005b8a479" providerId="ADAL" clId="{FD3E598F-BF1F-4C47-9CA5-30FE8BD37193}" dt="2024-09-30T14:15:31.985" v="794" actId="1076"/>
          <ac:picMkLst>
            <pc:docMk/>
            <pc:sldMk cId="3937015243" sldId="325"/>
            <ac:picMk id="5" creationId="{A5C68AE8-1176-67E5-DA61-76F9A256585F}"/>
          </ac:picMkLst>
        </pc:picChg>
        <pc:picChg chg="mod">
          <ac:chgData name="井田　侑作" userId="6b312589-0c82-48c6-a1c6-1c9005b8a479" providerId="ADAL" clId="{FD3E598F-BF1F-4C47-9CA5-30FE8BD37193}" dt="2024-09-30T14:15:35.366" v="795" actId="1076"/>
          <ac:picMkLst>
            <pc:docMk/>
            <pc:sldMk cId="3937015243" sldId="325"/>
            <ac:picMk id="7" creationId="{83D1DDDC-A0E2-38BC-6DD1-807A2590E2E5}"/>
          </ac:picMkLst>
        </pc:picChg>
        <pc:picChg chg="mod">
          <ac:chgData name="井田　侑作" userId="6b312589-0c82-48c6-a1c6-1c9005b8a479" providerId="ADAL" clId="{FD3E598F-BF1F-4C47-9CA5-30FE8BD37193}" dt="2024-09-30T14:15:38.852" v="796" actId="1076"/>
          <ac:picMkLst>
            <pc:docMk/>
            <pc:sldMk cId="3937015243" sldId="325"/>
            <ac:picMk id="9" creationId="{C0BA2286-4130-8BFC-7193-4BAED4F0E285}"/>
          </ac:picMkLst>
        </pc:picChg>
      </pc:sldChg>
      <pc:sldChg chg="del modNotesTx">
        <pc:chgData name="井田　侑作" userId="6b312589-0c82-48c6-a1c6-1c9005b8a479" providerId="ADAL" clId="{FD3E598F-BF1F-4C47-9CA5-30FE8BD37193}" dt="2024-09-30T14:13:13.653" v="667" actId="47"/>
        <pc:sldMkLst>
          <pc:docMk/>
          <pc:sldMk cId="2492496137" sldId="326"/>
        </pc:sldMkLst>
      </pc:sldChg>
      <pc:sldChg chg="addSp delSp modSp add del mod ord delAnim modAnim modNotesTx">
        <pc:chgData name="井田　侑作" userId="6b312589-0c82-48c6-a1c6-1c9005b8a479" providerId="ADAL" clId="{FD3E598F-BF1F-4C47-9CA5-30FE8BD37193}" dt="2024-09-30T13:55:21.252" v="262" actId="15"/>
        <pc:sldMkLst>
          <pc:docMk/>
          <pc:sldMk cId="1848321218" sldId="327"/>
        </pc:sldMkLst>
        <pc:spChg chg="mod">
          <ac:chgData name="井田　侑作" userId="6b312589-0c82-48c6-a1c6-1c9005b8a479" providerId="ADAL" clId="{FD3E598F-BF1F-4C47-9CA5-30FE8BD37193}" dt="2024-09-30T13:55:21.252" v="262" actId="15"/>
          <ac:spMkLst>
            <pc:docMk/>
            <pc:sldMk cId="1848321218" sldId="327"/>
            <ac:spMk id="3" creationId="{BD526C57-E570-6487-BCC1-864BAC5C9324}"/>
          </ac:spMkLst>
        </pc:spChg>
        <pc:spChg chg="del">
          <ac:chgData name="井田　侑作" userId="6b312589-0c82-48c6-a1c6-1c9005b8a479" providerId="ADAL" clId="{FD3E598F-BF1F-4C47-9CA5-30FE8BD37193}" dt="2024-09-30T13:52:41.945" v="100" actId="478"/>
          <ac:spMkLst>
            <pc:docMk/>
            <pc:sldMk cId="1848321218" sldId="327"/>
            <ac:spMk id="11" creationId="{C32EFBE8-B935-5905-0E82-26CE9A8EAAB8}"/>
          </ac:spMkLst>
        </pc:spChg>
        <pc:spChg chg="mod">
          <ac:chgData name="井田　侑作" userId="6b312589-0c82-48c6-a1c6-1c9005b8a479" providerId="ADAL" clId="{FD3E598F-BF1F-4C47-9CA5-30FE8BD37193}" dt="2024-09-30T13:54:32.392" v="241" actId="164"/>
          <ac:spMkLst>
            <pc:docMk/>
            <pc:sldMk cId="1848321218" sldId="327"/>
            <ac:spMk id="13" creationId="{2F550B65-2E28-2119-8CBB-F1E50DFB0039}"/>
          </ac:spMkLst>
        </pc:spChg>
        <pc:spChg chg="mod">
          <ac:chgData name="井田　侑作" userId="6b312589-0c82-48c6-a1c6-1c9005b8a479" providerId="ADAL" clId="{FD3E598F-BF1F-4C47-9CA5-30FE8BD37193}" dt="2024-09-30T13:54:32.392" v="241" actId="164"/>
          <ac:spMkLst>
            <pc:docMk/>
            <pc:sldMk cId="1848321218" sldId="327"/>
            <ac:spMk id="14" creationId="{0C991C79-C2C7-8657-38C1-DC2A5863D15F}"/>
          </ac:spMkLst>
        </pc:spChg>
        <pc:spChg chg="mod">
          <ac:chgData name="井田　侑作" userId="6b312589-0c82-48c6-a1c6-1c9005b8a479" providerId="ADAL" clId="{FD3E598F-BF1F-4C47-9CA5-30FE8BD37193}" dt="2024-09-30T13:54:32.392" v="241" actId="164"/>
          <ac:spMkLst>
            <pc:docMk/>
            <pc:sldMk cId="1848321218" sldId="327"/>
            <ac:spMk id="15" creationId="{3DAA63EF-968B-1CB1-5C5D-BA9159BB8E37}"/>
          </ac:spMkLst>
        </pc:spChg>
        <pc:spChg chg="mod">
          <ac:chgData name="井田　侑作" userId="6b312589-0c82-48c6-a1c6-1c9005b8a479" providerId="ADAL" clId="{FD3E598F-BF1F-4C47-9CA5-30FE8BD37193}" dt="2024-09-30T13:54:32.392" v="241" actId="164"/>
          <ac:spMkLst>
            <pc:docMk/>
            <pc:sldMk cId="1848321218" sldId="327"/>
            <ac:spMk id="16" creationId="{9D67FA79-0303-5DE0-8F7A-698D3808005F}"/>
          </ac:spMkLst>
        </pc:spChg>
        <pc:spChg chg="del">
          <ac:chgData name="井田　侑作" userId="6b312589-0c82-48c6-a1c6-1c9005b8a479" providerId="ADAL" clId="{FD3E598F-BF1F-4C47-9CA5-30FE8BD37193}" dt="2024-09-30T13:52:40.436" v="99" actId="478"/>
          <ac:spMkLst>
            <pc:docMk/>
            <pc:sldMk cId="1848321218" sldId="327"/>
            <ac:spMk id="17" creationId="{9DE12720-5892-9422-F983-2E90F1EB5B1C}"/>
          </ac:spMkLst>
        </pc:spChg>
        <pc:spChg chg="del mod">
          <ac:chgData name="井田　侑作" userId="6b312589-0c82-48c6-a1c6-1c9005b8a479" providerId="ADAL" clId="{FD3E598F-BF1F-4C47-9CA5-30FE8BD37193}" dt="2024-09-30T13:52:39.390" v="98" actId="478"/>
          <ac:spMkLst>
            <pc:docMk/>
            <pc:sldMk cId="1848321218" sldId="327"/>
            <ac:spMk id="18" creationId="{0F86FABA-4611-9217-4A05-F7FAAA99DCD1}"/>
          </ac:spMkLst>
        </pc:spChg>
        <pc:spChg chg="mod">
          <ac:chgData name="井田　侑作" userId="6b312589-0c82-48c6-a1c6-1c9005b8a479" providerId="ADAL" clId="{FD3E598F-BF1F-4C47-9CA5-30FE8BD37193}" dt="2024-09-30T13:54:32.392" v="241" actId="164"/>
          <ac:spMkLst>
            <pc:docMk/>
            <pc:sldMk cId="1848321218" sldId="327"/>
            <ac:spMk id="19" creationId="{0656DC75-4D02-826B-E2B3-593D5EA1C9E4}"/>
          </ac:spMkLst>
        </pc:spChg>
        <pc:spChg chg="mod">
          <ac:chgData name="井田　侑作" userId="6b312589-0c82-48c6-a1c6-1c9005b8a479" providerId="ADAL" clId="{FD3E598F-BF1F-4C47-9CA5-30FE8BD37193}" dt="2024-09-30T13:54:32.392" v="241" actId="164"/>
          <ac:spMkLst>
            <pc:docMk/>
            <pc:sldMk cId="1848321218" sldId="327"/>
            <ac:spMk id="26" creationId="{4CBA475D-D95F-E06C-D10D-CC84769DBB0C}"/>
          </ac:spMkLst>
        </pc:spChg>
        <pc:grpChg chg="add del mod">
          <ac:chgData name="井田　侑作" userId="6b312589-0c82-48c6-a1c6-1c9005b8a479" providerId="ADAL" clId="{FD3E598F-BF1F-4C47-9CA5-30FE8BD37193}" dt="2024-09-30T13:55:16.488" v="247" actId="478"/>
          <ac:grpSpMkLst>
            <pc:docMk/>
            <pc:sldMk cId="1848321218" sldId="327"/>
            <ac:grpSpMk id="25" creationId="{1BFAB4CD-FE7B-93A1-365F-5284AEC9DBC8}"/>
          </ac:grpSpMkLst>
        </pc:grpChg>
        <pc:grpChg chg="mod">
          <ac:chgData name="井田　侑作" userId="6b312589-0c82-48c6-a1c6-1c9005b8a479" providerId="ADAL" clId="{FD3E598F-BF1F-4C47-9CA5-30FE8BD37193}" dt="2024-09-30T13:54:32.392" v="241" actId="164"/>
          <ac:grpSpMkLst>
            <pc:docMk/>
            <pc:sldMk cId="1848321218" sldId="327"/>
            <ac:grpSpMk id="32" creationId="{B5B17DE5-39B7-9C7A-D4FD-5E05B4B3AF19}"/>
          </ac:grpSpMkLst>
        </pc:grpChg>
        <pc:grpChg chg="mod">
          <ac:chgData name="井田　侑作" userId="6b312589-0c82-48c6-a1c6-1c9005b8a479" providerId="ADAL" clId="{FD3E598F-BF1F-4C47-9CA5-30FE8BD37193}" dt="2024-09-30T13:54:32.392" v="241" actId="164"/>
          <ac:grpSpMkLst>
            <pc:docMk/>
            <pc:sldMk cId="1848321218" sldId="327"/>
            <ac:grpSpMk id="44" creationId="{4689F014-6569-A6AD-1494-CF83834A1CD5}"/>
          </ac:grpSpMkLst>
        </pc:grpChg>
      </pc:sldChg>
      <pc:sldChg chg="addSp modSp add mod">
        <pc:chgData name="井田　侑作" userId="6b312589-0c82-48c6-a1c6-1c9005b8a479" providerId="ADAL" clId="{FD3E598F-BF1F-4C47-9CA5-30FE8BD37193}" dt="2024-09-30T14:27:46.503" v="1453" actId="20577"/>
        <pc:sldMkLst>
          <pc:docMk/>
          <pc:sldMk cId="2706443311" sldId="328"/>
        </pc:sldMkLst>
        <pc:spChg chg="mod">
          <ac:chgData name="井田　侑作" userId="6b312589-0c82-48c6-a1c6-1c9005b8a479" providerId="ADAL" clId="{FD3E598F-BF1F-4C47-9CA5-30FE8BD37193}" dt="2024-09-30T14:27:46.503" v="1453" actId="20577"/>
          <ac:spMkLst>
            <pc:docMk/>
            <pc:sldMk cId="2706443311" sldId="328"/>
            <ac:spMk id="3" creationId="{BD526C57-E570-6487-BCC1-864BAC5C9324}"/>
          </ac:spMkLst>
        </pc:spChg>
        <pc:spChg chg="add mod">
          <ac:chgData name="井田　侑作" userId="6b312589-0c82-48c6-a1c6-1c9005b8a479" providerId="ADAL" clId="{FD3E598F-BF1F-4C47-9CA5-30FE8BD37193}" dt="2024-09-30T14:11:32.190" v="634" actId="1076"/>
          <ac:spMkLst>
            <pc:docMk/>
            <pc:sldMk cId="2706443311" sldId="328"/>
            <ac:spMk id="11" creationId="{EAF73C94-4039-6368-B68E-151B1C7F1B4A}"/>
          </ac:spMkLst>
        </pc:spChg>
        <pc:spChg chg="mod">
          <ac:chgData name="井田　侑作" userId="6b312589-0c82-48c6-a1c6-1c9005b8a479" providerId="ADAL" clId="{FD3E598F-BF1F-4C47-9CA5-30FE8BD37193}" dt="2024-09-30T14:10:29.975" v="573" actId="13926"/>
          <ac:spMkLst>
            <pc:docMk/>
            <pc:sldMk cId="2706443311" sldId="328"/>
            <ac:spMk id="19" creationId="{0656DC75-4D02-826B-E2B3-593D5EA1C9E4}"/>
          </ac:spMkLst>
        </pc:spChg>
        <pc:spChg chg="add mod">
          <ac:chgData name="井田　侑作" userId="6b312589-0c82-48c6-a1c6-1c9005b8a479" providerId="ADAL" clId="{FD3E598F-BF1F-4C47-9CA5-30FE8BD37193}" dt="2024-09-30T14:12:16.637" v="648" actId="20577"/>
          <ac:spMkLst>
            <pc:docMk/>
            <pc:sldMk cId="2706443311" sldId="328"/>
            <ac:spMk id="29" creationId="{71CBBB3C-0123-A48B-BB73-698FAD891FBC}"/>
          </ac:spMkLst>
        </pc:spChg>
        <pc:spChg chg="add mod">
          <ac:chgData name="井田　侑作" userId="6b312589-0c82-48c6-a1c6-1c9005b8a479" providerId="ADAL" clId="{FD3E598F-BF1F-4C47-9CA5-30FE8BD37193}" dt="2024-09-30T14:12:23.146" v="650" actId="1076"/>
          <ac:spMkLst>
            <pc:docMk/>
            <pc:sldMk cId="2706443311" sldId="328"/>
            <ac:spMk id="30" creationId="{D05E0E2A-E785-E2AA-E1F7-35A7E87A92A6}"/>
          </ac:spMkLst>
        </pc:spChg>
        <pc:spChg chg="add mod">
          <ac:chgData name="井田　侑作" userId="6b312589-0c82-48c6-a1c6-1c9005b8a479" providerId="ADAL" clId="{FD3E598F-BF1F-4C47-9CA5-30FE8BD37193}" dt="2024-09-30T14:12:30.996" v="652" actId="1076"/>
          <ac:spMkLst>
            <pc:docMk/>
            <pc:sldMk cId="2706443311" sldId="328"/>
            <ac:spMk id="33" creationId="{5BEDC25A-28B5-D790-C21F-D6C26824F283}"/>
          </ac:spMkLst>
        </pc:spChg>
        <pc:spChg chg="add mod">
          <ac:chgData name="井田　侑作" userId="6b312589-0c82-48c6-a1c6-1c9005b8a479" providerId="ADAL" clId="{FD3E598F-BF1F-4C47-9CA5-30FE8BD37193}" dt="2024-09-30T14:12:39.179" v="665" actId="20577"/>
          <ac:spMkLst>
            <pc:docMk/>
            <pc:sldMk cId="2706443311" sldId="328"/>
            <ac:spMk id="34" creationId="{B1638918-C4E9-814A-1430-60221EB436E1}"/>
          </ac:spMkLst>
        </pc:spChg>
        <pc:grpChg chg="mod">
          <ac:chgData name="井田　侑作" userId="6b312589-0c82-48c6-a1c6-1c9005b8a479" providerId="ADAL" clId="{FD3E598F-BF1F-4C47-9CA5-30FE8BD37193}" dt="2024-09-30T14:05:16.446" v="315" actId="1076"/>
          <ac:grpSpMkLst>
            <pc:docMk/>
            <pc:sldMk cId="2706443311" sldId="328"/>
            <ac:grpSpMk id="25" creationId="{1BFAB4CD-FE7B-93A1-365F-5284AEC9DBC8}"/>
          </ac:grpSpMkLst>
        </pc:grpChg>
        <pc:cxnChg chg="add mod">
          <ac:chgData name="井田　侑作" userId="6b312589-0c82-48c6-a1c6-1c9005b8a479" providerId="ADAL" clId="{FD3E598F-BF1F-4C47-9CA5-30FE8BD37193}" dt="2024-09-30T14:11:59.229" v="638" actId="14100"/>
          <ac:cxnSpMkLst>
            <pc:docMk/>
            <pc:sldMk cId="2706443311" sldId="328"/>
            <ac:cxnSpMk id="18" creationId="{D39001B4-D538-A753-A2B4-509FA3B9E40B}"/>
          </ac:cxnSpMkLst>
        </pc:cxnChg>
      </pc:sldChg>
      <pc:sldChg chg="delSp modSp add mod">
        <pc:chgData name="井田　侑作" userId="6b312589-0c82-48c6-a1c6-1c9005b8a479" providerId="ADAL" clId="{FD3E598F-BF1F-4C47-9CA5-30FE8BD37193}" dt="2024-09-30T14:39:07.793" v="2005" actId="20577"/>
        <pc:sldMkLst>
          <pc:docMk/>
          <pc:sldMk cId="2027278365" sldId="329"/>
        </pc:sldMkLst>
        <pc:spChg chg="mod">
          <ac:chgData name="井田　侑作" userId="6b312589-0c82-48c6-a1c6-1c9005b8a479" providerId="ADAL" clId="{FD3E598F-BF1F-4C47-9CA5-30FE8BD37193}" dt="2024-09-30T14:26:52.199" v="1361" actId="20577"/>
          <ac:spMkLst>
            <pc:docMk/>
            <pc:sldMk cId="2027278365" sldId="329"/>
            <ac:spMk id="2" creationId="{DA38A5E1-FFCB-39FC-E069-F109E6C8E1A2}"/>
          </ac:spMkLst>
        </pc:spChg>
        <pc:spChg chg="mod">
          <ac:chgData name="井田　侑作" userId="6b312589-0c82-48c6-a1c6-1c9005b8a479" providerId="ADAL" clId="{FD3E598F-BF1F-4C47-9CA5-30FE8BD37193}" dt="2024-09-30T14:39:07.793" v="2005" actId="20577"/>
          <ac:spMkLst>
            <pc:docMk/>
            <pc:sldMk cId="2027278365" sldId="329"/>
            <ac:spMk id="3" creationId="{BD526C57-E570-6487-BCC1-864BAC5C9324}"/>
          </ac:spMkLst>
        </pc:spChg>
        <pc:spChg chg="del">
          <ac:chgData name="井田　侑作" userId="6b312589-0c82-48c6-a1c6-1c9005b8a479" providerId="ADAL" clId="{FD3E598F-BF1F-4C47-9CA5-30FE8BD37193}" dt="2024-09-30T14:27:13.420" v="1427" actId="478"/>
          <ac:spMkLst>
            <pc:docMk/>
            <pc:sldMk cId="2027278365" sldId="329"/>
            <ac:spMk id="11" creationId="{EAF73C94-4039-6368-B68E-151B1C7F1B4A}"/>
          </ac:spMkLst>
        </pc:spChg>
        <pc:spChg chg="del">
          <ac:chgData name="井田　侑作" userId="6b312589-0c82-48c6-a1c6-1c9005b8a479" providerId="ADAL" clId="{FD3E598F-BF1F-4C47-9CA5-30FE8BD37193}" dt="2024-09-30T14:27:09.360" v="1423" actId="478"/>
          <ac:spMkLst>
            <pc:docMk/>
            <pc:sldMk cId="2027278365" sldId="329"/>
            <ac:spMk id="29" creationId="{71CBBB3C-0123-A48B-BB73-698FAD891FBC}"/>
          </ac:spMkLst>
        </pc:spChg>
        <pc:spChg chg="del">
          <ac:chgData name="井田　侑作" userId="6b312589-0c82-48c6-a1c6-1c9005b8a479" providerId="ADAL" clId="{FD3E598F-BF1F-4C47-9CA5-30FE8BD37193}" dt="2024-09-30T14:27:10.548" v="1424" actId="478"/>
          <ac:spMkLst>
            <pc:docMk/>
            <pc:sldMk cId="2027278365" sldId="329"/>
            <ac:spMk id="30" creationId="{D05E0E2A-E785-E2AA-E1F7-35A7E87A92A6}"/>
          </ac:spMkLst>
        </pc:spChg>
        <pc:spChg chg="del">
          <ac:chgData name="井田　侑作" userId="6b312589-0c82-48c6-a1c6-1c9005b8a479" providerId="ADAL" clId="{FD3E598F-BF1F-4C47-9CA5-30FE8BD37193}" dt="2024-09-30T14:27:11.573" v="1425" actId="478"/>
          <ac:spMkLst>
            <pc:docMk/>
            <pc:sldMk cId="2027278365" sldId="329"/>
            <ac:spMk id="33" creationId="{5BEDC25A-28B5-D790-C21F-D6C26824F283}"/>
          </ac:spMkLst>
        </pc:spChg>
        <pc:spChg chg="del">
          <ac:chgData name="井田　侑作" userId="6b312589-0c82-48c6-a1c6-1c9005b8a479" providerId="ADAL" clId="{FD3E598F-BF1F-4C47-9CA5-30FE8BD37193}" dt="2024-09-30T14:27:14.720" v="1428" actId="478"/>
          <ac:spMkLst>
            <pc:docMk/>
            <pc:sldMk cId="2027278365" sldId="329"/>
            <ac:spMk id="34" creationId="{B1638918-C4E9-814A-1430-60221EB436E1}"/>
          </ac:spMkLst>
        </pc:spChg>
        <pc:grpChg chg="del">
          <ac:chgData name="井田　侑作" userId="6b312589-0c82-48c6-a1c6-1c9005b8a479" providerId="ADAL" clId="{FD3E598F-BF1F-4C47-9CA5-30FE8BD37193}" dt="2024-09-30T14:27:06.663" v="1422" actId="478"/>
          <ac:grpSpMkLst>
            <pc:docMk/>
            <pc:sldMk cId="2027278365" sldId="329"/>
            <ac:grpSpMk id="25" creationId="{1BFAB4CD-FE7B-93A1-365F-5284AEC9DBC8}"/>
          </ac:grpSpMkLst>
        </pc:grpChg>
        <pc:cxnChg chg="del">
          <ac:chgData name="井田　侑作" userId="6b312589-0c82-48c6-a1c6-1c9005b8a479" providerId="ADAL" clId="{FD3E598F-BF1F-4C47-9CA5-30FE8BD37193}" dt="2024-09-30T14:27:12.268" v="1426" actId="478"/>
          <ac:cxnSpMkLst>
            <pc:docMk/>
            <pc:sldMk cId="2027278365" sldId="329"/>
            <ac:cxnSpMk id="18" creationId="{D39001B4-D538-A753-A2B4-509FA3B9E40B}"/>
          </ac:cxnSpMkLst>
        </pc:cxnChg>
      </pc:sldChg>
      <pc:sldChg chg="add del">
        <pc:chgData name="井田　侑作" userId="6b312589-0c82-48c6-a1c6-1c9005b8a479" providerId="ADAL" clId="{FD3E598F-BF1F-4C47-9CA5-30FE8BD37193}" dt="2024-09-30T14:37:39.561" v="1926"/>
        <pc:sldMkLst>
          <pc:docMk/>
          <pc:sldMk cId="1876107942" sldId="330"/>
        </pc:sldMkLst>
      </pc:sldChg>
      <pc:sldChg chg="add del">
        <pc:chgData name="井田　侑作" userId="6b312589-0c82-48c6-a1c6-1c9005b8a479" providerId="ADAL" clId="{FD3E598F-BF1F-4C47-9CA5-30FE8BD37193}" dt="2024-09-30T14:37:54.791" v="1928"/>
        <pc:sldMkLst>
          <pc:docMk/>
          <pc:sldMk cId="2358111830" sldId="330"/>
        </pc:sldMkLst>
      </pc:sldChg>
      <pc:sldChg chg="add del">
        <pc:chgData name="井田　侑作" userId="6b312589-0c82-48c6-a1c6-1c9005b8a479" providerId="ADAL" clId="{FD3E598F-BF1F-4C47-9CA5-30FE8BD37193}" dt="2024-09-30T14:37:35.971" v="1924"/>
        <pc:sldMkLst>
          <pc:docMk/>
          <pc:sldMk cId="3316399710" sldId="330"/>
        </pc:sldMkLst>
      </pc:sldChg>
    </pc:docChg>
  </pc:docChgLst>
  <pc:docChgLst>
    <pc:chgData name="井田　侑作" userId="6b312589-0c82-48c6-a1c6-1c9005b8a479" providerId="ADAL" clId="{DF981697-09AD-47C0-B691-49D9E2244DEA}"/>
    <pc:docChg chg="undo redo custSel modSld">
      <pc:chgData name="井田　侑作" userId="6b312589-0c82-48c6-a1c6-1c9005b8a479" providerId="ADAL" clId="{DF981697-09AD-47C0-B691-49D9E2244DEA}" dt="2024-01-28T09:05:27.515" v="347" actId="1076"/>
      <pc:docMkLst>
        <pc:docMk/>
      </pc:docMkLst>
      <pc:sldChg chg="addSp delSp modSp mod">
        <pc:chgData name="井田　侑作" userId="6b312589-0c82-48c6-a1c6-1c9005b8a479" providerId="ADAL" clId="{DF981697-09AD-47C0-B691-49D9E2244DEA}" dt="2024-01-28T08:23:14.772" v="315" actId="1076"/>
        <pc:sldMkLst>
          <pc:docMk/>
          <pc:sldMk cId="1959438683" sldId="265"/>
        </pc:sldMkLst>
        <pc:spChg chg="mod">
          <ac:chgData name="井田　侑作" userId="6b312589-0c82-48c6-a1c6-1c9005b8a479" providerId="ADAL" clId="{DF981697-09AD-47C0-B691-49D9E2244DEA}" dt="2024-01-28T08:22:54.690" v="294" actId="1076"/>
          <ac:spMkLst>
            <pc:docMk/>
            <pc:sldMk cId="1959438683" sldId="265"/>
            <ac:spMk id="3" creationId="{F06EB97F-FC33-9BEA-6DF3-1D3B88226576}"/>
          </ac:spMkLst>
        </pc:spChg>
        <pc:spChg chg="mod">
          <ac:chgData name="井田　侑作" userId="6b312589-0c82-48c6-a1c6-1c9005b8a479" providerId="ADAL" clId="{DF981697-09AD-47C0-B691-49D9E2244DEA}" dt="2024-01-28T07:34:24.793" v="260" actId="20577"/>
          <ac:spMkLst>
            <pc:docMk/>
            <pc:sldMk cId="1959438683" sldId="265"/>
            <ac:spMk id="9" creationId="{CDC56EF1-80E0-F1D2-AC4C-500B5B078BC3}"/>
          </ac:spMkLst>
        </pc:spChg>
        <pc:spChg chg="mod">
          <ac:chgData name="井田　侑作" userId="6b312589-0c82-48c6-a1c6-1c9005b8a479" providerId="ADAL" clId="{DF981697-09AD-47C0-B691-49D9E2244DEA}" dt="2024-01-28T08:23:11.450" v="314" actId="20577"/>
          <ac:spMkLst>
            <pc:docMk/>
            <pc:sldMk cId="1959438683" sldId="265"/>
            <ac:spMk id="27" creationId="{56A8E45C-234A-B8A6-8E54-64BEF0CE3AA7}"/>
          </ac:spMkLst>
        </pc:spChg>
        <pc:spChg chg="mod">
          <ac:chgData name="井田　侑作" userId="6b312589-0c82-48c6-a1c6-1c9005b8a479" providerId="ADAL" clId="{DF981697-09AD-47C0-B691-49D9E2244DEA}" dt="2024-01-28T08:22:54.158" v="293" actId="20577"/>
          <ac:spMkLst>
            <pc:docMk/>
            <pc:sldMk cId="1959438683" sldId="265"/>
            <ac:spMk id="29" creationId="{A2371A80-DFF0-8872-59C4-501EE88AF716}"/>
          </ac:spMkLst>
        </pc:spChg>
        <pc:grpChg chg="mod">
          <ac:chgData name="井田　侑作" userId="6b312589-0c82-48c6-a1c6-1c9005b8a479" providerId="ADAL" clId="{DF981697-09AD-47C0-B691-49D9E2244DEA}" dt="2024-01-28T08:23:14.772" v="315" actId="1076"/>
          <ac:grpSpMkLst>
            <pc:docMk/>
            <pc:sldMk cId="1959438683" sldId="265"/>
            <ac:grpSpMk id="35" creationId="{877AD466-D1F6-D267-9221-43EC2919924C}"/>
          </ac:grpSpMkLst>
        </pc:grpChg>
        <pc:cxnChg chg="add del mod">
          <ac:chgData name="井田　侑作" userId="6b312589-0c82-48c6-a1c6-1c9005b8a479" providerId="ADAL" clId="{DF981697-09AD-47C0-B691-49D9E2244DEA}" dt="2024-01-28T07:35:35.641" v="265" actId="478"/>
          <ac:cxnSpMkLst>
            <pc:docMk/>
            <pc:sldMk cId="1959438683" sldId="265"/>
            <ac:cxnSpMk id="21" creationId="{4BDA1F9F-1DEF-A45F-1F12-E8A9843E7C2B}"/>
          </ac:cxnSpMkLst>
        </pc:cxnChg>
      </pc:sldChg>
      <pc:sldChg chg="addSp modSp mod">
        <pc:chgData name="井田　侑作" userId="6b312589-0c82-48c6-a1c6-1c9005b8a479" providerId="ADAL" clId="{DF981697-09AD-47C0-B691-49D9E2244DEA}" dt="2024-01-28T09:05:27.515" v="347" actId="1076"/>
        <pc:sldMkLst>
          <pc:docMk/>
          <pc:sldMk cId="260234996" sldId="267"/>
        </pc:sldMkLst>
        <pc:spChg chg="mod">
          <ac:chgData name="井田　侑作" userId="6b312589-0c82-48c6-a1c6-1c9005b8a479" providerId="ADAL" clId="{DF981697-09AD-47C0-B691-49D9E2244DEA}" dt="2024-01-28T07:38:48.850" v="278" actId="1076"/>
          <ac:spMkLst>
            <pc:docMk/>
            <pc:sldMk cId="260234996" sldId="267"/>
            <ac:spMk id="3" creationId="{98AA5884-BFCC-FC2B-5052-8CA937279518}"/>
          </ac:spMkLst>
        </pc:spChg>
        <pc:spChg chg="mod">
          <ac:chgData name="井田　侑作" userId="6b312589-0c82-48c6-a1c6-1c9005b8a479" providerId="ADAL" clId="{DF981697-09AD-47C0-B691-49D9E2244DEA}" dt="2024-01-28T09:05:27.515" v="347" actId="1076"/>
          <ac:spMkLst>
            <pc:docMk/>
            <pc:sldMk cId="260234996" sldId="267"/>
            <ac:spMk id="7" creationId="{FA80BAFB-F4E3-26C7-917D-5DA31136F25A}"/>
          </ac:spMkLst>
        </pc:spChg>
        <pc:spChg chg="mod">
          <ac:chgData name="井田　侑作" userId="6b312589-0c82-48c6-a1c6-1c9005b8a479" providerId="ADAL" clId="{DF981697-09AD-47C0-B691-49D9E2244DEA}" dt="2024-01-28T09:05:27.515" v="347" actId="1076"/>
          <ac:spMkLst>
            <pc:docMk/>
            <pc:sldMk cId="260234996" sldId="267"/>
            <ac:spMk id="8" creationId="{18370C21-65E1-A78F-74FF-F3F4B48D78AE}"/>
          </ac:spMkLst>
        </pc:spChg>
        <pc:spChg chg="mod">
          <ac:chgData name="井田　侑作" userId="6b312589-0c82-48c6-a1c6-1c9005b8a479" providerId="ADAL" clId="{DF981697-09AD-47C0-B691-49D9E2244DEA}" dt="2024-01-28T09:05:27.515" v="347" actId="1076"/>
          <ac:spMkLst>
            <pc:docMk/>
            <pc:sldMk cId="260234996" sldId="267"/>
            <ac:spMk id="9" creationId="{D243CF54-A3F1-E7F9-C4C4-7EFF6342D22F}"/>
          </ac:spMkLst>
        </pc:spChg>
        <pc:spChg chg="mod">
          <ac:chgData name="井田　侑作" userId="6b312589-0c82-48c6-a1c6-1c9005b8a479" providerId="ADAL" clId="{DF981697-09AD-47C0-B691-49D9E2244DEA}" dt="2024-01-28T09:05:27.515" v="347" actId="1076"/>
          <ac:spMkLst>
            <pc:docMk/>
            <pc:sldMk cId="260234996" sldId="267"/>
            <ac:spMk id="11" creationId="{82E7B8FD-7E41-13AD-FD95-328A658D0048}"/>
          </ac:spMkLst>
        </pc:spChg>
        <pc:grpChg chg="add mod">
          <ac:chgData name="井田　侑作" userId="6b312589-0c82-48c6-a1c6-1c9005b8a479" providerId="ADAL" clId="{DF981697-09AD-47C0-B691-49D9E2244DEA}" dt="2024-01-28T07:39:02.544" v="280" actId="164"/>
          <ac:grpSpMkLst>
            <pc:docMk/>
            <pc:sldMk cId="260234996" sldId="267"/>
            <ac:grpSpMk id="5" creationId="{12E0496B-6FF3-1F28-5D3F-A14456F6B780}"/>
          </ac:grpSpMkLst>
        </pc:grpChg>
        <pc:grpChg chg="add mod">
          <ac:chgData name="井田　侑作" userId="6b312589-0c82-48c6-a1c6-1c9005b8a479" providerId="ADAL" clId="{DF981697-09AD-47C0-B691-49D9E2244DEA}" dt="2024-01-28T09:05:27.515" v="347" actId="1076"/>
          <ac:grpSpMkLst>
            <pc:docMk/>
            <pc:sldMk cId="260234996" sldId="267"/>
            <ac:grpSpMk id="6" creationId="{46C9E0CF-B57B-C2A9-4CB3-0987F28C5906}"/>
          </ac:grpSpMkLst>
        </pc:grpChg>
        <pc:picChg chg="mod">
          <ac:chgData name="井田　侑作" userId="6b312589-0c82-48c6-a1c6-1c9005b8a479" providerId="ADAL" clId="{DF981697-09AD-47C0-B691-49D9E2244DEA}" dt="2024-01-28T09:05:27.515" v="347" actId="1076"/>
          <ac:picMkLst>
            <pc:docMk/>
            <pc:sldMk cId="260234996" sldId="267"/>
            <ac:picMk id="4" creationId="{29FD07A7-3B35-C900-4833-D277F7E735D4}"/>
          </ac:picMkLst>
        </pc:picChg>
      </pc:sldChg>
      <pc:sldChg chg="addSp delSp modSp mod">
        <pc:chgData name="井田　侑作" userId="6b312589-0c82-48c6-a1c6-1c9005b8a479" providerId="ADAL" clId="{DF981697-09AD-47C0-B691-49D9E2244DEA}" dt="2024-01-27T16:29:29.062" v="109" actId="164"/>
        <pc:sldMkLst>
          <pc:docMk/>
          <pc:sldMk cId="487934661" sldId="302"/>
        </pc:sldMkLst>
        <pc:spChg chg="mod">
          <ac:chgData name="井田　侑作" userId="6b312589-0c82-48c6-a1c6-1c9005b8a479" providerId="ADAL" clId="{DF981697-09AD-47C0-B691-49D9E2244DEA}" dt="2024-01-27T16:29:29.062" v="109" actId="164"/>
          <ac:spMkLst>
            <pc:docMk/>
            <pc:sldMk cId="487934661" sldId="302"/>
            <ac:spMk id="2" creationId="{517E8D0C-9EF3-6C80-2635-0C081BFDEDB7}"/>
          </ac:spMkLst>
        </pc:spChg>
        <pc:spChg chg="del">
          <ac:chgData name="井田　侑作" userId="6b312589-0c82-48c6-a1c6-1c9005b8a479" providerId="ADAL" clId="{DF981697-09AD-47C0-B691-49D9E2244DEA}" dt="2024-01-27T16:20:46.613" v="0" actId="478"/>
          <ac:spMkLst>
            <pc:docMk/>
            <pc:sldMk cId="487934661" sldId="302"/>
            <ac:spMk id="9" creationId="{223470EE-23FA-CF98-6F5F-FAFB22E17653}"/>
          </ac:spMkLst>
        </pc:spChg>
        <pc:spChg chg="mod">
          <ac:chgData name="井田　侑作" userId="6b312589-0c82-48c6-a1c6-1c9005b8a479" providerId="ADAL" clId="{DF981697-09AD-47C0-B691-49D9E2244DEA}" dt="2024-01-27T16:27:51.049" v="94" actId="1076"/>
          <ac:spMkLst>
            <pc:docMk/>
            <pc:sldMk cId="487934661" sldId="302"/>
            <ac:spMk id="13" creationId="{8D72FF5D-3DD1-0422-543E-AEEF184D88FC}"/>
          </ac:spMkLst>
        </pc:spChg>
        <pc:spChg chg="del">
          <ac:chgData name="井田　侑作" userId="6b312589-0c82-48c6-a1c6-1c9005b8a479" providerId="ADAL" clId="{DF981697-09AD-47C0-B691-49D9E2244DEA}" dt="2024-01-27T16:20:48.595" v="1" actId="478"/>
          <ac:spMkLst>
            <pc:docMk/>
            <pc:sldMk cId="487934661" sldId="302"/>
            <ac:spMk id="14" creationId="{4C3B751A-B6D6-27ED-FB6C-6A08B5D77AC4}"/>
          </ac:spMkLst>
        </pc:spChg>
        <pc:spChg chg="mod">
          <ac:chgData name="井田　侑作" userId="6b312589-0c82-48c6-a1c6-1c9005b8a479" providerId="ADAL" clId="{DF981697-09AD-47C0-B691-49D9E2244DEA}" dt="2024-01-27T16:21:25.915" v="70" actId="20577"/>
          <ac:spMkLst>
            <pc:docMk/>
            <pc:sldMk cId="487934661" sldId="302"/>
            <ac:spMk id="15" creationId="{3BEB7D2F-CC50-AB94-F963-93F03D88B679}"/>
          </ac:spMkLst>
        </pc:spChg>
        <pc:spChg chg="mod">
          <ac:chgData name="井田　侑作" userId="6b312589-0c82-48c6-a1c6-1c9005b8a479" providerId="ADAL" clId="{DF981697-09AD-47C0-B691-49D9E2244DEA}" dt="2024-01-27T16:21:39.007" v="74" actId="14100"/>
          <ac:spMkLst>
            <pc:docMk/>
            <pc:sldMk cId="487934661" sldId="302"/>
            <ac:spMk id="16" creationId="{74C2EF57-11D0-0346-2CC6-F9626883FEC0}"/>
          </ac:spMkLst>
        </pc:spChg>
        <pc:spChg chg="mod">
          <ac:chgData name="井田　侑作" userId="6b312589-0c82-48c6-a1c6-1c9005b8a479" providerId="ADAL" clId="{DF981697-09AD-47C0-B691-49D9E2244DEA}" dt="2024-01-27T16:29:29.062" v="109" actId="164"/>
          <ac:spMkLst>
            <pc:docMk/>
            <pc:sldMk cId="487934661" sldId="302"/>
            <ac:spMk id="17" creationId="{F14EDEE1-E78D-DF38-205D-61A6C98EE0AC}"/>
          </ac:spMkLst>
        </pc:spChg>
        <pc:spChg chg="mod">
          <ac:chgData name="井田　侑作" userId="6b312589-0c82-48c6-a1c6-1c9005b8a479" providerId="ADAL" clId="{DF981697-09AD-47C0-B691-49D9E2244DEA}" dt="2024-01-27T16:21:46.330" v="78" actId="20577"/>
          <ac:spMkLst>
            <pc:docMk/>
            <pc:sldMk cId="487934661" sldId="302"/>
            <ac:spMk id="31" creationId="{6AB05ED9-A76F-6B35-09B2-531ECDF1C3E9}"/>
          </ac:spMkLst>
        </pc:spChg>
        <pc:grpChg chg="add mod">
          <ac:chgData name="井田　侑作" userId="6b312589-0c82-48c6-a1c6-1c9005b8a479" providerId="ADAL" clId="{DF981697-09AD-47C0-B691-49D9E2244DEA}" dt="2024-01-27T16:29:29.062" v="109" actId="164"/>
          <ac:grpSpMkLst>
            <pc:docMk/>
            <pc:sldMk cId="487934661" sldId="302"/>
            <ac:grpSpMk id="10" creationId="{91C4BE97-ADA2-B90F-03DF-62701EFEEF0E}"/>
          </ac:grpSpMkLst>
        </pc:grpChg>
        <pc:grpChg chg="mod">
          <ac:chgData name="井田　侑作" userId="6b312589-0c82-48c6-a1c6-1c9005b8a479" providerId="ADAL" clId="{DF981697-09AD-47C0-B691-49D9E2244DEA}" dt="2024-01-27T16:29:29.062" v="109" actId="164"/>
          <ac:grpSpMkLst>
            <pc:docMk/>
            <pc:sldMk cId="487934661" sldId="302"/>
            <ac:grpSpMk id="40" creationId="{0B8B57BD-AD3F-FC1E-C91A-D043C8CEDA81}"/>
          </ac:grpSpMkLst>
        </pc:grpChg>
        <pc:picChg chg="mod">
          <ac:chgData name="井田　侑作" userId="6b312589-0c82-48c6-a1c6-1c9005b8a479" providerId="ADAL" clId="{DF981697-09AD-47C0-B691-49D9E2244DEA}" dt="2024-01-27T16:27:32.231" v="90" actId="1076"/>
          <ac:picMkLst>
            <pc:docMk/>
            <pc:sldMk cId="487934661" sldId="302"/>
            <ac:picMk id="4" creationId="{85D7EAC8-A675-ED6F-8634-8663234AEA67}"/>
          </ac:picMkLst>
        </pc:picChg>
        <pc:picChg chg="del">
          <ac:chgData name="井田　侑作" userId="6b312589-0c82-48c6-a1c6-1c9005b8a479" providerId="ADAL" clId="{DF981697-09AD-47C0-B691-49D9E2244DEA}" dt="2024-01-27T16:20:50.147" v="2" actId="478"/>
          <ac:picMkLst>
            <pc:docMk/>
            <pc:sldMk cId="487934661" sldId="302"/>
            <ac:picMk id="8" creationId="{AE4E394D-FE68-7DF8-AC9C-F9620D26D6CF}"/>
          </ac:picMkLst>
        </pc:picChg>
        <pc:cxnChg chg="mod">
          <ac:chgData name="井田　侑作" userId="6b312589-0c82-48c6-a1c6-1c9005b8a479" providerId="ADAL" clId="{DF981697-09AD-47C0-B691-49D9E2244DEA}" dt="2024-01-27T16:21:39.007" v="74" actId="14100"/>
          <ac:cxnSpMkLst>
            <pc:docMk/>
            <pc:sldMk cId="487934661" sldId="302"/>
            <ac:cxnSpMk id="18" creationId="{EFDD9ED3-76A1-B819-986C-6B86F82D0724}"/>
          </ac:cxnSpMkLst>
        </pc:cxnChg>
      </pc:sldChg>
      <pc:sldChg chg="modSp mod">
        <pc:chgData name="井田　侑作" userId="6b312589-0c82-48c6-a1c6-1c9005b8a479" providerId="ADAL" clId="{DF981697-09AD-47C0-B691-49D9E2244DEA}" dt="2024-01-27T17:26:47.534" v="232" actId="1076"/>
        <pc:sldMkLst>
          <pc:docMk/>
          <pc:sldMk cId="483655922" sldId="304"/>
        </pc:sldMkLst>
        <pc:spChg chg="mod">
          <ac:chgData name="井田　侑作" userId="6b312589-0c82-48c6-a1c6-1c9005b8a479" providerId="ADAL" clId="{DF981697-09AD-47C0-B691-49D9E2244DEA}" dt="2024-01-27T17:26:12.648" v="220" actId="20577"/>
          <ac:spMkLst>
            <pc:docMk/>
            <pc:sldMk cId="483655922" sldId="304"/>
            <ac:spMk id="2" creationId="{7061AAA4-E71C-5B6D-F885-C8D94C319DC2}"/>
          </ac:spMkLst>
        </pc:spChg>
        <pc:spChg chg="mod">
          <ac:chgData name="井田　侑作" userId="6b312589-0c82-48c6-a1c6-1c9005b8a479" providerId="ADAL" clId="{DF981697-09AD-47C0-B691-49D9E2244DEA}" dt="2024-01-27T17:26:17.113" v="230" actId="20577"/>
          <ac:spMkLst>
            <pc:docMk/>
            <pc:sldMk cId="483655922" sldId="304"/>
            <ac:spMk id="3" creationId="{2A66E028-0152-25BC-E112-8F91BF5A4A08}"/>
          </ac:spMkLst>
        </pc:spChg>
        <pc:grpChg chg="mod">
          <ac:chgData name="井田　侑作" userId="6b312589-0c82-48c6-a1c6-1c9005b8a479" providerId="ADAL" clId="{DF981697-09AD-47C0-B691-49D9E2244DEA}" dt="2024-01-27T17:26:47.534" v="232" actId="1076"/>
          <ac:grpSpMkLst>
            <pc:docMk/>
            <pc:sldMk cId="483655922" sldId="304"/>
            <ac:grpSpMk id="12" creationId="{FD160546-FF7A-E31C-9657-784215CD08C1}"/>
          </ac:grpSpMkLst>
        </pc:grpChg>
      </pc:sldChg>
      <pc:sldChg chg="addSp delSp modSp mod">
        <pc:chgData name="井田　侑作" userId="6b312589-0c82-48c6-a1c6-1c9005b8a479" providerId="ADAL" clId="{DF981697-09AD-47C0-B691-49D9E2244DEA}" dt="2024-01-27T17:27:21.851" v="235" actId="164"/>
        <pc:sldMkLst>
          <pc:docMk/>
          <pc:sldMk cId="4283340068" sldId="305"/>
        </pc:sldMkLst>
        <pc:spChg chg="del mod topLvl">
          <ac:chgData name="井田　侑作" userId="6b312589-0c82-48c6-a1c6-1c9005b8a479" providerId="ADAL" clId="{DF981697-09AD-47C0-B691-49D9E2244DEA}" dt="2024-01-27T17:25:04.828" v="184" actId="478"/>
          <ac:spMkLst>
            <pc:docMk/>
            <pc:sldMk cId="4283340068" sldId="305"/>
            <ac:spMk id="8" creationId="{84CF87BB-1E25-4C3D-4C4D-9B3B8D8BCEEA}"/>
          </ac:spMkLst>
        </pc:spChg>
        <pc:spChg chg="add mod">
          <ac:chgData name="井田　侑作" userId="6b312589-0c82-48c6-a1c6-1c9005b8a479" providerId="ADAL" clId="{DF981697-09AD-47C0-B691-49D9E2244DEA}" dt="2024-01-27T17:27:21.851" v="235" actId="164"/>
          <ac:spMkLst>
            <pc:docMk/>
            <pc:sldMk cId="4283340068" sldId="305"/>
            <ac:spMk id="12" creationId="{85A9B100-F9E7-5E98-F281-2B0CAA6C75BC}"/>
          </ac:spMkLst>
        </pc:spChg>
        <pc:spChg chg="mod">
          <ac:chgData name="井田　侑作" userId="6b312589-0c82-48c6-a1c6-1c9005b8a479" providerId="ADAL" clId="{DF981697-09AD-47C0-B691-49D9E2244DEA}" dt="2024-01-27T17:25:43.642" v="207" actId="1036"/>
          <ac:spMkLst>
            <pc:docMk/>
            <pc:sldMk cId="4283340068" sldId="305"/>
            <ac:spMk id="20" creationId="{F7927F38-677F-CF37-ADDC-81D192222745}"/>
          </ac:spMkLst>
        </pc:spChg>
        <pc:grpChg chg="del">
          <ac:chgData name="井田　侑作" userId="6b312589-0c82-48c6-a1c6-1c9005b8a479" providerId="ADAL" clId="{DF981697-09AD-47C0-B691-49D9E2244DEA}" dt="2024-01-27T17:25:04.828" v="184" actId="478"/>
          <ac:grpSpMkLst>
            <pc:docMk/>
            <pc:sldMk cId="4283340068" sldId="305"/>
            <ac:grpSpMk id="11" creationId="{8EE94B18-AF67-0358-93CB-3B72EEE3522E}"/>
          </ac:grpSpMkLst>
        </pc:grpChg>
        <pc:grpChg chg="add mod">
          <ac:chgData name="井田　侑作" userId="6b312589-0c82-48c6-a1c6-1c9005b8a479" providerId="ADAL" clId="{DF981697-09AD-47C0-B691-49D9E2244DEA}" dt="2024-01-27T17:27:21.851" v="235" actId="164"/>
          <ac:grpSpMkLst>
            <pc:docMk/>
            <pc:sldMk cId="4283340068" sldId="305"/>
            <ac:grpSpMk id="21" creationId="{D9DCD7ED-25DD-B371-1359-2C3CD605E82B}"/>
          </ac:grpSpMkLst>
        </pc:grpChg>
        <pc:grpChg chg="mod topLvl">
          <ac:chgData name="井田　侑作" userId="6b312589-0c82-48c6-a1c6-1c9005b8a479" providerId="ADAL" clId="{DF981697-09AD-47C0-B691-49D9E2244DEA}" dt="2024-01-27T17:27:21.851" v="235" actId="164"/>
          <ac:grpSpMkLst>
            <pc:docMk/>
            <pc:sldMk cId="4283340068" sldId="305"/>
            <ac:grpSpMk id="41" creationId="{C75E8EF6-FCB3-491B-0306-DE06A5B40302}"/>
          </ac:grpSpMkLst>
        </pc:grpChg>
        <pc:cxnChg chg="mod">
          <ac:chgData name="井田　侑作" userId="6b312589-0c82-48c6-a1c6-1c9005b8a479" providerId="ADAL" clId="{DF981697-09AD-47C0-B691-49D9E2244DEA}" dt="2024-01-27T17:25:43.456" v="206" actId="1036"/>
          <ac:cxnSpMkLst>
            <pc:docMk/>
            <pc:sldMk cId="4283340068" sldId="305"/>
            <ac:cxnSpMk id="35" creationId="{8CD6D32F-3EDD-0FA2-2E80-6B1A2975CD2F}"/>
          </ac:cxnSpMkLst>
        </pc:cxnChg>
      </pc:sldChg>
    </pc:docChg>
  </pc:docChgLst>
  <pc:docChgLst>
    <pc:chgData name="井田　侑作" userId="6b312589-0c82-48c6-a1c6-1c9005b8a479" providerId="ADAL" clId="{D9BCF2EF-89D3-4FEE-97F9-00A626ED08D8}"/>
    <pc:docChg chg="undo redo custSel modSld sldOrd">
      <pc:chgData name="井田　侑作" userId="6b312589-0c82-48c6-a1c6-1c9005b8a479" providerId="ADAL" clId="{D9BCF2EF-89D3-4FEE-97F9-00A626ED08D8}" dt="2024-01-31T01:21:04.459" v="280" actId="6549"/>
      <pc:docMkLst>
        <pc:docMk/>
      </pc:docMkLst>
      <pc:sldChg chg="modSp mod">
        <pc:chgData name="井田　侑作" userId="6b312589-0c82-48c6-a1c6-1c9005b8a479" providerId="ADAL" clId="{D9BCF2EF-89D3-4FEE-97F9-00A626ED08D8}" dt="2024-01-31T01:21:04.459" v="280" actId="6549"/>
        <pc:sldMkLst>
          <pc:docMk/>
          <pc:sldMk cId="2521734683" sldId="310"/>
        </pc:sldMkLst>
        <pc:spChg chg="mod">
          <ac:chgData name="井田　侑作" userId="6b312589-0c82-48c6-a1c6-1c9005b8a479" providerId="ADAL" clId="{D9BCF2EF-89D3-4FEE-97F9-00A626ED08D8}" dt="2024-01-31T01:21:04.459" v="280" actId="6549"/>
          <ac:spMkLst>
            <pc:docMk/>
            <pc:sldMk cId="2521734683" sldId="310"/>
            <ac:spMk id="3" creationId="{17655763-6A91-C48A-A691-A3349FB06DD9}"/>
          </ac:spMkLst>
        </pc:spChg>
      </pc:sldChg>
      <pc:sldChg chg="ord">
        <pc:chgData name="井田　侑作" userId="6b312589-0c82-48c6-a1c6-1c9005b8a479" providerId="ADAL" clId="{D9BCF2EF-89D3-4FEE-97F9-00A626ED08D8}" dt="2024-01-31T00:53:18.760" v="126"/>
        <pc:sldMkLst>
          <pc:docMk/>
          <pc:sldMk cId="1634251138" sldId="312"/>
        </pc:sldMkLst>
      </pc:sldChg>
      <pc:sldChg chg="modSp mod">
        <pc:chgData name="井田　侑作" userId="6b312589-0c82-48c6-a1c6-1c9005b8a479" providerId="ADAL" clId="{D9BCF2EF-89D3-4FEE-97F9-00A626ED08D8}" dt="2024-01-31T00:55:18.718" v="193" actId="20577"/>
        <pc:sldMkLst>
          <pc:docMk/>
          <pc:sldMk cId="3106385788" sldId="315"/>
        </pc:sldMkLst>
        <pc:spChg chg="mod">
          <ac:chgData name="井田　侑作" userId="6b312589-0c82-48c6-a1c6-1c9005b8a479" providerId="ADAL" clId="{D9BCF2EF-89D3-4FEE-97F9-00A626ED08D8}" dt="2024-01-31T00:55:18.718" v="193" actId="20577"/>
          <ac:spMkLst>
            <pc:docMk/>
            <pc:sldMk cId="3106385788" sldId="315"/>
            <ac:spMk id="3" creationId="{2D40A31D-5B82-9B71-721D-55616BFFDD7D}"/>
          </ac:spMkLst>
        </pc:spChg>
      </pc:sldChg>
      <pc:sldChg chg="modSp mod">
        <pc:chgData name="井田　侑作" userId="6b312589-0c82-48c6-a1c6-1c9005b8a479" providerId="ADAL" clId="{D9BCF2EF-89D3-4FEE-97F9-00A626ED08D8}" dt="2024-01-31T00:48:28.081" v="25" actId="20577"/>
        <pc:sldMkLst>
          <pc:docMk/>
          <pc:sldMk cId="1404969925" sldId="318"/>
        </pc:sldMkLst>
        <pc:spChg chg="mod">
          <ac:chgData name="井田　侑作" userId="6b312589-0c82-48c6-a1c6-1c9005b8a479" providerId="ADAL" clId="{D9BCF2EF-89D3-4FEE-97F9-00A626ED08D8}" dt="2024-01-31T00:48:28.081" v="25" actId="20577"/>
          <ac:spMkLst>
            <pc:docMk/>
            <pc:sldMk cId="1404969925" sldId="318"/>
            <ac:spMk id="3" creationId="{BD526C57-E570-6487-BCC1-864BAC5C9324}"/>
          </ac:spMkLst>
        </pc:spChg>
      </pc:sldChg>
      <pc:sldChg chg="modSp mod">
        <pc:chgData name="井田　侑作" userId="6b312589-0c82-48c6-a1c6-1c9005b8a479" providerId="ADAL" clId="{D9BCF2EF-89D3-4FEE-97F9-00A626ED08D8}" dt="2024-01-31T00:55:17.875" v="192" actId="20577"/>
        <pc:sldMkLst>
          <pc:docMk/>
          <pc:sldMk cId="2305396752" sldId="320"/>
        </pc:sldMkLst>
        <pc:spChg chg="mod">
          <ac:chgData name="井田　侑作" userId="6b312589-0c82-48c6-a1c6-1c9005b8a479" providerId="ADAL" clId="{D9BCF2EF-89D3-4FEE-97F9-00A626ED08D8}" dt="2024-01-31T00:51:44.605" v="45" actId="20577"/>
          <ac:spMkLst>
            <pc:docMk/>
            <pc:sldMk cId="2305396752" sldId="320"/>
            <ac:spMk id="2" creationId="{9C796893-4512-C7DA-2C2C-17CC9A1A257A}"/>
          </ac:spMkLst>
        </pc:spChg>
        <pc:spChg chg="mod">
          <ac:chgData name="井田　侑作" userId="6b312589-0c82-48c6-a1c6-1c9005b8a479" providerId="ADAL" clId="{D9BCF2EF-89D3-4FEE-97F9-00A626ED08D8}" dt="2024-01-31T00:55:17.875" v="192" actId="20577"/>
          <ac:spMkLst>
            <pc:docMk/>
            <pc:sldMk cId="2305396752" sldId="320"/>
            <ac:spMk id="3" creationId="{A11183AF-96EA-1650-C4E9-CD3CBEE579D7}"/>
          </ac:spMkLst>
        </pc:spChg>
        <pc:grpChg chg="mod">
          <ac:chgData name="井田　侑作" userId="6b312589-0c82-48c6-a1c6-1c9005b8a479" providerId="ADAL" clId="{D9BCF2EF-89D3-4FEE-97F9-00A626ED08D8}" dt="2024-01-31T00:51:52.622" v="46" actId="1076"/>
          <ac:grpSpMkLst>
            <pc:docMk/>
            <pc:sldMk cId="2305396752" sldId="320"/>
            <ac:grpSpMk id="21" creationId="{3F3278CA-AABF-57D2-51FB-51327A4B1216}"/>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37FC0-5243-46D9-85F3-1D750DA5E6E9}" type="datetimeFigureOut">
              <a:rPr kumimoji="1" lang="ja-JP" altLang="en-US" smtClean="0"/>
              <a:t>2024/11/6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E737E0-4B4A-4785-830B-6B8E6B8198F6}" type="slidenum">
              <a:rPr kumimoji="1" lang="ja-JP" altLang="en-US" smtClean="0"/>
              <a:t>‹#›</a:t>
            </a:fld>
            <a:endParaRPr kumimoji="1" lang="ja-JP" altLang="en-US"/>
          </a:p>
        </p:txBody>
      </p:sp>
    </p:spTree>
    <p:extLst>
      <p:ext uri="{BB962C8B-B14F-4D97-AF65-F5344CB8AC3E}">
        <p14:creationId xmlns:p14="http://schemas.microsoft.com/office/powerpoint/2010/main" val="2212815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D3427-9E76-FA67-3300-D72D75FB955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458EC39-2E30-8722-421A-1653E114999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364732A-9CFB-0951-135D-7916CFF58704}"/>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61F887AF-8C1B-D300-EF5A-74060C73CFD1}"/>
              </a:ext>
            </a:extLst>
          </p:cNvPr>
          <p:cNvSpPr>
            <a:spLocks noGrp="1"/>
          </p:cNvSpPr>
          <p:nvPr>
            <p:ph type="sldNum" sz="quarter" idx="5"/>
          </p:nvPr>
        </p:nvSpPr>
        <p:spPr/>
        <p:txBody>
          <a:bodyPr/>
          <a:lstStyle/>
          <a:p>
            <a:fld id="{67E737E0-4B4A-4785-830B-6B8E6B8198F6}" type="slidenum">
              <a:rPr kumimoji="1" lang="ja-JP" altLang="en-US" smtClean="0"/>
              <a:t>2</a:t>
            </a:fld>
            <a:endParaRPr kumimoji="1" lang="ja-JP" altLang="en-US"/>
          </a:p>
        </p:txBody>
      </p:sp>
    </p:spTree>
    <p:extLst>
      <p:ext uri="{BB962C8B-B14F-4D97-AF65-F5344CB8AC3E}">
        <p14:creationId xmlns:p14="http://schemas.microsoft.com/office/powerpoint/2010/main" val="929726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7E737E0-4B4A-4785-830B-6B8E6B8198F6}" type="slidenum">
              <a:rPr kumimoji="1" lang="ja-JP" altLang="en-US" smtClean="0"/>
              <a:t>11</a:t>
            </a:fld>
            <a:endParaRPr kumimoji="1" lang="ja-JP" altLang="en-US"/>
          </a:p>
        </p:txBody>
      </p:sp>
    </p:spTree>
    <p:extLst>
      <p:ext uri="{BB962C8B-B14F-4D97-AF65-F5344CB8AC3E}">
        <p14:creationId xmlns:p14="http://schemas.microsoft.com/office/powerpoint/2010/main" val="173059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7E737E0-4B4A-4785-830B-6B8E6B8198F6}" type="slidenum">
              <a:rPr kumimoji="1" lang="ja-JP" altLang="en-US" smtClean="0"/>
              <a:t>12</a:t>
            </a:fld>
            <a:endParaRPr kumimoji="1" lang="ja-JP" altLang="en-US"/>
          </a:p>
        </p:txBody>
      </p:sp>
    </p:spTree>
    <p:extLst>
      <p:ext uri="{BB962C8B-B14F-4D97-AF65-F5344CB8AC3E}">
        <p14:creationId xmlns:p14="http://schemas.microsoft.com/office/powerpoint/2010/main" val="3199785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母音ごとに特性が異なる</a:t>
            </a:r>
          </a:p>
        </p:txBody>
      </p:sp>
      <p:sp>
        <p:nvSpPr>
          <p:cNvPr id="4" name="スライド番号プレースホルダー 3"/>
          <p:cNvSpPr>
            <a:spLocks noGrp="1"/>
          </p:cNvSpPr>
          <p:nvPr>
            <p:ph type="sldNum" sz="quarter" idx="5"/>
          </p:nvPr>
        </p:nvSpPr>
        <p:spPr/>
        <p:txBody>
          <a:bodyPr/>
          <a:lstStyle/>
          <a:p>
            <a:fld id="{67E737E0-4B4A-4785-830B-6B8E6B8198F6}" type="slidenum">
              <a:rPr kumimoji="1" lang="ja-JP" altLang="en-US" smtClean="0"/>
              <a:t>13</a:t>
            </a:fld>
            <a:endParaRPr kumimoji="1" lang="ja-JP" altLang="en-US"/>
          </a:p>
        </p:txBody>
      </p:sp>
    </p:spTree>
    <p:extLst>
      <p:ext uri="{BB962C8B-B14F-4D97-AF65-F5344CB8AC3E}">
        <p14:creationId xmlns:p14="http://schemas.microsoft.com/office/powerpoint/2010/main" val="2279627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E45E6-116F-F1F5-7BE3-5E395F0CF5B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937FFE7-5D3B-021B-1C63-92C3D666CA5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438985C-9CC0-C676-56FA-61C243DEB0EA}"/>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1DC1DE37-8F9E-20C9-068D-395B88419E22}"/>
              </a:ext>
            </a:extLst>
          </p:cNvPr>
          <p:cNvSpPr>
            <a:spLocks noGrp="1"/>
          </p:cNvSpPr>
          <p:nvPr>
            <p:ph type="sldNum" sz="quarter" idx="5"/>
          </p:nvPr>
        </p:nvSpPr>
        <p:spPr/>
        <p:txBody>
          <a:bodyPr/>
          <a:lstStyle/>
          <a:p>
            <a:fld id="{67E737E0-4B4A-4785-830B-6B8E6B8198F6}" type="slidenum">
              <a:rPr kumimoji="1" lang="ja-JP" altLang="en-US" smtClean="0"/>
              <a:t>14</a:t>
            </a:fld>
            <a:endParaRPr kumimoji="1" lang="ja-JP" altLang="en-US"/>
          </a:p>
        </p:txBody>
      </p:sp>
    </p:spTree>
    <p:extLst>
      <p:ext uri="{BB962C8B-B14F-4D97-AF65-F5344CB8AC3E}">
        <p14:creationId xmlns:p14="http://schemas.microsoft.com/office/powerpoint/2010/main" val="83087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7E737E0-4B4A-4785-830B-6B8E6B8198F6}" type="slidenum">
              <a:rPr kumimoji="1" lang="ja-JP" altLang="en-US" smtClean="0"/>
              <a:t>18</a:t>
            </a:fld>
            <a:endParaRPr kumimoji="1" lang="ja-JP" altLang="en-US"/>
          </a:p>
        </p:txBody>
      </p:sp>
    </p:spTree>
    <p:extLst>
      <p:ext uri="{BB962C8B-B14F-4D97-AF65-F5344CB8AC3E}">
        <p14:creationId xmlns:p14="http://schemas.microsoft.com/office/powerpoint/2010/main" val="348533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3669A-A26F-FE62-8F56-66E6DA28A8B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7DA42A0-17AA-AB12-15DA-2F4D26FBD58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BD53E66-8D56-DC2D-1568-74F970986AAF}"/>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C88FC74-A393-39C6-5C66-ECF0C7F93EBD}"/>
              </a:ext>
            </a:extLst>
          </p:cNvPr>
          <p:cNvSpPr>
            <a:spLocks noGrp="1"/>
          </p:cNvSpPr>
          <p:nvPr>
            <p:ph type="sldNum" sz="quarter" idx="5"/>
          </p:nvPr>
        </p:nvSpPr>
        <p:spPr/>
        <p:txBody>
          <a:bodyPr/>
          <a:lstStyle/>
          <a:p>
            <a:fld id="{67E737E0-4B4A-4785-830B-6B8E6B8198F6}" type="slidenum">
              <a:rPr kumimoji="1" lang="ja-JP" altLang="en-US" smtClean="0"/>
              <a:t>3</a:t>
            </a:fld>
            <a:endParaRPr kumimoji="1" lang="ja-JP" altLang="en-US"/>
          </a:p>
        </p:txBody>
      </p:sp>
    </p:spTree>
    <p:extLst>
      <p:ext uri="{BB962C8B-B14F-4D97-AF65-F5344CB8AC3E}">
        <p14:creationId xmlns:p14="http://schemas.microsoft.com/office/powerpoint/2010/main" val="81849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7E737E0-4B4A-4785-830B-6B8E6B8198F6}" type="slidenum">
              <a:rPr kumimoji="1" lang="ja-JP" altLang="en-US" smtClean="0"/>
              <a:t>4</a:t>
            </a:fld>
            <a:endParaRPr kumimoji="1" lang="ja-JP" altLang="en-US"/>
          </a:p>
        </p:txBody>
      </p:sp>
    </p:spTree>
    <p:extLst>
      <p:ext uri="{BB962C8B-B14F-4D97-AF65-F5344CB8AC3E}">
        <p14:creationId xmlns:p14="http://schemas.microsoft.com/office/powerpoint/2010/main" val="480032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67E737E0-4B4A-4785-830B-6B8E6B8198F6}" type="slidenum">
              <a:rPr kumimoji="1" lang="ja-JP" altLang="en-US" smtClean="0"/>
              <a:t>5</a:t>
            </a:fld>
            <a:endParaRPr kumimoji="1" lang="ja-JP" altLang="en-US"/>
          </a:p>
        </p:txBody>
      </p:sp>
    </p:spTree>
    <p:extLst>
      <p:ext uri="{BB962C8B-B14F-4D97-AF65-F5344CB8AC3E}">
        <p14:creationId xmlns:p14="http://schemas.microsoft.com/office/powerpoint/2010/main" val="2076546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67E737E0-4B4A-4785-830B-6B8E6B8198F6}" type="slidenum">
              <a:rPr kumimoji="1" lang="ja-JP" altLang="en-US" smtClean="0"/>
              <a:t>6</a:t>
            </a:fld>
            <a:endParaRPr kumimoji="1" lang="ja-JP" altLang="en-US"/>
          </a:p>
        </p:txBody>
      </p:sp>
    </p:spTree>
    <p:extLst>
      <p:ext uri="{BB962C8B-B14F-4D97-AF65-F5344CB8AC3E}">
        <p14:creationId xmlns:p14="http://schemas.microsoft.com/office/powerpoint/2010/main" val="1887043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67E737E0-4B4A-4785-830B-6B8E6B8198F6}" type="slidenum">
              <a:rPr kumimoji="1" lang="ja-JP" altLang="en-US" smtClean="0"/>
              <a:t>7</a:t>
            </a:fld>
            <a:endParaRPr kumimoji="1" lang="ja-JP" altLang="en-US"/>
          </a:p>
        </p:txBody>
      </p:sp>
    </p:spTree>
    <p:extLst>
      <p:ext uri="{BB962C8B-B14F-4D97-AF65-F5344CB8AC3E}">
        <p14:creationId xmlns:p14="http://schemas.microsoft.com/office/powerpoint/2010/main" val="476758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7E737E0-4B4A-4785-830B-6B8E6B8198F6}" type="slidenum">
              <a:rPr kumimoji="1" lang="ja-JP" altLang="en-US" smtClean="0"/>
              <a:t>8</a:t>
            </a:fld>
            <a:endParaRPr kumimoji="1" lang="ja-JP" altLang="en-US"/>
          </a:p>
        </p:txBody>
      </p:sp>
    </p:spTree>
    <p:extLst>
      <p:ext uri="{BB962C8B-B14F-4D97-AF65-F5344CB8AC3E}">
        <p14:creationId xmlns:p14="http://schemas.microsoft.com/office/powerpoint/2010/main" val="288335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7E737E0-4B4A-4785-830B-6B8E6B8198F6}" type="slidenum">
              <a:rPr kumimoji="1" lang="ja-JP" altLang="en-US" smtClean="0"/>
              <a:t>9</a:t>
            </a:fld>
            <a:endParaRPr kumimoji="1" lang="ja-JP" altLang="en-US"/>
          </a:p>
        </p:txBody>
      </p:sp>
    </p:spTree>
    <p:extLst>
      <p:ext uri="{BB962C8B-B14F-4D97-AF65-F5344CB8AC3E}">
        <p14:creationId xmlns:p14="http://schemas.microsoft.com/office/powerpoint/2010/main" val="2047454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5"/>
          </p:nvPr>
        </p:nvSpPr>
        <p:spPr/>
        <p:txBody>
          <a:bodyPr/>
          <a:lstStyle/>
          <a:p>
            <a:fld id="{67E737E0-4B4A-4785-830B-6B8E6B8198F6}" type="slidenum">
              <a:rPr kumimoji="1" lang="ja-JP" altLang="en-US" smtClean="0"/>
              <a:t>10</a:t>
            </a:fld>
            <a:endParaRPr kumimoji="1" lang="ja-JP" altLang="en-US"/>
          </a:p>
        </p:txBody>
      </p:sp>
    </p:spTree>
    <p:extLst>
      <p:ext uri="{BB962C8B-B14F-4D97-AF65-F5344CB8AC3E}">
        <p14:creationId xmlns:p14="http://schemas.microsoft.com/office/powerpoint/2010/main" val="3869732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EAF724-2409-AEB2-930F-A1EEDEB049F6}"/>
              </a:ext>
            </a:extLst>
          </p:cNvPr>
          <p:cNvSpPr>
            <a:spLocks noGrp="1"/>
          </p:cNvSpPr>
          <p:nvPr>
            <p:ph type="ctrTitle"/>
          </p:nvPr>
        </p:nvSpPr>
        <p:spPr>
          <a:xfrm>
            <a:off x="1524000" y="1122363"/>
            <a:ext cx="9144000" cy="2387600"/>
          </a:xfrm>
        </p:spPr>
        <p:txBody>
          <a:bodyPr anchor="b"/>
          <a:lstStyle>
            <a:lvl1pPr algn="ctr">
              <a:defRPr sz="4000">
                <a:latin typeface="ＭＳ Ｐゴシック" panose="020B0600070205080204" pitchFamily="50" charset="-128"/>
                <a:ea typeface="ＭＳ Ｐゴシック" panose="020B0600070205080204" pitchFamily="50" charset="-128"/>
              </a:defRPr>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81E0BAA-35CA-BBCF-19EA-38C6B00C129E}"/>
              </a:ext>
            </a:extLst>
          </p:cNvPr>
          <p:cNvSpPr>
            <a:spLocks noGrp="1"/>
          </p:cNvSpPr>
          <p:nvPr>
            <p:ph type="subTitle" idx="1"/>
          </p:nvPr>
        </p:nvSpPr>
        <p:spPr>
          <a:xfrm>
            <a:off x="1524000" y="3602038"/>
            <a:ext cx="9144000" cy="1655762"/>
          </a:xfrm>
        </p:spPr>
        <p:txBody>
          <a:bodyPr/>
          <a:lstStyle>
            <a:lvl1pPr marL="0" indent="0" algn="r">
              <a:buNone/>
              <a:defRPr sz="2800">
                <a:latin typeface="ＭＳ Ｐゴシック" panose="020B0600070205080204" pitchFamily="50" charset="-128"/>
                <a:ea typeface="ＭＳ Ｐゴシック" panose="020B0600070205080204" pitchFamily="50" charset="-128"/>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6FCED56-2AE9-A986-2EAD-39E0A42FDF33}"/>
              </a:ext>
            </a:extLst>
          </p:cNvPr>
          <p:cNvSpPr>
            <a:spLocks noGrp="1"/>
          </p:cNvSpPr>
          <p:nvPr>
            <p:ph type="dt" sz="half" idx="10"/>
          </p:nvPr>
        </p:nvSpPr>
        <p:spPr/>
        <p:txBody>
          <a:bodyPr/>
          <a:lstStyle/>
          <a:p>
            <a:fld id="{9EE7F6A1-7EDB-411D-B1CF-840E920F37FF}" type="datetime1">
              <a:rPr kumimoji="1" lang="ja-JP" altLang="en-US" smtClean="0"/>
              <a:t>2024/11/6</a:t>
            </a:fld>
            <a:endParaRPr kumimoji="1" lang="ja-JP" altLang="en-US"/>
          </a:p>
        </p:txBody>
      </p:sp>
      <p:sp>
        <p:nvSpPr>
          <p:cNvPr id="5" name="フッター プレースホルダー 4">
            <a:extLst>
              <a:ext uri="{FF2B5EF4-FFF2-40B4-BE49-F238E27FC236}">
                <a16:creationId xmlns:a16="http://schemas.microsoft.com/office/drawing/2014/main" id="{26171ED3-B359-C1F6-12E0-9B9FD8D992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76B4D8-5C49-AFE3-F5C1-C9E4A9EF5212}"/>
              </a:ext>
            </a:extLst>
          </p:cNvPr>
          <p:cNvSpPr>
            <a:spLocks noGrp="1"/>
          </p:cNvSpPr>
          <p:nvPr>
            <p:ph type="sldNum" sz="quarter" idx="12"/>
          </p:nvPr>
        </p:nvSpPr>
        <p:spPr/>
        <p:txBody>
          <a:bodyPr/>
          <a:lstStyle/>
          <a:p>
            <a:fld id="{26A4E5D0-431D-4309-B795-0E3229E49DBF}" type="slidenum">
              <a:rPr kumimoji="1" lang="ja-JP" altLang="en-US" smtClean="0"/>
              <a:t>‹#›</a:t>
            </a:fld>
            <a:endParaRPr kumimoji="1" lang="ja-JP" altLang="en-US" dirty="0"/>
          </a:p>
        </p:txBody>
      </p:sp>
      <p:sp>
        <p:nvSpPr>
          <p:cNvPr id="11" name="正方形/長方形 10">
            <a:extLst>
              <a:ext uri="{FF2B5EF4-FFF2-40B4-BE49-F238E27FC236}">
                <a16:creationId xmlns:a16="http://schemas.microsoft.com/office/drawing/2014/main" id="{2390DFCE-FD87-31AE-290A-EA6DFE2A22D7}"/>
              </a:ext>
            </a:extLst>
          </p:cNvPr>
          <p:cNvSpPr/>
          <p:nvPr userDrawn="1"/>
        </p:nvSpPr>
        <p:spPr>
          <a:xfrm>
            <a:off x="1524000" y="3509963"/>
            <a:ext cx="9144000" cy="139822"/>
          </a:xfrm>
          <a:prstGeom prst="rect">
            <a:avLst/>
          </a:prstGeom>
          <a:solidFill>
            <a:schemeClr val="accent2">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904382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151AE2-A033-C6BC-B933-2BFA450D519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D863A62-B3F7-2282-26B8-77011018EF8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CACF50C-545B-D2B4-5535-968703A63FD2}"/>
              </a:ext>
            </a:extLst>
          </p:cNvPr>
          <p:cNvSpPr>
            <a:spLocks noGrp="1"/>
          </p:cNvSpPr>
          <p:nvPr>
            <p:ph type="dt" sz="half" idx="10"/>
          </p:nvPr>
        </p:nvSpPr>
        <p:spPr/>
        <p:txBody>
          <a:bodyPr/>
          <a:lstStyle/>
          <a:p>
            <a:fld id="{BEF3F4F7-8CB9-42F5-8BC4-A9238DD469CD}" type="datetime1">
              <a:rPr kumimoji="1" lang="ja-JP" altLang="en-US" smtClean="0"/>
              <a:t>2024/11/6</a:t>
            </a:fld>
            <a:endParaRPr kumimoji="1" lang="ja-JP" altLang="en-US"/>
          </a:p>
        </p:txBody>
      </p:sp>
      <p:sp>
        <p:nvSpPr>
          <p:cNvPr id="5" name="フッター プレースホルダー 4">
            <a:extLst>
              <a:ext uri="{FF2B5EF4-FFF2-40B4-BE49-F238E27FC236}">
                <a16:creationId xmlns:a16="http://schemas.microsoft.com/office/drawing/2014/main" id="{55C99B92-93E4-2B63-2E1B-7420ADE174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091B29-815C-5CDE-7BD4-F3F64A995F64}"/>
              </a:ext>
            </a:extLst>
          </p:cNvPr>
          <p:cNvSpPr>
            <a:spLocks noGrp="1"/>
          </p:cNvSpPr>
          <p:nvPr>
            <p:ph type="sldNum" sz="quarter" idx="12"/>
          </p:nvPr>
        </p:nvSpPr>
        <p:spPr/>
        <p:txBody>
          <a:bodyPr/>
          <a:lstStyle/>
          <a:p>
            <a:fld id="{26A4E5D0-431D-4309-B795-0E3229E49DBF}" type="slidenum">
              <a:rPr kumimoji="1" lang="ja-JP" altLang="en-US" smtClean="0"/>
              <a:t>‹#›</a:t>
            </a:fld>
            <a:endParaRPr kumimoji="1" lang="ja-JP" altLang="en-US"/>
          </a:p>
        </p:txBody>
      </p:sp>
    </p:spTree>
    <p:extLst>
      <p:ext uri="{BB962C8B-B14F-4D97-AF65-F5344CB8AC3E}">
        <p14:creationId xmlns:p14="http://schemas.microsoft.com/office/powerpoint/2010/main" val="3829181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1D5F38D-D936-5EF0-3991-BE307F1910F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4CC00EE-BBEB-E97D-EF19-559CF7D766C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872FB21-4379-6400-B10A-CFB663A43454}"/>
              </a:ext>
            </a:extLst>
          </p:cNvPr>
          <p:cNvSpPr>
            <a:spLocks noGrp="1"/>
          </p:cNvSpPr>
          <p:nvPr>
            <p:ph type="dt" sz="half" idx="10"/>
          </p:nvPr>
        </p:nvSpPr>
        <p:spPr/>
        <p:txBody>
          <a:bodyPr/>
          <a:lstStyle/>
          <a:p>
            <a:fld id="{360DC1F7-6592-4112-8B0E-D9797009AB86}" type="datetime1">
              <a:rPr kumimoji="1" lang="ja-JP" altLang="en-US" smtClean="0"/>
              <a:t>2024/11/6</a:t>
            </a:fld>
            <a:endParaRPr kumimoji="1" lang="ja-JP" altLang="en-US"/>
          </a:p>
        </p:txBody>
      </p:sp>
      <p:sp>
        <p:nvSpPr>
          <p:cNvPr id="5" name="フッター プレースホルダー 4">
            <a:extLst>
              <a:ext uri="{FF2B5EF4-FFF2-40B4-BE49-F238E27FC236}">
                <a16:creationId xmlns:a16="http://schemas.microsoft.com/office/drawing/2014/main" id="{12E1C518-493A-6F42-6ED2-A92E79E6E0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9817B8-B360-C56A-7FFD-E77C7B0538AB}"/>
              </a:ext>
            </a:extLst>
          </p:cNvPr>
          <p:cNvSpPr>
            <a:spLocks noGrp="1"/>
          </p:cNvSpPr>
          <p:nvPr>
            <p:ph type="sldNum" sz="quarter" idx="12"/>
          </p:nvPr>
        </p:nvSpPr>
        <p:spPr/>
        <p:txBody>
          <a:bodyPr/>
          <a:lstStyle/>
          <a:p>
            <a:fld id="{26A4E5D0-431D-4309-B795-0E3229E49DBF}" type="slidenum">
              <a:rPr kumimoji="1" lang="ja-JP" altLang="en-US" smtClean="0"/>
              <a:t>‹#›</a:t>
            </a:fld>
            <a:endParaRPr kumimoji="1" lang="ja-JP" altLang="en-US"/>
          </a:p>
        </p:txBody>
      </p:sp>
    </p:spTree>
    <p:extLst>
      <p:ext uri="{BB962C8B-B14F-4D97-AF65-F5344CB8AC3E}">
        <p14:creationId xmlns:p14="http://schemas.microsoft.com/office/powerpoint/2010/main" val="75675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244AB8-2470-1144-403A-3D6BE4724E0A}"/>
              </a:ext>
            </a:extLst>
          </p:cNvPr>
          <p:cNvSpPr>
            <a:spLocks noGrp="1"/>
          </p:cNvSpPr>
          <p:nvPr>
            <p:ph type="title"/>
          </p:nvPr>
        </p:nvSpPr>
        <p:spPr>
          <a:xfrm>
            <a:off x="838200" y="-7408"/>
            <a:ext cx="10515600" cy="1057275"/>
          </a:xfrm>
        </p:spPr>
        <p:txBody>
          <a:bodyPr>
            <a:normAutofit/>
          </a:bodyPr>
          <a:lstStyle>
            <a:lvl1pPr>
              <a:defRPr sz="4000">
                <a:latin typeface="ＭＳ Ｐゴシック" panose="020B0600070205080204" pitchFamily="50" charset="-128"/>
                <a:ea typeface="ＭＳ Ｐゴシック" panose="020B0600070205080204" pitchFamily="50" charset="-128"/>
              </a:defRPr>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7E3E813-C4A3-C50D-253C-1066916A85FD}"/>
              </a:ext>
            </a:extLst>
          </p:cNvPr>
          <p:cNvSpPr>
            <a:spLocks noGrp="1"/>
          </p:cNvSpPr>
          <p:nvPr>
            <p:ph idx="1"/>
          </p:nvPr>
        </p:nvSpPr>
        <p:spPr>
          <a:xfrm>
            <a:off x="838200" y="1268413"/>
            <a:ext cx="10515600" cy="4963054"/>
          </a:xfrm>
        </p:spPr>
        <p:txBody>
          <a:bodyPr/>
          <a:lstStyle>
            <a:lvl1pPr marL="228600" indent="-228600">
              <a:buClr>
                <a:schemeClr val="accent2">
                  <a:lumMod val="75000"/>
                </a:schemeClr>
              </a:buClr>
              <a:buFont typeface="Wingdings" panose="05000000000000000000" pitchFamily="2" charset="2"/>
              <a:buChar char="Ø"/>
              <a:defRPr sz="2800">
                <a:latin typeface="ＭＳ Ｐゴシック" panose="020B0600070205080204" pitchFamily="50" charset="-128"/>
                <a:ea typeface="ＭＳ Ｐゴシック" panose="020B0600070205080204" pitchFamily="50" charset="-128"/>
                <a:cs typeface="Malgun Gothic Semilight" panose="020B0502040204020203" pitchFamily="50" charset="-128"/>
              </a:defRPr>
            </a:lvl1pPr>
            <a:lvl2pPr marL="685800" indent="-228600">
              <a:buClr>
                <a:schemeClr val="accent2">
                  <a:lumMod val="75000"/>
                </a:schemeClr>
              </a:buClr>
              <a:buFont typeface="Arial" panose="020B0604020202020204" pitchFamily="34" charset="0"/>
              <a:buChar char="•"/>
              <a:defRPr>
                <a:latin typeface="ＭＳ Ｐゴシック" panose="020B0600070205080204" pitchFamily="50" charset="-128"/>
                <a:ea typeface="ＭＳ Ｐゴシック" panose="020B0600070205080204" pitchFamily="50" charset="-128"/>
                <a:cs typeface="Malgun Gothic Semilight" panose="020B0502040204020203" pitchFamily="50" charset="-128"/>
              </a:defRPr>
            </a:lvl2pPr>
            <a:lvl3pPr>
              <a:buClr>
                <a:schemeClr val="accent2">
                  <a:lumMod val="75000"/>
                </a:schemeClr>
              </a:buClr>
              <a:defRPr>
                <a:latin typeface="ＭＳ Ｐゴシック" panose="020B0600070205080204" pitchFamily="50" charset="-128"/>
                <a:ea typeface="ＭＳ Ｐゴシック" panose="020B0600070205080204" pitchFamily="50" charset="-128"/>
                <a:cs typeface="Malgun Gothic Semilight" panose="020B0502040204020203" pitchFamily="50" charset="-128"/>
              </a:defRPr>
            </a:lvl3pPr>
            <a:lvl4pPr>
              <a:buClr>
                <a:schemeClr val="accent2">
                  <a:lumMod val="75000"/>
                </a:schemeClr>
              </a:buClr>
              <a:defRPr>
                <a:latin typeface="ＭＳ Ｐゴシック" panose="020B0600070205080204" pitchFamily="50" charset="-128"/>
                <a:ea typeface="ＭＳ Ｐゴシック" panose="020B0600070205080204" pitchFamily="50" charset="-128"/>
                <a:cs typeface="Malgun Gothic Semilight" panose="020B0502040204020203" pitchFamily="50" charset="-128"/>
              </a:defRPr>
            </a:lvl4pPr>
            <a:lvl5pPr>
              <a:buClr>
                <a:schemeClr val="accent2">
                  <a:lumMod val="75000"/>
                </a:schemeClr>
              </a:buClr>
              <a:defRPr>
                <a:latin typeface="ＭＳ Ｐゴシック" panose="020B0600070205080204" pitchFamily="50" charset="-128"/>
                <a:ea typeface="ＭＳ Ｐゴシック" panose="020B0600070205080204" pitchFamily="50" charset="-128"/>
                <a:cs typeface="Malgun Gothic Semilight" panose="020B0502040204020203"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21942EA5-6CC9-40AF-4DE9-25750A31B98C}"/>
              </a:ext>
            </a:extLst>
          </p:cNvPr>
          <p:cNvSpPr>
            <a:spLocks noGrp="1"/>
          </p:cNvSpPr>
          <p:nvPr>
            <p:ph type="dt" sz="half" idx="10"/>
          </p:nvPr>
        </p:nvSpPr>
        <p:spPr/>
        <p:txBody>
          <a:bodyPr/>
          <a:lstStyle/>
          <a:p>
            <a:fld id="{E6A2D7E9-D63B-4F13-B19B-2640AF51E64D}" type="datetime1">
              <a:rPr kumimoji="1" lang="ja-JP" altLang="en-US" smtClean="0"/>
              <a:t>2024/11/6</a:t>
            </a:fld>
            <a:endParaRPr kumimoji="1" lang="ja-JP" altLang="en-US"/>
          </a:p>
        </p:txBody>
      </p:sp>
      <p:sp>
        <p:nvSpPr>
          <p:cNvPr id="5" name="フッター プレースホルダー 4">
            <a:extLst>
              <a:ext uri="{FF2B5EF4-FFF2-40B4-BE49-F238E27FC236}">
                <a16:creationId xmlns:a16="http://schemas.microsoft.com/office/drawing/2014/main" id="{2B3E153A-8E97-D71E-2285-FF3F1861F6D2}"/>
              </a:ext>
            </a:extLst>
          </p:cNvPr>
          <p:cNvSpPr>
            <a:spLocks noGrp="1"/>
          </p:cNvSpPr>
          <p:nvPr>
            <p:ph type="ftr" sz="quarter" idx="11"/>
          </p:nvPr>
        </p:nvSpPr>
        <p:spPr/>
        <p:txBody>
          <a:bodyPr/>
          <a:lstStyle/>
          <a:p>
            <a:endParaRPr kumimoji="1" lang="ja-JP" altLang="en-US"/>
          </a:p>
        </p:txBody>
      </p:sp>
      <p:sp>
        <p:nvSpPr>
          <p:cNvPr id="7" name="正方形/長方形 6">
            <a:extLst>
              <a:ext uri="{FF2B5EF4-FFF2-40B4-BE49-F238E27FC236}">
                <a16:creationId xmlns:a16="http://schemas.microsoft.com/office/drawing/2014/main" id="{798A00D4-9C5E-78C1-2D72-3A4492DFE653}"/>
              </a:ext>
            </a:extLst>
          </p:cNvPr>
          <p:cNvSpPr/>
          <p:nvPr userDrawn="1"/>
        </p:nvSpPr>
        <p:spPr>
          <a:xfrm>
            <a:off x="0" y="953477"/>
            <a:ext cx="12192000" cy="182584"/>
          </a:xfrm>
          <a:prstGeom prst="rect">
            <a:avLst/>
          </a:prstGeom>
          <a:solidFill>
            <a:schemeClr val="accent2">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4D7D3A5-8B87-D8C0-81BB-498B87CD8B18}"/>
              </a:ext>
            </a:extLst>
          </p:cNvPr>
          <p:cNvSpPr txBox="1"/>
          <p:nvPr userDrawn="1"/>
        </p:nvSpPr>
        <p:spPr>
          <a:xfrm>
            <a:off x="9172136" y="6356350"/>
            <a:ext cx="2743200" cy="461665"/>
          </a:xfrm>
          <a:prstGeom prst="rect">
            <a:avLst/>
          </a:prstGeom>
          <a:noFill/>
        </p:spPr>
        <p:txBody>
          <a:bodyPr wrap="square" rtlCol="0">
            <a:spAutoFit/>
          </a:bodyPr>
          <a:lstStyle/>
          <a:p>
            <a:pPr algn="r"/>
            <a:fld id="{D19055F7-076A-4ABA-80B6-BF10698C4AE5}" type="slidenum">
              <a:rPr kumimoji="1" lang="ja-JP" altLang="en-US" sz="2400" smtClean="0">
                <a:latin typeface="ＭＳ Ｐゴシック" panose="020B0600070205080204" pitchFamily="50" charset="-128"/>
                <a:ea typeface="ＭＳ Ｐゴシック" panose="020B0600070205080204" pitchFamily="50" charset="-128"/>
              </a:rPr>
              <a:pPr algn="r"/>
              <a:t>‹#›</a:t>
            </a:fld>
            <a:endParaRPr kumimoji="1" lang="ja-JP" altLang="en-US" sz="24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61263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838AB5-B259-79A7-6AEB-3D040DCF96E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3076A270-4A4D-20D2-EEA2-F21D19B93C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a:t>マスター テキストの書式設定</a:t>
            </a:r>
          </a:p>
        </p:txBody>
      </p:sp>
      <p:sp>
        <p:nvSpPr>
          <p:cNvPr id="4" name="日付プレースホルダー 3">
            <a:extLst>
              <a:ext uri="{FF2B5EF4-FFF2-40B4-BE49-F238E27FC236}">
                <a16:creationId xmlns:a16="http://schemas.microsoft.com/office/drawing/2014/main" id="{0FD79EB8-B575-6B64-3A8B-77E49BFA5571}"/>
              </a:ext>
            </a:extLst>
          </p:cNvPr>
          <p:cNvSpPr>
            <a:spLocks noGrp="1"/>
          </p:cNvSpPr>
          <p:nvPr>
            <p:ph type="dt" sz="half" idx="10"/>
          </p:nvPr>
        </p:nvSpPr>
        <p:spPr/>
        <p:txBody>
          <a:bodyPr/>
          <a:lstStyle/>
          <a:p>
            <a:fld id="{6F0F72C6-34FC-4850-997F-AB3E8E70F0B1}" type="datetime1">
              <a:rPr kumimoji="1" lang="ja-JP" altLang="en-US" smtClean="0"/>
              <a:t>2024/11/6</a:t>
            </a:fld>
            <a:endParaRPr kumimoji="1" lang="ja-JP" altLang="en-US"/>
          </a:p>
        </p:txBody>
      </p:sp>
      <p:sp>
        <p:nvSpPr>
          <p:cNvPr id="5" name="フッター プレースホルダー 4">
            <a:extLst>
              <a:ext uri="{FF2B5EF4-FFF2-40B4-BE49-F238E27FC236}">
                <a16:creationId xmlns:a16="http://schemas.microsoft.com/office/drawing/2014/main" id="{AE9FD216-416C-1083-A0A7-4B9ECF6AB3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2F1C060-8C7A-2233-3A7B-0DEE055A25EB}"/>
              </a:ext>
            </a:extLst>
          </p:cNvPr>
          <p:cNvSpPr>
            <a:spLocks noGrp="1"/>
          </p:cNvSpPr>
          <p:nvPr>
            <p:ph type="sldNum" sz="quarter" idx="12"/>
          </p:nvPr>
        </p:nvSpPr>
        <p:spPr/>
        <p:txBody>
          <a:bodyPr/>
          <a:lstStyle/>
          <a:p>
            <a:fld id="{26A4E5D0-431D-4309-B795-0E3229E49DBF}" type="slidenum">
              <a:rPr kumimoji="1" lang="ja-JP" altLang="en-US" smtClean="0"/>
              <a:t>‹#›</a:t>
            </a:fld>
            <a:endParaRPr kumimoji="1" lang="ja-JP" altLang="en-US" dirty="0"/>
          </a:p>
        </p:txBody>
      </p:sp>
    </p:spTree>
    <p:extLst>
      <p:ext uri="{BB962C8B-B14F-4D97-AF65-F5344CB8AC3E}">
        <p14:creationId xmlns:p14="http://schemas.microsoft.com/office/powerpoint/2010/main" val="2275289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7E1BD7-8F2B-F8F1-152C-77830BD250F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6F0938A-844E-A41F-09B5-76921D7E00D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FF0B18A-27DD-10CE-7550-641778B3F4C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C8C0EC0-D5B3-4650-1749-0573F1A4767E}"/>
              </a:ext>
            </a:extLst>
          </p:cNvPr>
          <p:cNvSpPr>
            <a:spLocks noGrp="1"/>
          </p:cNvSpPr>
          <p:nvPr>
            <p:ph type="dt" sz="half" idx="10"/>
          </p:nvPr>
        </p:nvSpPr>
        <p:spPr/>
        <p:txBody>
          <a:bodyPr/>
          <a:lstStyle/>
          <a:p>
            <a:fld id="{2623E389-A9B6-42C1-8774-66446C94A0D5}" type="datetime1">
              <a:rPr kumimoji="1" lang="ja-JP" altLang="en-US" smtClean="0"/>
              <a:t>2024/11/6</a:t>
            </a:fld>
            <a:endParaRPr kumimoji="1" lang="ja-JP" altLang="en-US"/>
          </a:p>
        </p:txBody>
      </p:sp>
      <p:sp>
        <p:nvSpPr>
          <p:cNvPr id="6" name="フッター プレースホルダー 5">
            <a:extLst>
              <a:ext uri="{FF2B5EF4-FFF2-40B4-BE49-F238E27FC236}">
                <a16:creationId xmlns:a16="http://schemas.microsoft.com/office/drawing/2014/main" id="{4A478E63-DD5B-C0BD-0559-1AE80656322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4E79DE7-AA3F-93AE-D2D1-2F956A316B0C}"/>
              </a:ext>
            </a:extLst>
          </p:cNvPr>
          <p:cNvSpPr>
            <a:spLocks noGrp="1"/>
          </p:cNvSpPr>
          <p:nvPr>
            <p:ph type="sldNum" sz="quarter" idx="12"/>
          </p:nvPr>
        </p:nvSpPr>
        <p:spPr/>
        <p:txBody>
          <a:bodyPr/>
          <a:lstStyle/>
          <a:p>
            <a:fld id="{26A4E5D0-431D-4309-B795-0E3229E49DBF}" type="slidenum">
              <a:rPr kumimoji="1" lang="ja-JP" altLang="en-US" smtClean="0"/>
              <a:t>‹#›</a:t>
            </a:fld>
            <a:endParaRPr kumimoji="1" lang="ja-JP" altLang="en-US"/>
          </a:p>
        </p:txBody>
      </p:sp>
    </p:spTree>
    <p:extLst>
      <p:ext uri="{BB962C8B-B14F-4D97-AF65-F5344CB8AC3E}">
        <p14:creationId xmlns:p14="http://schemas.microsoft.com/office/powerpoint/2010/main" val="4007457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8050AC-298A-144F-57FD-CB440E1F9CF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132244-B2E0-5FCA-F610-2E89E1F78D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3A948A0-7D57-0E28-8FBF-846FF767FE5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22799DC-E1AC-8C94-D962-EEB4A1CFDC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EE19A6C-142B-D066-1CFF-44CF1EBAA68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2DC653C-2EC7-8D8F-D524-A86B48FF2189}"/>
              </a:ext>
            </a:extLst>
          </p:cNvPr>
          <p:cNvSpPr>
            <a:spLocks noGrp="1"/>
          </p:cNvSpPr>
          <p:nvPr>
            <p:ph type="dt" sz="half" idx="10"/>
          </p:nvPr>
        </p:nvSpPr>
        <p:spPr/>
        <p:txBody>
          <a:bodyPr/>
          <a:lstStyle/>
          <a:p>
            <a:fld id="{AF902B9A-F721-4796-848E-6A8D9E941AEC}" type="datetime1">
              <a:rPr kumimoji="1" lang="ja-JP" altLang="en-US" smtClean="0"/>
              <a:t>2024/11/6</a:t>
            </a:fld>
            <a:endParaRPr kumimoji="1" lang="ja-JP" altLang="en-US"/>
          </a:p>
        </p:txBody>
      </p:sp>
      <p:sp>
        <p:nvSpPr>
          <p:cNvPr id="8" name="フッター プレースホルダー 7">
            <a:extLst>
              <a:ext uri="{FF2B5EF4-FFF2-40B4-BE49-F238E27FC236}">
                <a16:creationId xmlns:a16="http://schemas.microsoft.com/office/drawing/2014/main" id="{883E9883-C0D6-53DE-FE9F-BEE63BD1B67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45C4FE4-516B-6B80-4DE6-D07F7C04D41D}"/>
              </a:ext>
            </a:extLst>
          </p:cNvPr>
          <p:cNvSpPr>
            <a:spLocks noGrp="1"/>
          </p:cNvSpPr>
          <p:nvPr>
            <p:ph type="sldNum" sz="quarter" idx="12"/>
          </p:nvPr>
        </p:nvSpPr>
        <p:spPr/>
        <p:txBody>
          <a:bodyPr/>
          <a:lstStyle/>
          <a:p>
            <a:fld id="{26A4E5D0-431D-4309-B795-0E3229E49DBF}" type="slidenum">
              <a:rPr kumimoji="1" lang="ja-JP" altLang="en-US" smtClean="0"/>
              <a:t>‹#›</a:t>
            </a:fld>
            <a:endParaRPr kumimoji="1" lang="ja-JP" altLang="en-US"/>
          </a:p>
        </p:txBody>
      </p:sp>
    </p:spTree>
    <p:extLst>
      <p:ext uri="{BB962C8B-B14F-4D97-AF65-F5344CB8AC3E}">
        <p14:creationId xmlns:p14="http://schemas.microsoft.com/office/powerpoint/2010/main" val="320460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BFFA5-ADE5-5C6D-2605-02A02FBD444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7E403A2-7EAE-9BCF-BDC3-4F9853837702}"/>
              </a:ext>
            </a:extLst>
          </p:cNvPr>
          <p:cNvSpPr>
            <a:spLocks noGrp="1"/>
          </p:cNvSpPr>
          <p:nvPr>
            <p:ph type="dt" sz="half" idx="10"/>
          </p:nvPr>
        </p:nvSpPr>
        <p:spPr/>
        <p:txBody>
          <a:bodyPr/>
          <a:lstStyle/>
          <a:p>
            <a:fld id="{BCB2EC93-C0F2-4F6F-AAED-F3970FBB7382}" type="datetime1">
              <a:rPr kumimoji="1" lang="ja-JP" altLang="en-US" smtClean="0"/>
              <a:t>2024/11/6</a:t>
            </a:fld>
            <a:endParaRPr kumimoji="1" lang="ja-JP" altLang="en-US"/>
          </a:p>
        </p:txBody>
      </p:sp>
      <p:sp>
        <p:nvSpPr>
          <p:cNvPr id="4" name="フッター プレースホルダー 3">
            <a:extLst>
              <a:ext uri="{FF2B5EF4-FFF2-40B4-BE49-F238E27FC236}">
                <a16:creationId xmlns:a16="http://schemas.microsoft.com/office/drawing/2014/main" id="{83A2D962-D5DB-BF5C-BB39-A8734928AEB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6CD66F3-2107-E7CF-30F2-63947AB2DE03}"/>
              </a:ext>
            </a:extLst>
          </p:cNvPr>
          <p:cNvSpPr>
            <a:spLocks noGrp="1"/>
          </p:cNvSpPr>
          <p:nvPr>
            <p:ph type="sldNum" sz="quarter" idx="12"/>
          </p:nvPr>
        </p:nvSpPr>
        <p:spPr/>
        <p:txBody>
          <a:bodyPr/>
          <a:lstStyle/>
          <a:p>
            <a:fld id="{26A4E5D0-431D-4309-B795-0E3229E49DBF}" type="slidenum">
              <a:rPr kumimoji="1" lang="ja-JP" altLang="en-US" smtClean="0"/>
              <a:t>‹#›</a:t>
            </a:fld>
            <a:endParaRPr kumimoji="1" lang="ja-JP" altLang="en-US"/>
          </a:p>
        </p:txBody>
      </p:sp>
    </p:spTree>
    <p:extLst>
      <p:ext uri="{BB962C8B-B14F-4D97-AF65-F5344CB8AC3E}">
        <p14:creationId xmlns:p14="http://schemas.microsoft.com/office/powerpoint/2010/main" val="773646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B6EC89C-5E48-369A-B972-406024BC3150}"/>
              </a:ext>
            </a:extLst>
          </p:cNvPr>
          <p:cNvSpPr>
            <a:spLocks noGrp="1"/>
          </p:cNvSpPr>
          <p:nvPr>
            <p:ph type="dt" sz="half" idx="10"/>
          </p:nvPr>
        </p:nvSpPr>
        <p:spPr/>
        <p:txBody>
          <a:bodyPr/>
          <a:lstStyle/>
          <a:p>
            <a:fld id="{605C717E-3FEA-4531-86C1-7518F115CAAA}" type="datetime1">
              <a:rPr kumimoji="1" lang="ja-JP" altLang="en-US" smtClean="0"/>
              <a:t>2024/11/6</a:t>
            </a:fld>
            <a:endParaRPr kumimoji="1" lang="ja-JP" altLang="en-US"/>
          </a:p>
        </p:txBody>
      </p:sp>
      <p:sp>
        <p:nvSpPr>
          <p:cNvPr id="3" name="フッター プレースホルダー 2">
            <a:extLst>
              <a:ext uri="{FF2B5EF4-FFF2-40B4-BE49-F238E27FC236}">
                <a16:creationId xmlns:a16="http://schemas.microsoft.com/office/drawing/2014/main" id="{8AE60FB2-D2DB-2CC0-813A-FE8E0D98909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7A040C2-81E4-8877-E5BC-2FBD923207F8}"/>
              </a:ext>
            </a:extLst>
          </p:cNvPr>
          <p:cNvSpPr>
            <a:spLocks noGrp="1"/>
          </p:cNvSpPr>
          <p:nvPr>
            <p:ph type="sldNum" sz="quarter" idx="12"/>
          </p:nvPr>
        </p:nvSpPr>
        <p:spPr/>
        <p:txBody>
          <a:bodyPr/>
          <a:lstStyle/>
          <a:p>
            <a:fld id="{26A4E5D0-431D-4309-B795-0E3229E49DBF}" type="slidenum">
              <a:rPr kumimoji="1" lang="ja-JP" altLang="en-US" smtClean="0"/>
              <a:t>‹#›</a:t>
            </a:fld>
            <a:endParaRPr kumimoji="1" lang="ja-JP" altLang="en-US"/>
          </a:p>
        </p:txBody>
      </p:sp>
    </p:spTree>
    <p:extLst>
      <p:ext uri="{BB962C8B-B14F-4D97-AF65-F5344CB8AC3E}">
        <p14:creationId xmlns:p14="http://schemas.microsoft.com/office/powerpoint/2010/main" val="4138226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2294B2-5EF8-1735-B026-5C507163C5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9DCAE98-5CAB-63BE-51A6-19F1487793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FBE3C9-85C3-0A3E-DAC4-6E7885BBA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CDC4462-AEC6-4380-1F3D-3E9D80AD9E84}"/>
              </a:ext>
            </a:extLst>
          </p:cNvPr>
          <p:cNvSpPr>
            <a:spLocks noGrp="1"/>
          </p:cNvSpPr>
          <p:nvPr>
            <p:ph type="dt" sz="half" idx="10"/>
          </p:nvPr>
        </p:nvSpPr>
        <p:spPr/>
        <p:txBody>
          <a:bodyPr/>
          <a:lstStyle/>
          <a:p>
            <a:fld id="{A972C6BE-3393-4FA2-8EE0-B48CB545A562}" type="datetime1">
              <a:rPr kumimoji="1" lang="ja-JP" altLang="en-US" smtClean="0"/>
              <a:t>2024/11/6</a:t>
            </a:fld>
            <a:endParaRPr kumimoji="1" lang="ja-JP" altLang="en-US"/>
          </a:p>
        </p:txBody>
      </p:sp>
      <p:sp>
        <p:nvSpPr>
          <p:cNvPr id="6" name="フッター プレースホルダー 5">
            <a:extLst>
              <a:ext uri="{FF2B5EF4-FFF2-40B4-BE49-F238E27FC236}">
                <a16:creationId xmlns:a16="http://schemas.microsoft.com/office/drawing/2014/main" id="{E0E42B08-19C8-6907-C8E4-FFBA7CF3022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A30CBF-6CDA-C562-9955-1CD2527C6C82}"/>
              </a:ext>
            </a:extLst>
          </p:cNvPr>
          <p:cNvSpPr>
            <a:spLocks noGrp="1"/>
          </p:cNvSpPr>
          <p:nvPr>
            <p:ph type="sldNum" sz="quarter" idx="12"/>
          </p:nvPr>
        </p:nvSpPr>
        <p:spPr/>
        <p:txBody>
          <a:bodyPr/>
          <a:lstStyle/>
          <a:p>
            <a:fld id="{26A4E5D0-431D-4309-B795-0E3229E49DBF}" type="slidenum">
              <a:rPr kumimoji="1" lang="ja-JP" altLang="en-US" smtClean="0"/>
              <a:t>‹#›</a:t>
            </a:fld>
            <a:endParaRPr kumimoji="1" lang="ja-JP" altLang="en-US"/>
          </a:p>
        </p:txBody>
      </p:sp>
    </p:spTree>
    <p:extLst>
      <p:ext uri="{BB962C8B-B14F-4D97-AF65-F5344CB8AC3E}">
        <p14:creationId xmlns:p14="http://schemas.microsoft.com/office/powerpoint/2010/main" val="349179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EDF8F8-11AD-1637-9B75-D2A0396FDF0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0EEC2F4-2C12-79A4-821C-720FAEC324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FE461BC-2575-C7CE-45BC-50DF082977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E1CA377-839B-DAB1-66AC-9802B59871ED}"/>
              </a:ext>
            </a:extLst>
          </p:cNvPr>
          <p:cNvSpPr>
            <a:spLocks noGrp="1"/>
          </p:cNvSpPr>
          <p:nvPr>
            <p:ph type="dt" sz="half" idx="10"/>
          </p:nvPr>
        </p:nvSpPr>
        <p:spPr/>
        <p:txBody>
          <a:bodyPr/>
          <a:lstStyle/>
          <a:p>
            <a:fld id="{5650370E-F78D-43E5-8DB2-004B3C9F43E9}" type="datetime1">
              <a:rPr kumimoji="1" lang="ja-JP" altLang="en-US" smtClean="0"/>
              <a:t>2024/11/6</a:t>
            </a:fld>
            <a:endParaRPr kumimoji="1" lang="ja-JP" altLang="en-US"/>
          </a:p>
        </p:txBody>
      </p:sp>
      <p:sp>
        <p:nvSpPr>
          <p:cNvPr id="6" name="フッター プレースホルダー 5">
            <a:extLst>
              <a:ext uri="{FF2B5EF4-FFF2-40B4-BE49-F238E27FC236}">
                <a16:creationId xmlns:a16="http://schemas.microsoft.com/office/drawing/2014/main" id="{C17D00E1-01A1-E967-513E-78D21BB9D4B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3CE431C-7940-18B7-FDCB-0D07EDAF788A}"/>
              </a:ext>
            </a:extLst>
          </p:cNvPr>
          <p:cNvSpPr>
            <a:spLocks noGrp="1"/>
          </p:cNvSpPr>
          <p:nvPr>
            <p:ph type="sldNum" sz="quarter" idx="12"/>
          </p:nvPr>
        </p:nvSpPr>
        <p:spPr/>
        <p:txBody>
          <a:bodyPr/>
          <a:lstStyle/>
          <a:p>
            <a:fld id="{26A4E5D0-431D-4309-B795-0E3229E49DBF}" type="slidenum">
              <a:rPr kumimoji="1" lang="ja-JP" altLang="en-US" smtClean="0"/>
              <a:t>‹#›</a:t>
            </a:fld>
            <a:endParaRPr kumimoji="1" lang="ja-JP" altLang="en-US"/>
          </a:p>
        </p:txBody>
      </p:sp>
    </p:spTree>
    <p:extLst>
      <p:ext uri="{BB962C8B-B14F-4D97-AF65-F5344CB8AC3E}">
        <p14:creationId xmlns:p14="http://schemas.microsoft.com/office/powerpoint/2010/main" val="219004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D08316A-610B-A9B1-8A44-23C1B24E51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4DD45-4A03-0175-6911-4D4D678655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EFF984-19F9-87EE-6EC6-CD3EC68CB3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810517-C824-4293-B224-ADE7A8D23625}" type="datetime1">
              <a:rPr kumimoji="1" lang="ja-JP" altLang="en-US" smtClean="0"/>
              <a:t>2024/11/6</a:t>
            </a:fld>
            <a:endParaRPr kumimoji="1" lang="ja-JP" altLang="en-US"/>
          </a:p>
        </p:txBody>
      </p:sp>
      <p:sp>
        <p:nvSpPr>
          <p:cNvPr id="5" name="フッター プレースホルダー 4">
            <a:extLst>
              <a:ext uri="{FF2B5EF4-FFF2-40B4-BE49-F238E27FC236}">
                <a16:creationId xmlns:a16="http://schemas.microsoft.com/office/drawing/2014/main" id="{29F224EA-E5DC-EFF9-9B85-01FD91F04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130D833-8FE8-9E3D-8FF4-B6A1E083FD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A4E5D0-431D-4309-B795-0E3229E49DBF}" type="slidenum">
              <a:rPr kumimoji="1" lang="ja-JP" altLang="en-US" smtClean="0"/>
              <a:t>‹#›</a:t>
            </a:fld>
            <a:endParaRPr kumimoji="1" lang="ja-JP" altLang="en-US" dirty="0"/>
          </a:p>
        </p:txBody>
      </p:sp>
    </p:spTree>
    <p:extLst>
      <p:ext uri="{BB962C8B-B14F-4D97-AF65-F5344CB8AC3E}">
        <p14:creationId xmlns:p14="http://schemas.microsoft.com/office/powerpoint/2010/main" val="747084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audio" Target="../media/media4.wav"/><Relationship Id="rId3" Type="http://schemas.microsoft.com/office/2007/relationships/media" Target="../media/media2.wav"/><Relationship Id="rId7" Type="http://schemas.microsoft.com/office/2007/relationships/media" Target="../media/media4.wav"/><Relationship Id="rId12" Type="http://schemas.openxmlformats.org/officeDocument/2006/relationships/image" Target="../media/image17.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11" Type="http://schemas.openxmlformats.org/officeDocument/2006/relationships/image" Target="../media/image15.png"/><Relationship Id="rId5" Type="http://schemas.microsoft.com/office/2007/relationships/media" Target="../media/media3.wav"/><Relationship Id="rId10" Type="http://schemas.openxmlformats.org/officeDocument/2006/relationships/notesSlide" Target="../notesSlides/notesSlide11.xml"/><Relationship Id="rId4" Type="http://schemas.openxmlformats.org/officeDocument/2006/relationships/audio" Target="../media/media2.wav"/><Relationship Id="rId9"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audio" Target="../media/media8.wav"/><Relationship Id="rId3" Type="http://schemas.microsoft.com/office/2007/relationships/media" Target="../media/media6.wav"/><Relationship Id="rId7" Type="http://schemas.microsoft.com/office/2007/relationships/media" Target="../media/media8.wav"/><Relationship Id="rId12" Type="http://schemas.openxmlformats.org/officeDocument/2006/relationships/image" Target="../media/image17.png"/><Relationship Id="rId2" Type="http://schemas.openxmlformats.org/officeDocument/2006/relationships/audio" Target="../media/media5.wav"/><Relationship Id="rId1" Type="http://schemas.microsoft.com/office/2007/relationships/media" Target="../media/media5.wav"/><Relationship Id="rId6" Type="http://schemas.openxmlformats.org/officeDocument/2006/relationships/audio" Target="../media/media7.wav"/><Relationship Id="rId11" Type="http://schemas.openxmlformats.org/officeDocument/2006/relationships/image" Target="../media/image21.png"/><Relationship Id="rId5" Type="http://schemas.microsoft.com/office/2007/relationships/media" Target="../media/media7.wav"/><Relationship Id="rId10" Type="http://schemas.openxmlformats.org/officeDocument/2006/relationships/notesSlide" Target="../notesSlides/notesSlide13.xml"/><Relationship Id="rId4" Type="http://schemas.openxmlformats.org/officeDocument/2006/relationships/audio" Target="../media/media6.wav"/><Relationship Id="rId9"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6.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6.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01F2E1-CAE9-E146-3409-CC858FF5F019}"/>
              </a:ext>
            </a:extLst>
          </p:cNvPr>
          <p:cNvSpPr>
            <a:spLocks noGrp="1"/>
          </p:cNvSpPr>
          <p:nvPr>
            <p:ph type="ctrTitle"/>
          </p:nvPr>
        </p:nvSpPr>
        <p:spPr>
          <a:xfrm>
            <a:off x="1352107" y="1122363"/>
            <a:ext cx="9487786" cy="2387600"/>
          </a:xfrm>
        </p:spPr>
        <p:txBody>
          <a:bodyPr/>
          <a:lstStyle/>
          <a:p>
            <a:r>
              <a:rPr kumimoji="1" lang="ja-JP" altLang="en-US" dirty="0"/>
              <a:t>リアルタイム声質変換における</a:t>
            </a:r>
            <a:br>
              <a:rPr kumimoji="1" lang="en-US" altLang="ja-JP" dirty="0"/>
            </a:br>
            <a:r>
              <a:rPr kumimoji="1" lang="ja-JP" altLang="en-US" dirty="0"/>
              <a:t>聴覚フィードバック制御のための</a:t>
            </a:r>
            <a:br>
              <a:rPr kumimoji="1" lang="en-US" altLang="ja-JP" dirty="0"/>
            </a:br>
            <a:r>
              <a:rPr kumimoji="1" lang="ja-JP" altLang="en-US" dirty="0"/>
              <a:t>自己発声骨導音のアクティブキャンセリング</a:t>
            </a:r>
          </a:p>
        </p:txBody>
      </p:sp>
      <p:sp>
        <p:nvSpPr>
          <p:cNvPr id="3" name="字幕 2">
            <a:extLst>
              <a:ext uri="{FF2B5EF4-FFF2-40B4-BE49-F238E27FC236}">
                <a16:creationId xmlns:a16="http://schemas.microsoft.com/office/drawing/2014/main" id="{F0663C2A-6A05-200A-5039-50383539F631}"/>
              </a:ext>
            </a:extLst>
          </p:cNvPr>
          <p:cNvSpPr>
            <a:spLocks noGrp="1"/>
          </p:cNvSpPr>
          <p:nvPr>
            <p:ph type="subTitle" idx="1"/>
          </p:nvPr>
        </p:nvSpPr>
        <p:spPr/>
        <p:txBody>
          <a:bodyPr/>
          <a:lstStyle/>
          <a:p>
            <a:r>
              <a:rPr lang="ja-JP" altLang="en-US" dirty="0"/>
              <a:t>井田侑作</a:t>
            </a:r>
            <a:endParaRPr lang="en-US" altLang="ja-JP" dirty="0"/>
          </a:p>
        </p:txBody>
      </p:sp>
    </p:spTree>
    <p:extLst>
      <p:ext uri="{BB962C8B-B14F-4D97-AF65-F5344CB8AC3E}">
        <p14:creationId xmlns:p14="http://schemas.microsoft.com/office/powerpoint/2010/main" val="2282899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グループ化 42">
            <a:extLst>
              <a:ext uri="{FF2B5EF4-FFF2-40B4-BE49-F238E27FC236}">
                <a16:creationId xmlns:a16="http://schemas.microsoft.com/office/drawing/2014/main" id="{84720A0B-C403-E7D2-FA4C-E3D2AE98EA68}"/>
              </a:ext>
            </a:extLst>
          </p:cNvPr>
          <p:cNvGrpSpPr/>
          <p:nvPr/>
        </p:nvGrpSpPr>
        <p:grpSpPr>
          <a:xfrm>
            <a:off x="3370102" y="3028950"/>
            <a:ext cx="5451794" cy="3805296"/>
            <a:chOff x="6755504" y="3148666"/>
            <a:chExt cx="5005068" cy="3575334"/>
          </a:xfrm>
        </p:grpSpPr>
        <p:pic>
          <p:nvPicPr>
            <p:cNvPr id="9" name="図 8">
              <a:extLst>
                <a:ext uri="{FF2B5EF4-FFF2-40B4-BE49-F238E27FC236}">
                  <a16:creationId xmlns:a16="http://schemas.microsoft.com/office/drawing/2014/main" id="{6137842B-D6E1-B5ED-CD33-9F36EC82B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5504" y="3148666"/>
              <a:ext cx="2864064" cy="3007967"/>
            </a:xfrm>
            <a:prstGeom prst="rect">
              <a:avLst/>
            </a:prstGeom>
          </p:spPr>
        </p:pic>
        <p:cxnSp>
          <p:nvCxnSpPr>
            <p:cNvPr id="10" name="コネクタ: 曲線 9">
              <a:extLst>
                <a:ext uri="{FF2B5EF4-FFF2-40B4-BE49-F238E27FC236}">
                  <a16:creationId xmlns:a16="http://schemas.microsoft.com/office/drawing/2014/main" id="{8BC05DA8-850C-0AF4-96E9-83D761F8EB6D}"/>
                </a:ext>
              </a:extLst>
            </p:cNvPr>
            <p:cNvCxnSpPr>
              <a:cxnSpLocks/>
            </p:cNvCxnSpPr>
            <p:nvPr/>
          </p:nvCxnSpPr>
          <p:spPr>
            <a:xfrm rot="5400000" flipH="1" flipV="1">
              <a:off x="8031889" y="4932734"/>
              <a:ext cx="1134269" cy="701098"/>
            </a:xfrm>
            <a:prstGeom prst="curved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テキスト ボックス 11">
              <a:extLst>
                <a:ext uri="{FF2B5EF4-FFF2-40B4-BE49-F238E27FC236}">
                  <a16:creationId xmlns:a16="http://schemas.microsoft.com/office/drawing/2014/main" id="{0602575F-6007-B7D8-09CE-2DD73CBDD6E3}"/>
                </a:ext>
              </a:extLst>
            </p:cNvPr>
            <p:cNvSpPr txBox="1"/>
            <p:nvPr/>
          </p:nvSpPr>
          <p:spPr>
            <a:xfrm>
              <a:off x="7651411" y="6147369"/>
              <a:ext cx="1194126" cy="302644"/>
            </a:xfrm>
            <a:prstGeom prst="rect">
              <a:avLst/>
            </a:prstGeom>
            <a:noFill/>
          </p:spPr>
          <p:txBody>
            <a:bodyPr wrap="square" rtlCol="0">
              <a:spAutoFit/>
            </a:bodyPr>
            <a:lstStyle/>
            <a:p>
              <a:pPr algn="ctr"/>
              <a:r>
                <a:rPr kumimoji="1" lang="ja-JP" altLang="en-US" dirty="0">
                  <a:latin typeface="ＭＳ Ｐゴシック" panose="020B0600070205080204" pitchFamily="50" charset="-128"/>
                  <a:ea typeface="ＭＳ Ｐゴシック" panose="020B0600070205080204" pitchFamily="50" charset="-128"/>
                </a:rPr>
                <a:t>発声音</a:t>
              </a:r>
            </a:p>
          </p:txBody>
        </p:sp>
        <p:sp>
          <p:nvSpPr>
            <p:cNvPr id="19" name="テキスト ボックス 18">
              <a:extLst>
                <a:ext uri="{FF2B5EF4-FFF2-40B4-BE49-F238E27FC236}">
                  <a16:creationId xmlns:a16="http://schemas.microsoft.com/office/drawing/2014/main" id="{D078CB31-1FE3-B99A-2628-7D50CD368F0D}"/>
                </a:ext>
              </a:extLst>
            </p:cNvPr>
            <p:cNvSpPr txBox="1"/>
            <p:nvPr/>
          </p:nvSpPr>
          <p:spPr>
            <a:xfrm>
              <a:off x="8949574" y="4145694"/>
              <a:ext cx="1194126" cy="347012"/>
            </a:xfrm>
            <a:prstGeom prst="rect">
              <a:avLst/>
            </a:prstGeom>
            <a:noFill/>
          </p:spPr>
          <p:txBody>
            <a:bodyPr wrap="square" rtlCol="0">
              <a:spAutoFit/>
            </a:bodyPr>
            <a:lstStyle/>
            <a:p>
              <a:pPr algn="ctr"/>
              <a:r>
                <a:rPr lang="ja-JP" altLang="en-US" dirty="0">
                  <a:latin typeface="ＭＳ Ｐゴシック" panose="020B0600070205080204" pitchFamily="50" charset="-128"/>
                  <a:ea typeface="ＭＳ Ｐゴシック" panose="020B0600070205080204" pitchFamily="50" charset="-128"/>
                </a:rPr>
                <a:t>骨導成分</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22" name="円: 塗りつぶしなし 21">
              <a:extLst>
                <a:ext uri="{FF2B5EF4-FFF2-40B4-BE49-F238E27FC236}">
                  <a16:creationId xmlns:a16="http://schemas.microsoft.com/office/drawing/2014/main" id="{E8BDCD34-9311-6A82-58E7-E0C3373EDCF7}"/>
                </a:ext>
              </a:extLst>
            </p:cNvPr>
            <p:cNvSpPr/>
            <p:nvPr/>
          </p:nvSpPr>
          <p:spPr>
            <a:xfrm>
              <a:off x="8094764" y="5868895"/>
              <a:ext cx="307418" cy="259997"/>
            </a:xfrm>
            <a:prstGeom prst="donut">
              <a:avLst>
                <a:gd name="adj" fmla="val 13744"/>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sp>
          <p:nvSpPr>
            <p:cNvPr id="23" name="円: 塗りつぶしなし 22">
              <a:extLst>
                <a:ext uri="{FF2B5EF4-FFF2-40B4-BE49-F238E27FC236}">
                  <a16:creationId xmlns:a16="http://schemas.microsoft.com/office/drawing/2014/main" id="{8DDA749D-9A85-F629-92CA-AB431AD657E5}"/>
                </a:ext>
              </a:extLst>
            </p:cNvPr>
            <p:cNvSpPr/>
            <p:nvPr/>
          </p:nvSpPr>
          <p:spPr>
            <a:xfrm>
              <a:off x="8904220" y="4457808"/>
              <a:ext cx="307418" cy="259997"/>
            </a:xfrm>
            <a:prstGeom prst="donut">
              <a:avLst>
                <a:gd name="adj" fmla="val 13744"/>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sp>
          <p:nvSpPr>
            <p:cNvPr id="35" name="矢印: 折線 34">
              <a:extLst>
                <a:ext uri="{FF2B5EF4-FFF2-40B4-BE49-F238E27FC236}">
                  <a16:creationId xmlns:a16="http://schemas.microsoft.com/office/drawing/2014/main" id="{08AF2EA2-9D83-8DBA-24EA-342D3D4ECAE2}"/>
                </a:ext>
              </a:extLst>
            </p:cNvPr>
            <p:cNvSpPr/>
            <p:nvPr/>
          </p:nvSpPr>
          <p:spPr>
            <a:xfrm rot="16200000" flipV="1">
              <a:off x="9246159" y="5159351"/>
              <a:ext cx="690631" cy="1775637"/>
            </a:xfrm>
            <a:prstGeom prst="bentArrow">
              <a:avLst>
                <a:gd name="adj1" fmla="val 5546"/>
                <a:gd name="adj2" fmla="val 11261"/>
                <a:gd name="adj3" fmla="val 25000"/>
                <a:gd name="adj4" fmla="val 46079"/>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36" name="テキスト ボックス 35">
              <a:extLst>
                <a:ext uri="{FF2B5EF4-FFF2-40B4-BE49-F238E27FC236}">
                  <a16:creationId xmlns:a16="http://schemas.microsoft.com/office/drawing/2014/main" id="{FC5FAFAD-8EE7-935C-B8D4-F0F0A8958482}"/>
                </a:ext>
              </a:extLst>
            </p:cNvPr>
            <p:cNvSpPr txBox="1"/>
            <p:nvPr/>
          </p:nvSpPr>
          <p:spPr>
            <a:xfrm>
              <a:off x="8809118" y="6376988"/>
              <a:ext cx="1194126" cy="347012"/>
            </a:xfrm>
            <a:prstGeom prst="rect">
              <a:avLst/>
            </a:prstGeom>
            <a:noFill/>
          </p:spPr>
          <p:txBody>
            <a:bodyPr wrap="square" rtlCol="0">
              <a:spAutoFit/>
            </a:bodyPr>
            <a:lstStyle/>
            <a:p>
              <a:pPr algn="ctr"/>
              <a:r>
                <a:rPr lang="ja-JP" altLang="en-US" dirty="0">
                  <a:latin typeface="ＭＳ Ｐゴシック" panose="020B0600070205080204" pitchFamily="50" charset="-128"/>
                  <a:ea typeface="ＭＳ Ｐゴシック" panose="020B0600070205080204" pitchFamily="50" charset="-128"/>
                </a:rPr>
                <a:t>気導成分</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38" name="正方形/長方形 37">
              <a:extLst>
                <a:ext uri="{FF2B5EF4-FFF2-40B4-BE49-F238E27FC236}">
                  <a16:creationId xmlns:a16="http://schemas.microsoft.com/office/drawing/2014/main" id="{5A606F9F-3828-9D11-EF49-E71D82C59FBF}"/>
                </a:ext>
              </a:extLst>
            </p:cNvPr>
            <p:cNvSpPr/>
            <p:nvPr/>
          </p:nvSpPr>
          <p:spPr>
            <a:xfrm>
              <a:off x="9071136" y="5321211"/>
              <a:ext cx="2689436" cy="3806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solidFill>
                    <a:schemeClr val="tx1"/>
                  </a:solidFill>
                  <a:latin typeface="ＭＳ Ｐゴシック" panose="020B0600070205080204" pitchFamily="50" charset="-128"/>
                  <a:ea typeface="ＭＳ Ｐゴシック" panose="020B0600070205080204" pitchFamily="50" charset="-128"/>
                </a:rPr>
                <a:t>逆位相の骨導音声</a:t>
              </a:r>
              <a:endParaRPr kumimoji="1" lang="ja-JP" altLang="en-US" dirty="0">
                <a:solidFill>
                  <a:schemeClr val="tx1"/>
                </a:solidFill>
                <a:latin typeface="ＭＳ Ｐゴシック" panose="020B0600070205080204" pitchFamily="50" charset="-128"/>
                <a:ea typeface="ＭＳ Ｐゴシック" panose="020B0600070205080204" pitchFamily="50" charset="-128"/>
              </a:endParaRPr>
            </a:p>
          </p:txBody>
        </p:sp>
        <p:sp>
          <p:nvSpPr>
            <p:cNvPr id="39" name="矢印: 折線 38">
              <a:extLst>
                <a:ext uri="{FF2B5EF4-FFF2-40B4-BE49-F238E27FC236}">
                  <a16:creationId xmlns:a16="http://schemas.microsoft.com/office/drawing/2014/main" id="{B705970E-CE76-5F36-A7F8-9A07B514758C}"/>
                </a:ext>
              </a:extLst>
            </p:cNvPr>
            <p:cNvSpPr/>
            <p:nvPr/>
          </p:nvSpPr>
          <p:spPr>
            <a:xfrm rot="10800000" flipV="1">
              <a:off x="9245061" y="4538230"/>
              <a:ext cx="1188052" cy="781079"/>
            </a:xfrm>
            <a:prstGeom prst="bentArrow">
              <a:avLst>
                <a:gd name="adj1" fmla="val 6563"/>
                <a:gd name="adj2" fmla="val 10790"/>
                <a:gd name="adj3" fmla="val 21007"/>
                <a:gd name="adj4" fmla="val 46079"/>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grpSp>
      <p:sp>
        <p:nvSpPr>
          <p:cNvPr id="2" name="タイトル 1">
            <a:extLst>
              <a:ext uri="{FF2B5EF4-FFF2-40B4-BE49-F238E27FC236}">
                <a16:creationId xmlns:a16="http://schemas.microsoft.com/office/drawing/2014/main" id="{879F8480-D9A9-0768-41A6-D455D533572D}"/>
              </a:ext>
            </a:extLst>
          </p:cNvPr>
          <p:cNvSpPr>
            <a:spLocks noGrp="1"/>
          </p:cNvSpPr>
          <p:nvPr>
            <p:ph type="title"/>
          </p:nvPr>
        </p:nvSpPr>
        <p:spPr/>
        <p:txBody>
          <a:bodyPr/>
          <a:lstStyle/>
          <a:p>
            <a:r>
              <a:rPr kumimoji="1" lang="ja-JP" altLang="en-US" dirty="0"/>
              <a:t>提案手法</a:t>
            </a:r>
          </a:p>
        </p:txBody>
      </p:sp>
      <p:sp>
        <p:nvSpPr>
          <p:cNvPr id="3" name="コンテンツ プレースホルダー 2">
            <a:extLst>
              <a:ext uri="{FF2B5EF4-FFF2-40B4-BE49-F238E27FC236}">
                <a16:creationId xmlns:a16="http://schemas.microsoft.com/office/drawing/2014/main" id="{34CC3F91-2BB9-0010-7AF7-7BBFF30F7949}"/>
              </a:ext>
            </a:extLst>
          </p:cNvPr>
          <p:cNvSpPr>
            <a:spLocks noGrp="1"/>
          </p:cNvSpPr>
          <p:nvPr>
            <p:ph idx="1"/>
          </p:nvPr>
        </p:nvSpPr>
        <p:spPr>
          <a:xfrm>
            <a:off x="838200" y="1268413"/>
            <a:ext cx="10515600" cy="4888220"/>
          </a:xfrm>
        </p:spPr>
        <p:txBody>
          <a:bodyPr/>
          <a:lstStyle/>
          <a:p>
            <a:r>
              <a:rPr lang="ja-JP" altLang="en-US" dirty="0"/>
              <a:t>発声時に骨導音声をリアルタイムで消音、低減したい</a:t>
            </a:r>
            <a:endParaRPr lang="en-US" altLang="ja-JP" dirty="0"/>
          </a:p>
          <a:p>
            <a:r>
              <a:rPr lang="ja-JP" altLang="en-US" dirty="0"/>
              <a:t>発声音の気導成分から逆位相の疑似骨導成分を生成し，</a:t>
            </a:r>
            <a:endParaRPr lang="en-US" altLang="ja-JP" dirty="0"/>
          </a:p>
          <a:p>
            <a:pPr marL="0" indent="0">
              <a:buNone/>
            </a:pPr>
            <a:r>
              <a:rPr lang="ja-JP" altLang="en-US" dirty="0"/>
              <a:t>　イヤホン等で呈示し骨導音声を低減</a:t>
            </a:r>
            <a:endParaRPr lang="en-US" altLang="ja-JP" dirty="0"/>
          </a:p>
          <a:p>
            <a:pPr lvl="1"/>
            <a:r>
              <a:rPr lang="ja-JP" altLang="en-US" dirty="0"/>
              <a:t>気導イヤホンまたは骨導イヤホンで呈示</a:t>
            </a:r>
            <a:endParaRPr lang="en-US" altLang="ja-JP" dirty="0"/>
          </a:p>
        </p:txBody>
      </p:sp>
    </p:spTree>
    <p:extLst>
      <p:ext uri="{BB962C8B-B14F-4D97-AF65-F5344CB8AC3E}">
        <p14:creationId xmlns:p14="http://schemas.microsoft.com/office/powerpoint/2010/main" val="2565041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33720A-60E8-C83D-C7DE-06042CFB079B}"/>
              </a:ext>
            </a:extLst>
          </p:cNvPr>
          <p:cNvSpPr>
            <a:spLocks noGrp="1"/>
          </p:cNvSpPr>
          <p:nvPr>
            <p:ph type="title"/>
          </p:nvPr>
        </p:nvSpPr>
        <p:spPr/>
        <p:txBody>
          <a:bodyPr/>
          <a:lstStyle/>
          <a:p>
            <a:r>
              <a:rPr kumimoji="1" lang="ja-JP" altLang="en-US" dirty="0"/>
              <a:t>実験</a:t>
            </a:r>
          </a:p>
        </p:txBody>
      </p:sp>
      <p:grpSp>
        <p:nvGrpSpPr>
          <p:cNvPr id="35" name="グループ化 34">
            <a:extLst>
              <a:ext uri="{FF2B5EF4-FFF2-40B4-BE49-F238E27FC236}">
                <a16:creationId xmlns:a16="http://schemas.microsoft.com/office/drawing/2014/main" id="{877AD466-D1F6-D267-9221-43EC2919924C}"/>
              </a:ext>
            </a:extLst>
          </p:cNvPr>
          <p:cNvGrpSpPr/>
          <p:nvPr/>
        </p:nvGrpSpPr>
        <p:grpSpPr>
          <a:xfrm>
            <a:off x="5093968" y="2815246"/>
            <a:ext cx="7482901" cy="3670774"/>
            <a:chOff x="4736780" y="2906917"/>
            <a:chExt cx="7482901" cy="3670774"/>
          </a:xfrm>
        </p:grpSpPr>
        <p:grpSp>
          <p:nvGrpSpPr>
            <p:cNvPr id="17" name="グループ化 16">
              <a:extLst>
                <a:ext uri="{FF2B5EF4-FFF2-40B4-BE49-F238E27FC236}">
                  <a16:creationId xmlns:a16="http://schemas.microsoft.com/office/drawing/2014/main" id="{B6D2012C-1872-662B-9B29-AFC5449CFD6D}"/>
                </a:ext>
              </a:extLst>
            </p:cNvPr>
            <p:cNvGrpSpPr/>
            <p:nvPr/>
          </p:nvGrpSpPr>
          <p:grpSpPr>
            <a:xfrm>
              <a:off x="4736780" y="2906917"/>
              <a:ext cx="3134899" cy="3670774"/>
              <a:chOff x="5036692" y="2616301"/>
              <a:chExt cx="3134899" cy="3670774"/>
            </a:xfrm>
          </p:grpSpPr>
          <p:pic>
            <p:nvPicPr>
              <p:cNvPr id="20" name="図 19">
                <a:extLst>
                  <a:ext uri="{FF2B5EF4-FFF2-40B4-BE49-F238E27FC236}">
                    <a16:creationId xmlns:a16="http://schemas.microsoft.com/office/drawing/2014/main" id="{70659C80-9D89-01FD-7BAD-76A04D8BF7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6692" y="2616301"/>
                <a:ext cx="3134899" cy="3670774"/>
              </a:xfrm>
              <a:prstGeom prst="rect">
                <a:avLst/>
              </a:prstGeom>
            </p:spPr>
          </p:pic>
          <p:sp>
            <p:nvSpPr>
              <p:cNvPr id="4" name="円: 塗りつぶしなし 3">
                <a:extLst>
                  <a:ext uri="{FF2B5EF4-FFF2-40B4-BE49-F238E27FC236}">
                    <a16:creationId xmlns:a16="http://schemas.microsoft.com/office/drawing/2014/main" id="{1C537BE4-67CD-7407-8F51-58F3B4889D7F}"/>
                  </a:ext>
                </a:extLst>
              </p:cNvPr>
              <p:cNvSpPr/>
              <p:nvPr/>
            </p:nvSpPr>
            <p:spPr>
              <a:xfrm>
                <a:off x="6498954" y="5880313"/>
                <a:ext cx="344722" cy="345135"/>
              </a:xfrm>
              <a:prstGeom prst="donut">
                <a:avLst>
                  <a:gd name="adj" fmla="val 13744"/>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sp>
            <p:nvSpPr>
              <p:cNvPr id="5" name="円: 塗りつぶしなし 4">
                <a:extLst>
                  <a:ext uri="{FF2B5EF4-FFF2-40B4-BE49-F238E27FC236}">
                    <a16:creationId xmlns:a16="http://schemas.microsoft.com/office/drawing/2014/main" id="{32EBF25B-FC99-307B-D565-3F45ABD325CC}"/>
                  </a:ext>
                </a:extLst>
              </p:cNvPr>
              <p:cNvSpPr/>
              <p:nvPr/>
            </p:nvSpPr>
            <p:spPr>
              <a:xfrm>
                <a:off x="6498954" y="4754067"/>
                <a:ext cx="344722" cy="345135"/>
              </a:xfrm>
              <a:prstGeom prst="donut">
                <a:avLst>
                  <a:gd name="adj" fmla="val 13744"/>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sp>
            <p:nvSpPr>
              <p:cNvPr id="6" name="円: 塗りつぶしなし 5">
                <a:extLst>
                  <a:ext uri="{FF2B5EF4-FFF2-40B4-BE49-F238E27FC236}">
                    <a16:creationId xmlns:a16="http://schemas.microsoft.com/office/drawing/2014/main" id="{EA42AF15-E971-03FD-C1D3-7F38E8392444}"/>
                  </a:ext>
                </a:extLst>
              </p:cNvPr>
              <p:cNvSpPr/>
              <p:nvPr/>
            </p:nvSpPr>
            <p:spPr>
              <a:xfrm>
                <a:off x="7371605" y="4247339"/>
                <a:ext cx="344722" cy="345135"/>
              </a:xfrm>
              <a:prstGeom prst="donut">
                <a:avLst>
                  <a:gd name="adj" fmla="val 13744"/>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grpSp>
        <p:grpSp>
          <p:nvGrpSpPr>
            <p:cNvPr id="8" name="グループ化 7">
              <a:extLst>
                <a:ext uri="{FF2B5EF4-FFF2-40B4-BE49-F238E27FC236}">
                  <a16:creationId xmlns:a16="http://schemas.microsoft.com/office/drawing/2014/main" id="{8556A9D7-BA15-A9F8-6CEF-7EBF004BBD83}"/>
                </a:ext>
              </a:extLst>
            </p:cNvPr>
            <p:cNvGrpSpPr/>
            <p:nvPr/>
          </p:nvGrpSpPr>
          <p:grpSpPr>
            <a:xfrm>
              <a:off x="8166679" y="4719079"/>
              <a:ext cx="1894349" cy="1654686"/>
              <a:chOff x="4035438" y="4833124"/>
              <a:chExt cx="1894349" cy="1584090"/>
            </a:xfrm>
          </p:grpSpPr>
          <p:cxnSp>
            <p:nvCxnSpPr>
              <p:cNvPr id="10" name="直線コネクタ 9">
                <a:extLst>
                  <a:ext uri="{FF2B5EF4-FFF2-40B4-BE49-F238E27FC236}">
                    <a16:creationId xmlns:a16="http://schemas.microsoft.com/office/drawing/2014/main" id="{CCA93073-6173-A0EF-5CFA-552D29B1C718}"/>
                  </a:ext>
                </a:extLst>
              </p:cNvPr>
              <p:cNvCxnSpPr>
                <a:cxnSpLocks/>
              </p:cNvCxnSpPr>
              <p:nvPr/>
            </p:nvCxnSpPr>
            <p:spPr>
              <a:xfrm>
                <a:off x="5508446" y="4833125"/>
                <a:ext cx="421341" cy="0"/>
              </a:xfrm>
              <a:prstGeom prst="line">
                <a:avLst/>
              </a:prstGeom>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a16="http://schemas.microsoft.com/office/drawing/2014/main" id="{AE534FA0-BF46-A2E8-6B44-5D5234B11C1A}"/>
                  </a:ext>
                </a:extLst>
              </p:cNvPr>
              <p:cNvCxnSpPr>
                <a:cxnSpLocks/>
              </p:cNvCxnSpPr>
              <p:nvPr/>
            </p:nvCxnSpPr>
            <p:spPr>
              <a:xfrm>
                <a:off x="5929787" y="4833124"/>
                <a:ext cx="0" cy="1584090"/>
              </a:xfrm>
              <a:prstGeom prst="line">
                <a:avLst/>
              </a:prstGeom>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FDC1A11F-7D50-4CBE-569D-D719BE6AD08C}"/>
                  </a:ext>
                </a:extLst>
              </p:cNvPr>
              <p:cNvCxnSpPr>
                <a:cxnSpLocks/>
              </p:cNvCxnSpPr>
              <p:nvPr/>
            </p:nvCxnSpPr>
            <p:spPr>
              <a:xfrm flipV="1">
                <a:off x="4035438" y="6402375"/>
                <a:ext cx="1894349" cy="14839"/>
              </a:xfrm>
              <a:prstGeom prst="line">
                <a:avLst/>
              </a:prstGeom>
            </p:spPr>
            <p:style>
              <a:lnRef idx="3">
                <a:schemeClr val="dk1"/>
              </a:lnRef>
              <a:fillRef idx="0">
                <a:schemeClr val="dk1"/>
              </a:fillRef>
              <a:effectRef idx="2">
                <a:schemeClr val="dk1"/>
              </a:effectRef>
              <a:fontRef idx="minor">
                <a:schemeClr val="tx1"/>
              </a:fontRef>
            </p:style>
          </p:cxnSp>
        </p:grpSp>
        <p:sp>
          <p:nvSpPr>
            <p:cNvPr id="9" name="テキスト ボックス 8">
              <a:extLst>
                <a:ext uri="{FF2B5EF4-FFF2-40B4-BE49-F238E27FC236}">
                  <a16:creationId xmlns:a16="http://schemas.microsoft.com/office/drawing/2014/main" id="{CDC56EF1-80E0-F1D2-AC4C-500B5B078BC3}"/>
                </a:ext>
              </a:extLst>
            </p:cNvPr>
            <p:cNvSpPr txBox="1"/>
            <p:nvPr/>
          </p:nvSpPr>
          <p:spPr>
            <a:xfrm>
              <a:off x="10139870" y="4983730"/>
              <a:ext cx="2079811" cy="369332"/>
            </a:xfrm>
            <a:prstGeom prst="rect">
              <a:avLst/>
            </a:prstGeom>
            <a:noFill/>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パラレルデータ</a:t>
              </a:r>
            </a:p>
          </p:txBody>
        </p:sp>
        <p:sp>
          <p:nvSpPr>
            <p:cNvPr id="25" name="正方形/長方形 24">
              <a:extLst>
                <a:ext uri="{FF2B5EF4-FFF2-40B4-BE49-F238E27FC236}">
                  <a16:creationId xmlns:a16="http://schemas.microsoft.com/office/drawing/2014/main" id="{DAA63C88-A584-8E2D-5A4B-1D297210E4B1}"/>
                </a:ext>
              </a:extLst>
            </p:cNvPr>
            <p:cNvSpPr/>
            <p:nvPr/>
          </p:nvSpPr>
          <p:spPr>
            <a:xfrm>
              <a:off x="7488155" y="4520200"/>
              <a:ext cx="1849088" cy="3806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solidFill>
                    <a:schemeClr val="tx1"/>
                  </a:solidFill>
                  <a:latin typeface="ＭＳ Ｐゴシック" panose="020B0600070205080204" pitchFamily="50" charset="-128"/>
                  <a:ea typeface="ＭＳ Ｐゴシック" panose="020B0600070205080204" pitchFamily="50" charset="-128"/>
                </a:rPr>
                <a:t>イヤホン型マイク</a:t>
              </a:r>
              <a:endParaRPr kumimoji="1" lang="ja-JP" altLang="en-US" dirty="0">
                <a:solidFill>
                  <a:schemeClr val="tx1"/>
                </a:solidFill>
                <a:latin typeface="ＭＳ Ｐゴシック" panose="020B0600070205080204" pitchFamily="50" charset="-128"/>
                <a:ea typeface="ＭＳ Ｐゴシック" panose="020B0600070205080204" pitchFamily="50" charset="-128"/>
              </a:endParaRPr>
            </a:p>
          </p:txBody>
        </p:sp>
        <p:sp>
          <p:nvSpPr>
            <p:cNvPr id="27" name="正方形/長方形 26">
              <a:extLst>
                <a:ext uri="{FF2B5EF4-FFF2-40B4-BE49-F238E27FC236}">
                  <a16:creationId xmlns:a16="http://schemas.microsoft.com/office/drawing/2014/main" id="{56A8E45C-234A-B8A6-8E54-64BEF0CE3AA7}"/>
                </a:ext>
              </a:extLst>
            </p:cNvPr>
            <p:cNvSpPr/>
            <p:nvPr/>
          </p:nvSpPr>
          <p:spPr>
            <a:xfrm>
              <a:off x="6683422" y="5004067"/>
              <a:ext cx="1254527" cy="3806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solidFill>
                    <a:schemeClr val="tx1"/>
                  </a:solidFill>
                  <a:latin typeface="ＭＳ Ｐゴシック" panose="020B0600070205080204" pitchFamily="50" charset="-128"/>
                  <a:ea typeface="ＭＳ Ｐゴシック" panose="020B0600070205080204" pitchFamily="50" charset="-128"/>
                </a:rPr>
                <a:t>従来マイク</a:t>
              </a:r>
              <a:endParaRPr kumimoji="1" lang="ja-JP" altLang="en-US" dirty="0">
                <a:solidFill>
                  <a:schemeClr val="tx1"/>
                </a:solidFill>
                <a:latin typeface="ＭＳ Ｐゴシック" panose="020B0600070205080204" pitchFamily="50" charset="-128"/>
                <a:ea typeface="ＭＳ Ｐゴシック" panose="020B0600070205080204" pitchFamily="50" charset="-128"/>
              </a:endParaRPr>
            </a:p>
          </p:txBody>
        </p:sp>
        <p:sp>
          <p:nvSpPr>
            <p:cNvPr id="29" name="正方形/長方形 28">
              <a:extLst>
                <a:ext uri="{FF2B5EF4-FFF2-40B4-BE49-F238E27FC236}">
                  <a16:creationId xmlns:a16="http://schemas.microsoft.com/office/drawing/2014/main" id="{A2371A80-DFF0-8872-59C4-501EE88AF716}"/>
                </a:ext>
              </a:extLst>
            </p:cNvPr>
            <p:cNvSpPr/>
            <p:nvPr/>
          </p:nvSpPr>
          <p:spPr>
            <a:xfrm>
              <a:off x="6683422" y="6153174"/>
              <a:ext cx="1254527" cy="3806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solidFill>
                    <a:schemeClr val="tx1"/>
                  </a:solidFill>
                  <a:latin typeface="ＭＳ Ｐゴシック" panose="020B0600070205080204" pitchFamily="50" charset="-128"/>
                  <a:ea typeface="ＭＳ Ｐゴシック" panose="020B0600070205080204" pitchFamily="50" charset="-128"/>
                </a:rPr>
                <a:t>咽喉マイク</a:t>
              </a:r>
              <a:endParaRPr kumimoji="1" lang="ja-JP" altLang="en-US" dirty="0">
                <a:solidFill>
                  <a:schemeClr val="tx1"/>
                </a:solidFill>
                <a:latin typeface="ＭＳ Ｐゴシック" panose="020B0600070205080204" pitchFamily="50" charset="-128"/>
                <a:ea typeface="ＭＳ Ｐゴシック" panose="020B0600070205080204" pitchFamily="50" charset="-128"/>
              </a:endParaRPr>
            </a:p>
          </p:txBody>
        </p:sp>
        <p:cxnSp>
          <p:nvCxnSpPr>
            <p:cNvPr id="31" name="直線コネクタ 30">
              <a:extLst>
                <a:ext uri="{FF2B5EF4-FFF2-40B4-BE49-F238E27FC236}">
                  <a16:creationId xmlns:a16="http://schemas.microsoft.com/office/drawing/2014/main" id="{A7A32B7C-9C40-DF4B-EDBF-9278F91FF063}"/>
                </a:ext>
              </a:extLst>
            </p:cNvPr>
            <p:cNvCxnSpPr>
              <a:cxnSpLocks/>
            </p:cNvCxnSpPr>
            <p:nvPr/>
          </p:nvCxnSpPr>
          <p:spPr>
            <a:xfrm>
              <a:off x="8166679" y="5168396"/>
              <a:ext cx="1894348" cy="0"/>
            </a:xfrm>
            <a:prstGeom prst="line">
              <a:avLst/>
            </a:prstGeom>
          </p:spPr>
          <p:style>
            <a:lnRef idx="3">
              <a:schemeClr val="dk1"/>
            </a:lnRef>
            <a:fillRef idx="0">
              <a:schemeClr val="dk1"/>
            </a:fillRef>
            <a:effectRef idx="2">
              <a:schemeClr val="dk1"/>
            </a:effectRef>
            <a:fontRef idx="minor">
              <a:schemeClr val="tx1"/>
            </a:fontRef>
          </p:style>
        </p:cxnSp>
      </p:grpSp>
      <p:sp>
        <p:nvSpPr>
          <p:cNvPr id="3" name="コンテンツ プレースホルダー 2">
            <a:extLst>
              <a:ext uri="{FF2B5EF4-FFF2-40B4-BE49-F238E27FC236}">
                <a16:creationId xmlns:a16="http://schemas.microsoft.com/office/drawing/2014/main" id="{F06EB97F-FC33-9BEA-6DF3-1D3B88226576}"/>
              </a:ext>
            </a:extLst>
          </p:cNvPr>
          <p:cNvSpPr>
            <a:spLocks noGrp="1"/>
          </p:cNvSpPr>
          <p:nvPr>
            <p:ph idx="1"/>
          </p:nvPr>
        </p:nvSpPr>
        <p:spPr>
          <a:xfrm>
            <a:off x="838200" y="1215850"/>
            <a:ext cx="10515600" cy="4884761"/>
          </a:xfrm>
        </p:spPr>
        <p:txBody>
          <a:bodyPr vert="horz" lIns="91440" tIns="45720" rIns="91440" bIns="45720" rtlCol="0" anchor="t">
            <a:normAutofit lnSpcReduction="10000"/>
          </a:bodyPr>
          <a:lstStyle/>
          <a:p>
            <a:r>
              <a:rPr kumimoji="1" lang="ja-JP" altLang="en-US" dirty="0"/>
              <a:t>パラレルデータを収集</a:t>
            </a:r>
            <a:endParaRPr kumimoji="1" lang="en-US" altLang="ja-JP" dirty="0"/>
          </a:p>
          <a:p>
            <a:pPr lvl="1"/>
            <a:r>
              <a:rPr lang="ja-JP" altLang="en-US" dirty="0">
                <a:latin typeface="ＭＳ Ｐゴシック"/>
                <a:ea typeface="ＭＳ Ｐゴシック"/>
                <a:cs typeface="Malgun Gothic Semilight"/>
              </a:rPr>
              <a:t>発話時に声帯，口，外耳道の三点で同時に</a:t>
            </a:r>
            <a:endParaRPr lang="en-US" altLang="ja-JP" dirty="0">
              <a:latin typeface="ＭＳ Ｐゴシック"/>
              <a:ea typeface="ＭＳ Ｐゴシック"/>
              <a:cs typeface="Malgun Gothic Semilight"/>
            </a:endParaRPr>
          </a:p>
          <a:p>
            <a:pPr marL="457200" lvl="1" indent="0">
              <a:buNone/>
            </a:pPr>
            <a:r>
              <a:rPr lang="ja-JP" altLang="en-US" dirty="0">
                <a:latin typeface="ＭＳ Ｐゴシック"/>
                <a:ea typeface="ＭＳ Ｐゴシック"/>
                <a:cs typeface="Malgun Gothic Semilight"/>
              </a:rPr>
              <a:t>　音声を測定</a:t>
            </a:r>
            <a:endParaRPr lang="en-US" altLang="ja-JP" dirty="0">
              <a:latin typeface="ＭＳ Ｐゴシック"/>
              <a:ea typeface="ＭＳ Ｐゴシック"/>
              <a:cs typeface="Malgun Gothic Semilight"/>
            </a:endParaRPr>
          </a:p>
          <a:p>
            <a:pPr lvl="1"/>
            <a:endParaRPr lang="en-US" altLang="ja-JP" dirty="0">
              <a:latin typeface="ＭＳ Ｐゴシック"/>
              <a:ea typeface="ＭＳ Ｐゴシック"/>
              <a:cs typeface="Malgun Gothic Semilight"/>
            </a:endParaRPr>
          </a:p>
          <a:p>
            <a:r>
              <a:rPr lang="ja-JP" altLang="en-US" dirty="0"/>
              <a:t>従来マイク</a:t>
            </a:r>
            <a:endParaRPr lang="en-US" altLang="ja-JP" dirty="0"/>
          </a:p>
          <a:p>
            <a:pPr lvl="1"/>
            <a:r>
              <a:rPr lang="ja-JP" altLang="en-US" dirty="0"/>
              <a:t>口付近で気導音声を測定</a:t>
            </a:r>
            <a:endParaRPr lang="en-US" altLang="ja-JP" dirty="0"/>
          </a:p>
          <a:p>
            <a:r>
              <a:rPr lang="ja-JP" altLang="en-US" dirty="0"/>
              <a:t>イヤホン型マイク</a:t>
            </a:r>
            <a:endParaRPr lang="en-US" altLang="ja-JP" dirty="0"/>
          </a:p>
          <a:p>
            <a:pPr lvl="1"/>
            <a:r>
              <a:rPr lang="ja-JP" altLang="en-US" dirty="0"/>
              <a:t>外耳道を経由する骨導音声</a:t>
            </a:r>
            <a:endParaRPr lang="en-US" altLang="ja-JP" dirty="0"/>
          </a:p>
          <a:p>
            <a:pPr marL="457200" lvl="1" indent="0">
              <a:buNone/>
            </a:pPr>
            <a:r>
              <a:rPr lang="ja-JP" altLang="en-US" dirty="0"/>
              <a:t>　を測定</a:t>
            </a:r>
            <a:endParaRPr lang="en-US" altLang="ja-JP" dirty="0"/>
          </a:p>
          <a:p>
            <a:pPr marL="685800" marR="0" lvl="1" indent="-228600" algn="l" defTabSz="914400" rtl="0" eaLnBrk="1" fontAlgn="auto" latinLnBrk="0" hangingPunct="1">
              <a:lnSpc>
                <a:spcPct val="90000"/>
              </a:lnSpc>
              <a:spcBef>
                <a:spcPts val="500"/>
              </a:spcBef>
              <a:spcAft>
                <a:spcPts val="0"/>
              </a:spcAft>
              <a:buClr>
                <a:srgbClr val="ED7D31">
                  <a:lumMod val="75000"/>
                </a:srgbClr>
              </a:buClr>
              <a:buSzTx/>
              <a:buFont typeface="Arial" panose="020B0604020202020204" pitchFamily="34" charset="0"/>
              <a:buChar char="•"/>
              <a:tabLst/>
              <a:defRPr/>
            </a:pPr>
            <a:r>
              <a:rPr kumimoji="1" lang="ja-JP" altLang="en-US"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algun Gothic Semilight" panose="020B0502040204020203" pitchFamily="50" charset="-128"/>
              </a:rPr>
              <a:t>上からＡＮＣヘッドホンを装着</a:t>
            </a:r>
            <a:endParaRPr lang="en-US" altLang="ja-JP" dirty="0"/>
          </a:p>
          <a:p>
            <a:r>
              <a:rPr lang="ja-JP" altLang="en-US" dirty="0"/>
              <a:t>咽喉マイク</a:t>
            </a:r>
            <a:endParaRPr lang="en-US" altLang="ja-JP" dirty="0"/>
          </a:p>
          <a:p>
            <a:pPr lvl="1"/>
            <a:r>
              <a:rPr lang="ja-JP" altLang="en-US" dirty="0"/>
              <a:t>声帯付近で音声を測定</a:t>
            </a:r>
            <a:endParaRPr lang="en-US" altLang="ja-JP" dirty="0"/>
          </a:p>
          <a:p>
            <a:pPr lvl="1"/>
            <a:endParaRPr lang="en-US" altLang="ja-JP" dirty="0"/>
          </a:p>
        </p:txBody>
      </p:sp>
      <p:pic>
        <p:nvPicPr>
          <p:cNvPr id="7" name="Picture 6">
            <a:extLst>
              <a:ext uri="{FF2B5EF4-FFF2-40B4-BE49-F238E27FC236}">
                <a16:creationId xmlns:a16="http://schemas.microsoft.com/office/drawing/2014/main" id="{297FB3E3-2437-39F0-0DE0-707BAF9D83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5571"/>
          <a:stretch/>
        </p:blipFill>
        <p:spPr bwMode="auto">
          <a:xfrm>
            <a:off x="8228867" y="1799769"/>
            <a:ext cx="1515975" cy="208890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線コネクタ 13">
            <a:extLst>
              <a:ext uri="{FF2B5EF4-FFF2-40B4-BE49-F238E27FC236}">
                <a16:creationId xmlns:a16="http://schemas.microsoft.com/office/drawing/2014/main" id="{5E0AD3C1-FBC6-DDBA-6CA7-6DA839D4AC97}"/>
              </a:ext>
            </a:extLst>
          </p:cNvPr>
          <p:cNvCxnSpPr>
            <a:cxnSpLocks/>
          </p:cNvCxnSpPr>
          <p:nvPr/>
        </p:nvCxnSpPr>
        <p:spPr>
          <a:xfrm flipH="1">
            <a:off x="8102009" y="2945219"/>
            <a:ext cx="606056" cy="148331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59438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96893-4512-C7DA-2C2C-17CC9A1A257A}"/>
              </a:ext>
            </a:extLst>
          </p:cNvPr>
          <p:cNvSpPr>
            <a:spLocks noGrp="1"/>
          </p:cNvSpPr>
          <p:nvPr>
            <p:ph type="title"/>
          </p:nvPr>
        </p:nvSpPr>
        <p:spPr/>
        <p:txBody>
          <a:bodyPr/>
          <a:lstStyle/>
          <a:p>
            <a:r>
              <a:rPr lang="ja-JP" altLang="en-US" dirty="0"/>
              <a:t>実験</a:t>
            </a:r>
            <a:endParaRPr kumimoji="1" lang="ja-JP" altLang="en-US" dirty="0"/>
          </a:p>
        </p:txBody>
      </p:sp>
      <p:sp>
        <p:nvSpPr>
          <p:cNvPr id="3" name="コンテンツ プレースホルダー 2">
            <a:extLst>
              <a:ext uri="{FF2B5EF4-FFF2-40B4-BE49-F238E27FC236}">
                <a16:creationId xmlns:a16="http://schemas.microsoft.com/office/drawing/2014/main" id="{A11183AF-96EA-1650-C4E9-CD3CBEE579D7}"/>
              </a:ext>
            </a:extLst>
          </p:cNvPr>
          <p:cNvSpPr>
            <a:spLocks noGrp="1"/>
          </p:cNvSpPr>
          <p:nvPr>
            <p:ph idx="1"/>
          </p:nvPr>
        </p:nvSpPr>
        <p:spPr/>
        <p:txBody>
          <a:bodyPr/>
          <a:lstStyle/>
          <a:p>
            <a:r>
              <a:rPr kumimoji="1" lang="ja-JP" altLang="en-US" dirty="0"/>
              <a:t>気導音声から骨導音声を推定</a:t>
            </a:r>
            <a:endParaRPr kumimoji="1" lang="en-US" altLang="ja-JP" dirty="0"/>
          </a:p>
          <a:p>
            <a:r>
              <a:rPr kumimoji="1" lang="ja-JP" altLang="en-US" dirty="0"/>
              <a:t>ＦＩＲフィルタを設計</a:t>
            </a:r>
            <a:endParaRPr kumimoji="1" lang="en-US" altLang="ja-JP" dirty="0"/>
          </a:p>
          <a:p>
            <a:pPr lvl="1"/>
            <a:r>
              <a:rPr kumimoji="1" lang="ja-JP" altLang="en-US" dirty="0"/>
              <a:t>発声音の気導成分から骨導成分を生成</a:t>
            </a:r>
            <a:endParaRPr kumimoji="1" lang="en-US" altLang="ja-JP" dirty="0"/>
          </a:p>
          <a:p>
            <a:pPr lvl="1"/>
            <a:r>
              <a:rPr lang="ja-JP" altLang="en-US" dirty="0"/>
              <a:t>骨導音声とフィルタの出力</a:t>
            </a:r>
            <a:r>
              <a:rPr lang="en-US" altLang="ja-JP" dirty="0"/>
              <a:t>Y(z)</a:t>
            </a:r>
            <a:r>
              <a:rPr lang="ja-JP" altLang="en-US" dirty="0"/>
              <a:t>との誤差関数を計算</a:t>
            </a:r>
            <a:endParaRPr lang="en-US" altLang="ja-JP" dirty="0"/>
          </a:p>
          <a:p>
            <a:pPr lvl="1"/>
            <a:r>
              <a:rPr lang="ja-JP" altLang="en-US" dirty="0"/>
              <a:t>最適化アルゴリズムを用いて誤差が最小となるようフィルタ係数を更新</a:t>
            </a:r>
            <a:endParaRPr lang="en-US" altLang="ja-JP" dirty="0"/>
          </a:p>
          <a:p>
            <a:pPr lvl="1"/>
            <a:endParaRPr lang="en-US" altLang="ja-JP" dirty="0"/>
          </a:p>
          <a:p>
            <a:pPr lvl="1"/>
            <a:endParaRPr kumimoji="1" lang="en-US" altLang="ja-JP" dirty="0"/>
          </a:p>
          <a:p>
            <a:pPr lvl="1"/>
            <a:endParaRPr kumimoji="1" lang="en-US" altLang="ja-JP" dirty="0"/>
          </a:p>
          <a:p>
            <a:pPr lvl="1"/>
            <a:endParaRPr kumimoji="1" lang="en-US" altLang="ja-JP" dirty="0"/>
          </a:p>
          <a:p>
            <a:endParaRPr kumimoji="1" lang="ja-JP" altLang="en-US" dirty="0"/>
          </a:p>
        </p:txBody>
      </p:sp>
      <p:grpSp>
        <p:nvGrpSpPr>
          <p:cNvPr id="21" name="グループ化 20">
            <a:extLst>
              <a:ext uri="{FF2B5EF4-FFF2-40B4-BE49-F238E27FC236}">
                <a16:creationId xmlns:a16="http://schemas.microsoft.com/office/drawing/2014/main" id="{3F3278CA-AABF-57D2-51FB-51327A4B1216}"/>
              </a:ext>
            </a:extLst>
          </p:cNvPr>
          <p:cNvGrpSpPr/>
          <p:nvPr/>
        </p:nvGrpSpPr>
        <p:grpSpPr>
          <a:xfrm>
            <a:off x="1014412" y="4224138"/>
            <a:ext cx="9172575" cy="2515329"/>
            <a:chOff x="942975" y="3429000"/>
            <a:chExt cx="9172575" cy="2515329"/>
          </a:xfrm>
        </p:grpSpPr>
        <p:grpSp>
          <p:nvGrpSpPr>
            <p:cNvPr id="9" name="グループ化 8">
              <a:extLst>
                <a:ext uri="{FF2B5EF4-FFF2-40B4-BE49-F238E27FC236}">
                  <a16:creationId xmlns:a16="http://schemas.microsoft.com/office/drawing/2014/main" id="{16B59AB1-971C-1EDD-820A-33B78AE2F776}"/>
                </a:ext>
              </a:extLst>
            </p:cNvPr>
            <p:cNvGrpSpPr/>
            <p:nvPr/>
          </p:nvGrpSpPr>
          <p:grpSpPr>
            <a:xfrm>
              <a:off x="942975" y="3429000"/>
              <a:ext cx="9172575" cy="1185863"/>
              <a:chOff x="985838" y="3429000"/>
              <a:chExt cx="9172575" cy="1185863"/>
            </a:xfrm>
          </p:grpSpPr>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EE2F9AA1-2754-82B2-7AED-227BE427A9D4}"/>
                      </a:ext>
                    </a:extLst>
                  </p:cNvPr>
                  <p:cNvSpPr/>
                  <p:nvPr/>
                </p:nvSpPr>
                <p:spPr>
                  <a:xfrm>
                    <a:off x="4329113" y="3429000"/>
                    <a:ext cx="2486025" cy="11858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a:latin typeface="ＭＳ Ｐゴシック" panose="020B0600070205080204" pitchFamily="50" charset="-128"/>
                        <a:ea typeface="ＭＳ Ｐゴシック" panose="020B0600070205080204" pitchFamily="50" charset="-128"/>
                      </a:rPr>
                      <a:t>フィルタ係数</a:t>
                    </a:r>
                    <a:endParaRPr kumimoji="1" lang="en-US" altLang="ja-JP" sz="2000" dirty="0">
                      <a:latin typeface="ＭＳ Ｐゴシック" panose="020B0600070205080204" pitchFamily="50" charset="-128"/>
                      <a:ea typeface="ＭＳ Ｐゴシック" panose="020B0600070205080204" pitchFamily="50" charset="-128"/>
                    </a:endParaRPr>
                  </a:p>
                  <a:p>
                    <a:pPr algn="ctr"/>
                    <a14:m>
                      <m:oMathPara xmlns:m="http://schemas.openxmlformats.org/officeDocument/2006/math">
                        <m:oMathParaPr>
                          <m:jc m:val="centerGroup"/>
                        </m:oMathParaPr>
                        <m:oMath xmlns:m="http://schemas.openxmlformats.org/officeDocument/2006/math">
                          <m:sSub>
                            <m:sSubPr>
                              <m:ctrlPr>
                                <a:rPr kumimoji="1" lang="en-US" altLang="ja-JP" sz="3200" i="1" dirty="0" smtClean="0">
                                  <a:latin typeface="Cambria Math" panose="02040503050406030204" pitchFamily="18" charset="0"/>
                                  <a:ea typeface="ＭＳ Ｐゴシック" panose="020B0600070205080204" pitchFamily="50" charset="-128"/>
                                </a:rPr>
                              </m:ctrlPr>
                            </m:sSubPr>
                            <m:e>
                              <m:r>
                                <a:rPr kumimoji="1" lang="en-US" altLang="ja-JP" sz="3200" b="0" i="1" dirty="0" smtClean="0">
                                  <a:latin typeface="Cambria Math" panose="02040503050406030204" pitchFamily="18" charset="0"/>
                                  <a:ea typeface="ＭＳ Ｐゴシック" panose="020B0600070205080204" pitchFamily="50" charset="-128"/>
                                </a:rPr>
                                <m:t>𝐻</m:t>
                              </m:r>
                            </m:e>
                            <m:sub>
                              <m:r>
                                <a:rPr kumimoji="1" lang="en-US" altLang="ja-JP" sz="3200" b="0" i="1" dirty="0" smtClean="0">
                                  <a:latin typeface="Cambria Math" panose="02040503050406030204" pitchFamily="18" charset="0"/>
                                  <a:ea typeface="ＭＳ Ｐゴシック" panose="020B0600070205080204" pitchFamily="50" charset="-128"/>
                                </a:rPr>
                                <m:t>𝑛</m:t>
                              </m:r>
                            </m:sub>
                          </m:sSub>
                        </m:oMath>
                      </m:oMathPara>
                    </a14:m>
                    <a:endParaRPr kumimoji="1" lang="ja-JP" altLang="en-US" sz="3200" dirty="0">
                      <a:latin typeface="ＭＳ Ｐゴシック" panose="020B0600070205080204" pitchFamily="50" charset="-128"/>
                      <a:ea typeface="ＭＳ Ｐゴシック" panose="020B0600070205080204" pitchFamily="50" charset="-128"/>
                    </a:endParaRPr>
                  </a:p>
                </p:txBody>
              </p:sp>
            </mc:Choice>
            <mc:Fallback xmlns="">
              <p:sp>
                <p:nvSpPr>
                  <p:cNvPr id="4" name="正方形/長方形 3">
                    <a:extLst>
                      <a:ext uri="{FF2B5EF4-FFF2-40B4-BE49-F238E27FC236}">
                        <a16:creationId xmlns:a16="http://schemas.microsoft.com/office/drawing/2014/main" id="{EE2F9AA1-2754-82B2-7AED-227BE427A9D4}"/>
                      </a:ext>
                    </a:extLst>
                  </p:cNvPr>
                  <p:cNvSpPr>
                    <a:spLocks noRot="1" noChangeAspect="1" noMove="1" noResize="1" noEditPoints="1" noAdjustHandles="1" noChangeArrowheads="1" noChangeShapeType="1" noTextEdit="1"/>
                  </p:cNvSpPr>
                  <p:nvPr/>
                </p:nvSpPr>
                <p:spPr>
                  <a:xfrm>
                    <a:off x="4329113" y="3429000"/>
                    <a:ext cx="2486025" cy="1185863"/>
                  </a:xfrm>
                  <a:prstGeom prst="rect">
                    <a:avLst/>
                  </a:prstGeom>
                  <a:blipFill>
                    <a:blip r:embed="rId3"/>
                    <a:stretch>
                      <a:fillRect/>
                    </a:stretch>
                  </a:blipFill>
                </p:spPr>
                <p:txBody>
                  <a:bodyPr/>
                  <a:lstStyle/>
                  <a:p>
                    <a:r>
                      <a:rPr lang="ja-JP" altLang="en-US">
                        <a:noFill/>
                      </a:rPr>
                      <a:t> </a:t>
                    </a:r>
                  </a:p>
                </p:txBody>
              </p:sp>
            </mc:Fallback>
          </mc:AlternateContent>
          <p:sp>
            <p:nvSpPr>
              <p:cNvPr id="5" name="矢印: 左 4">
                <a:extLst>
                  <a:ext uri="{FF2B5EF4-FFF2-40B4-BE49-F238E27FC236}">
                    <a16:creationId xmlns:a16="http://schemas.microsoft.com/office/drawing/2014/main" id="{F7D2EC4A-089E-0218-5543-D82EEAC9EA46}"/>
                  </a:ext>
                </a:extLst>
              </p:cNvPr>
              <p:cNvSpPr/>
              <p:nvPr/>
            </p:nvSpPr>
            <p:spPr>
              <a:xfrm flipH="1">
                <a:off x="3186278" y="3887860"/>
                <a:ext cx="1142835" cy="268142"/>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矢印: 左 5">
                <a:extLst>
                  <a:ext uri="{FF2B5EF4-FFF2-40B4-BE49-F238E27FC236}">
                    <a16:creationId xmlns:a16="http://schemas.microsoft.com/office/drawing/2014/main" id="{C118A8F4-3854-7DF9-1094-8F95CDFA1BA6}"/>
                  </a:ext>
                </a:extLst>
              </p:cNvPr>
              <p:cNvSpPr/>
              <p:nvPr/>
            </p:nvSpPr>
            <p:spPr>
              <a:xfrm flipH="1">
                <a:off x="6815138" y="3887860"/>
                <a:ext cx="1142835" cy="268142"/>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9C7DD43-689C-B62C-FA75-C99C88968274}"/>
                      </a:ext>
                    </a:extLst>
                  </p:cNvPr>
                  <p:cNvSpPr txBox="1"/>
                  <p:nvPr/>
                </p:nvSpPr>
                <p:spPr>
                  <a:xfrm>
                    <a:off x="985838" y="3575655"/>
                    <a:ext cx="2228850" cy="892552"/>
                  </a:xfrm>
                  <a:prstGeom prst="rect">
                    <a:avLst/>
                  </a:prstGeom>
                  <a:noFill/>
                </p:spPr>
                <p:txBody>
                  <a:bodyPr wrap="square" rtlCol="0">
                    <a:spAutoFit/>
                  </a:bodyPr>
                  <a:lstStyle/>
                  <a:p>
                    <a:pPr algn="ctr"/>
                    <a:r>
                      <a:rPr lang="ja-JP" altLang="en-US" sz="2000" dirty="0">
                        <a:latin typeface="ＭＳ Ｐゴシック" panose="020B0600070205080204" pitchFamily="50" charset="-128"/>
                        <a:ea typeface="ＭＳ Ｐゴシック" panose="020B0600070205080204" pitchFamily="50" charset="-128"/>
                      </a:rPr>
                      <a:t>気導音声</a:t>
                    </a:r>
                    <a:endParaRPr lang="en-US" altLang="ja-JP" sz="2000" dirty="0">
                      <a:latin typeface="ＭＳ Ｐゴシック" panose="020B0600070205080204" pitchFamily="50" charset="-128"/>
                      <a:ea typeface="ＭＳ Ｐゴシック" panose="020B0600070205080204" pitchFamily="50" charset="-128"/>
                    </a:endParaRPr>
                  </a:p>
                  <a:p>
                    <a:pPr algn="ctr"/>
                    <a14:m>
                      <m:oMathPara xmlns:m="http://schemas.openxmlformats.org/officeDocument/2006/math">
                        <m:oMathParaPr>
                          <m:jc m:val="centerGroup"/>
                        </m:oMathParaPr>
                        <m:oMath xmlns:m="http://schemas.openxmlformats.org/officeDocument/2006/math">
                          <m:sSub>
                            <m:sSubPr>
                              <m:ctrlPr>
                                <a:rPr kumimoji="1" lang="en-US" altLang="ja-JP" sz="3200" i="1" dirty="0" smtClean="0">
                                  <a:latin typeface="Cambria Math" panose="02040503050406030204" pitchFamily="18" charset="0"/>
                                  <a:ea typeface="ＭＳ Ｐゴシック" panose="020B0600070205080204" pitchFamily="50" charset="-128"/>
                                </a:rPr>
                              </m:ctrlPr>
                            </m:sSubPr>
                            <m:e>
                              <m:r>
                                <a:rPr kumimoji="1" lang="en-US" altLang="ja-JP" sz="3200" b="0" i="1" dirty="0" smtClean="0">
                                  <a:latin typeface="Cambria Math" panose="02040503050406030204" pitchFamily="18" charset="0"/>
                                  <a:ea typeface="ＭＳ Ｐゴシック" panose="020B0600070205080204" pitchFamily="50" charset="-128"/>
                                </a:rPr>
                                <m:t>𝑋</m:t>
                              </m:r>
                            </m:e>
                            <m:sub>
                              <m:r>
                                <a:rPr kumimoji="1" lang="en-US" altLang="ja-JP" sz="3200" b="0" i="1" dirty="0" smtClean="0">
                                  <a:latin typeface="Cambria Math" panose="02040503050406030204" pitchFamily="18" charset="0"/>
                                  <a:ea typeface="ＭＳ Ｐゴシック" panose="020B0600070205080204" pitchFamily="50" charset="-128"/>
                                </a:rPr>
                                <m:t>𝑛</m:t>
                              </m:r>
                            </m:sub>
                          </m:sSub>
                        </m:oMath>
                      </m:oMathPara>
                    </a14:m>
                    <a:endParaRPr kumimoji="1" lang="ja-JP" altLang="en-US" sz="3200" dirty="0">
                      <a:latin typeface="ＭＳ Ｐゴシック" panose="020B0600070205080204" pitchFamily="50" charset="-128"/>
                      <a:ea typeface="ＭＳ Ｐゴシック" panose="020B0600070205080204" pitchFamily="50" charset="-128"/>
                    </a:endParaRPr>
                  </a:p>
                </p:txBody>
              </p:sp>
            </mc:Choice>
            <mc:Fallback xmlns="">
              <p:sp>
                <p:nvSpPr>
                  <p:cNvPr id="7" name="テキスト ボックス 6">
                    <a:extLst>
                      <a:ext uri="{FF2B5EF4-FFF2-40B4-BE49-F238E27FC236}">
                        <a16:creationId xmlns:a16="http://schemas.microsoft.com/office/drawing/2014/main" id="{B9C7DD43-689C-B62C-FA75-C99C88968274}"/>
                      </a:ext>
                    </a:extLst>
                  </p:cNvPr>
                  <p:cNvSpPr txBox="1">
                    <a:spLocks noRot="1" noChangeAspect="1" noMove="1" noResize="1" noEditPoints="1" noAdjustHandles="1" noChangeArrowheads="1" noChangeShapeType="1" noTextEdit="1"/>
                  </p:cNvSpPr>
                  <p:nvPr/>
                </p:nvSpPr>
                <p:spPr>
                  <a:xfrm>
                    <a:off x="985838" y="3575655"/>
                    <a:ext cx="2228850" cy="892552"/>
                  </a:xfrm>
                  <a:prstGeom prst="rect">
                    <a:avLst/>
                  </a:prstGeom>
                  <a:blipFill>
                    <a:blip r:embed="rId4"/>
                    <a:stretch>
                      <a:fillRect t="-41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835F337D-F526-7799-593C-6AF34B73421E}"/>
                      </a:ext>
                    </a:extLst>
                  </p:cNvPr>
                  <p:cNvSpPr txBox="1"/>
                  <p:nvPr/>
                </p:nvSpPr>
                <p:spPr>
                  <a:xfrm>
                    <a:off x="7929563" y="3575655"/>
                    <a:ext cx="2228850" cy="892552"/>
                  </a:xfrm>
                  <a:prstGeom prst="rect">
                    <a:avLst/>
                  </a:prstGeom>
                  <a:noFill/>
                </p:spPr>
                <p:txBody>
                  <a:bodyPr wrap="square" rtlCol="0">
                    <a:spAutoFit/>
                  </a:bodyPr>
                  <a:lstStyle/>
                  <a:p>
                    <a:pPr algn="ctr"/>
                    <a:r>
                      <a:rPr lang="ja-JP" altLang="en-US" sz="2000" dirty="0">
                        <a:latin typeface="ＭＳ Ｐゴシック" panose="020B0600070205080204" pitchFamily="50" charset="-128"/>
                        <a:ea typeface="ＭＳ Ｐゴシック" panose="020B0600070205080204" pitchFamily="50" charset="-128"/>
                      </a:rPr>
                      <a:t>疑似骨導音声</a:t>
                    </a:r>
                    <a:endParaRPr lang="en-US" altLang="ja-JP" sz="2000" dirty="0">
                      <a:latin typeface="ＭＳ Ｐゴシック" panose="020B0600070205080204" pitchFamily="50" charset="-128"/>
                      <a:ea typeface="ＭＳ Ｐゴシック" panose="020B0600070205080204" pitchFamily="50" charset="-128"/>
                    </a:endParaRPr>
                  </a:p>
                  <a:p>
                    <a:pPr algn="ctr"/>
                    <a14:m>
                      <m:oMathPara xmlns:m="http://schemas.openxmlformats.org/officeDocument/2006/math">
                        <m:oMathParaPr>
                          <m:jc m:val="centerGroup"/>
                        </m:oMathParaPr>
                        <m:oMath xmlns:m="http://schemas.openxmlformats.org/officeDocument/2006/math">
                          <m:sSub>
                            <m:sSubPr>
                              <m:ctrlPr>
                                <a:rPr kumimoji="1" lang="en-US" altLang="ja-JP" sz="3200" i="1" dirty="0" smtClean="0">
                                  <a:latin typeface="Cambria Math" panose="02040503050406030204" pitchFamily="18" charset="0"/>
                                  <a:ea typeface="ＭＳ Ｐゴシック" panose="020B0600070205080204" pitchFamily="50" charset="-128"/>
                                </a:rPr>
                              </m:ctrlPr>
                            </m:sSubPr>
                            <m:e>
                              <m:r>
                                <a:rPr kumimoji="1" lang="en-US" altLang="ja-JP" sz="3200" b="0" i="1" dirty="0" smtClean="0">
                                  <a:latin typeface="Cambria Math" panose="02040503050406030204" pitchFamily="18" charset="0"/>
                                  <a:ea typeface="ＭＳ Ｐゴシック" panose="020B0600070205080204" pitchFamily="50" charset="-128"/>
                                </a:rPr>
                                <m:t>𝑌</m:t>
                              </m:r>
                            </m:e>
                            <m:sub>
                              <m:r>
                                <a:rPr kumimoji="1" lang="en-US" altLang="ja-JP" sz="3200" b="0" i="1" dirty="0" smtClean="0">
                                  <a:latin typeface="Cambria Math" panose="02040503050406030204" pitchFamily="18" charset="0"/>
                                  <a:ea typeface="ＭＳ Ｐゴシック" panose="020B0600070205080204" pitchFamily="50" charset="-128"/>
                                </a:rPr>
                                <m:t>𝑛</m:t>
                              </m:r>
                            </m:sub>
                          </m:sSub>
                        </m:oMath>
                      </m:oMathPara>
                    </a14:m>
                    <a:endParaRPr kumimoji="1" lang="ja-JP" altLang="en-US" sz="3200" dirty="0">
                      <a:latin typeface="ＭＳ Ｐゴシック" panose="020B0600070205080204" pitchFamily="50" charset="-128"/>
                      <a:ea typeface="ＭＳ Ｐゴシック" panose="020B0600070205080204" pitchFamily="50" charset="-128"/>
                    </a:endParaRPr>
                  </a:p>
                </p:txBody>
              </p:sp>
            </mc:Choice>
            <mc:Fallback xmlns="">
              <p:sp>
                <p:nvSpPr>
                  <p:cNvPr id="8" name="テキスト ボックス 7">
                    <a:extLst>
                      <a:ext uri="{FF2B5EF4-FFF2-40B4-BE49-F238E27FC236}">
                        <a16:creationId xmlns:a16="http://schemas.microsoft.com/office/drawing/2014/main" id="{835F337D-F526-7799-593C-6AF34B73421E}"/>
                      </a:ext>
                    </a:extLst>
                  </p:cNvPr>
                  <p:cNvSpPr txBox="1">
                    <a:spLocks noRot="1" noChangeAspect="1" noMove="1" noResize="1" noEditPoints="1" noAdjustHandles="1" noChangeArrowheads="1" noChangeShapeType="1" noTextEdit="1"/>
                  </p:cNvSpPr>
                  <p:nvPr/>
                </p:nvSpPr>
                <p:spPr>
                  <a:xfrm>
                    <a:off x="7929563" y="3575655"/>
                    <a:ext cx="2228850" cy="892552"/>
                  </a:xfrm>
                  <a:prstGeom prst="rect">
                    <a:avLst/>
                  </a:prstGeom>
                  <a:blipFill>
                    <a:blip r:embed="rId5"/>
                    <a:stretch>
                      <a:fillRect t="-411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67B361C-0F50-8148-E32B-887836740749}"/>
                    </a:ext>
                  </a:extLst>
                </p:cNvPr>
                <p:cNvSpPr txBox="1"/>
                <p:nvPr/>
              </p:nvSpPr>
              <p:spPr>
                <a:xfrm>
                  <a:off x="7886700" y="4999979"/>
                  <a:ext cx="2228850" cy="892552"/>
                </a:xfrm>
                <a:prstGeom prst="rect">
                  <a:avLst/>
                </a:prstGeom>
                <a:noFill/>
              </p:spPr>
              <p:txBody>
                <a:bodyPr wrap="square" rtlCol="0">
                  <a:spAutoFit/>
                </a:bodyPr>
                <a:lstStyle/>
                <a:p>
                  <a:pPr algn="ctr"/>
                  <a:r>
                    <a:rPr lang="ja-JP" altLang="en-US" sz="2000" dirty="0">
                      <a:latin typeface="ＭＳ Ｐゴシック" panose="020B0600070205080204" pitchFamily="50" charset="-128"/>
                      <a:ea typeface="ＭＳ Ｐゴシック" panose="020B0600070205080204" pitchFamily="50" charset="-128"/>
                    </a:rPr>
                    <a:t>骨導音声</a:t>
                  </a:r>
                  <a:endParaRPr lang="en-US" altLang="ja-JP" sz="2000" dirty="0">
                    <a:latin typeface="ＭＳ Ｐゴシック" panose="020B0600070205080204" pitchFamily="50" charset="-128"/>
                    <a:ea typeface="ＭＳ Ｐゴシック" panose="020B0600070205080204" pitchFamily="50" charset="-128"/>
                  </a:endParaRPr>
                </a:p>
                <a:p>
                  <a:pPr algn="ctr"/>
                  <a14:m>
                    <m:oMathPara xmlns:m="http://schemas.openxmlformats.org/officeDocument/2006/math">
                      <m:oMathParaPr>
                        <m:jc m:val="centerGroup"/>
                      </m:oMathParaPr>
                      <m:oMath xmlns:m="http://schemas.openxmlformats.org/officeDocument/2006/math">
                        <m:sSub>
                          <m:sSubPr>
                            <m:ctrlPr>
                              <a:rPr kumimoji="1" lang="en-US" altLang="ja-JP" sz="3200" i="1" dirty="0" smtClean="0">
                                <a:latin typeface="Cambria Math" panose="02040503050406030204" pitchFamily="18" charset="0"/>
                                <a:ea typeface="ＭＳ Ｐゴシック" panose="020B0600070205080204" pitchFamily="50" charset="-128"/>
                              </a:rPr>
                            </m:ctrlPr>
                          </m:sSubPr>
                          <m:e>
                            <m:r>
                              <a:rPr kumimoji="1" lang="en-US" altLang="ja-JP" sz="3200" b="0" i="1" dirty="0" smtClean="0">
                                <a:latin typeface="Cambria Math" panose="02040503050406030204" pitchFamily="18" charset="0"/>
                                <a:ea typeface="ＭＳ Ｐゴシック" panose="020B0600070205080204" pitchFamily="50" charset="-128"/>
                              </a:rPr>
                              <m:t>𝑑</m:t>
                            </m:r>
                          </m:e>
                          <m:sub>
                            <m:r>
                              <a:rPr kumimoji="1" lang="en-US" altLang="ja-JP" sz="3200" b="0" i="1" dirty="0" smtClean="0">
                                <a:latin typeface="Cambria Math" panose="02040503050406030204" pitchFamily="18" charset="0"/>
                                <a:ea typeface="ＭＳ Ｐゴシック" panose="020B0600070205080204" pitchFamily="50" charset="-128"/>
                              </a:rPr>
                              <m:t>𝑛</m:t>
                            </m:r>
                          </m:sub>
                        </m:sSub>
                      </m:oMath>
                    </m:oMathPara>
                  </a14:m>
                  <a:endParaRPr kumimoji="1" lang="ja-JP" altLang="en-US" sz="3200" dirty="0">
                    <a:latin typeface="ＭＳ Ｐゴシック" panose="020B0600070205080204" pitchFamily="50" charset="-128"/>
                    <a:ea typeface="ＭＳ Ｐゴシック" panose="020B0600070205080204" pitchFamily="50" charset="-128"/>
                  </a:endParaRPr>
                </a:p>
              </p:txBody>
            </p:sp>
          </mc:Choice>
          <mc:Fallback xmlns="">
            <p:sp>
              <p:nvSpPr>
                <p:cNvPr id="10" name="テキスト ボックス 9">
                  <a:extLst>
                    <a:ext uri="{FF2B5EF4-FFF2-40B4-BE49-F238E27FC236}">
                      <a16:creationId xmlns:a16="http://schemas.microsoft.com/office/drawing/2014/main" id="{167B361C-0F50-8148-E32B-887836740749}"/>
                    </a:ext>
                  </a:extLst>
                </p:cNvPr>
                <p:cNvSpPr txBox="1">
                  <a:spLocks noRot="1" noChangeAspect="1" noMove="1" noResize="1" noEditPoints="1" noAdjustHandles="1" noChangeArrowheads="1" noChangeShapeType="1" noTextEdit="1"/>
                </p:cNvSpPr>
                <p:nvPr/>
              </p:nvSpPr>
              <p:spPr>
                <a:xfrm>
                  <a:off x="7886700" y="4999979"/>
                  <a:ext cx="2228850" cy="892552"/>
                </a:xfrm>
                <a:prstGeom prst="rect">
                  <a:avLst/>
                </a:prstGeom>
                <a:blipFill>
                  <a:blip r:embed="rId6"/>
                  <a:stretch>
                    <a:fillRect t="-3401"/>
                  </a:stretch>
                </a:blipFill>
              </p:spPr>
              <p:txBody>
                <a:bodyPr/>
                <a:lstStyle/>
                <a:p>
                  <a:r>
                    <a:rPr lang="ja-JP" altLang="en-US">
                      <a:noFill/>
                    </a:rPr>
                    <a:t> </a:t>
                  </a:r>
                </a:p>
              </p:txBody>
            </p:sp>
          </mc:Fallback>
        </mc:AlternateContent>
        <p:sp>
          <p:nvSpPr>
            <p:cNvPr id="13" name="矢印: 折線 12">
              <a:extLst>
                <a:ext uri="{FF2B5EF4-FFF2-40B4-BE49-F238E27FC236}">
                  <a16:creationId xmlns:a16="http://schemas.microsoft.com/office/drawing/2014/main" id="{AB36CD60-E3F1-06C7-6B4A-5071803C979C}"/>
                </a:ext>
              </a:extLst>
            </p:cNvPr>
            <p:cNvSpPr/>
            <p:nvPr/>
          </p:nvSpPr>
          <p:spPr>
            <a:xfrm rot="16200000">
              <a:off x="5653645" y="4272270"/>
              <a:ext cx="534194" cy="1455417"/>
            </a:xfrm>
            <a:prstGeom prst="bentArrow">
              <a:avLst>
                <a:gd name="adj1" fmla="val 17189"/>
                <a:gd name="adj2" fmla="val 23403"/>
                <a:gd name="adj3" fmla="val 25000"/>
                <a:gd name="adj4" fmla="val 4375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15" name="テキスト ボックス 14">
              <a:extLst>
                <a:ext uri="{FF2B5EF4-FFF2-40B4-BE49-F238E27FC236}">
                  <a16:creationId xmlns:a16="http://schemas.microsoft.com/office/drawing/2014/main" id="{01619A79-4E72-F90C-A02F-7AFFFF62129E}"/>
                </a:ext>
              </a:extLst>
            </p:cNvPr>
            <p:cNvSpPr txBox="1"/>
            <p:nvPr/>
          </p:nvSpPr>
          <p:spPr>
            <a:xfrm>
              <a:off x="4705351" y="5355225"/>
              <a:ext cx="2228850" cy="400110"/>
            </a:xfrm>
            <a:prstGeom prst="rect">
              <a:avLst/>
            </a:prstGeom>
            <a:noFill/>
          </p:spPr>
          <p:txBody>
            <a:bodyPr wrap="square" rtlCol="0">
              <a:spAutoFit/>
            </a:bodyPr>
            <a:lstStyle/>
            <a:p>
              <a:pPr algn="ctr"/>
              <a:r>
                <a:rPr lang="ja-JP" altLang="en-US" sz="2000" dirty="0">
                  <a:latin typeface="ＭＳ Ｐゴシック" panose="020B0600070205080204" pitchFamily="50" charset="-128"/>
                  <a:ea typeface="ＭＳ Ｐゴシック" panose="020B0600070205080204" pitchFamily="50" charset="-128"/>
                </a:rPr>
                <a:t>係数更新</a:t>
              </a:r>
              <a:endParaRPr lang="en-US" altLang="ja-JP" sz="2000" dirty="0">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D28B5035-7591-1944-88DF-60AA9CA449BE}"/>
                    </a:ext>
                  </a:extLst>
                </p:cNvPr>
                <p:cNvSpPr txBox="1"/>
                <p:nvPr/>
              </p:nvSpPr>
              <p:spPr>
                <a:xfrm>
                  <a:off x="7515225" y="4175640"/>
                  <a:ext cx="1928814" cy="17686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eqArr>
                              <m:eqArrPr>
                                <m:ctrlPr>
                                  <a:rPr kumimoji="1" lang="en-US" altLang="ja-JP" sz="3600" i="1" smtClean="0">
                                    <a:latin typeface="Cambria Math" panose="02040503050406030204" pitchFamily="18" charset="0"/>
                                  </a:rPr>
                                </m:ctrlPr>
                              </m:eqArrPr>
                              <m:e/>
                              <m:e/>
                              <m:e/>
                            </m:eqArr>
                          </m:e>
                        </m:d>
                      </m:oMath>
                    </m:oMathPara>
                  </a14:m>
                  <a:endParaRPr kumimoji="1" lang="ja-JP" altLang="en-US" sz="3600" dirty="0"/>
                </a:p>
              </p:txBody>
            </p:sp>
          </mc:Choice>
          <mc:Fallback>
            <p:sp>
              <p:nvSpPr>
                <p:cNvPr id="18" name="テキスト ボックス 17">
                  <a:extLst>
                    <a:ext uri="{FF2B5EF4-FFF2-40B4-BE49-F238E27FC236}">
                      <a16:creationId xmlns:a16="http://schemas.microsoft.com/office/drawing/2014/main" id="{D28B5035-7591-1944-88DF-60AA9CA449BE}"/>
                    </a:ext>
                  </a:extLst>
                </p:cNvPr>
                <p:cNvSpPr txBox="1">
                  <a:spLocks noRot="1" noChangeAspect="1" noMove="1" noResize="1" noEditPoints="1" noAdjustHandles="1" noChangeArrowheads="1" noChangeShapeType="1" noTextEdit="1"/>
                </p:cNvSpPr>
                <p:nvPr/>
              </p:nvSpPr>
              <p:spPr>
                <a:xfrm>
                  <a:off x="7515225" y="4175640"/>
                  <a:ext cx="1928814" cy="1768689"/>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CBA208BE-1134-F52A-D27C-59249CE98458}"/>
                    </a:ext>
                  </a:extLst>
                </p:cNvPr>
                <p:cNvSpPr txBox="1"/>
                <p:nvPr/>
              </p:nvSpPr>
              <p:spPr>
                <a:xfrm>
                  <a:off x="6400800" y="4768572"/>
                  <a:ext cx="2228850" cy="892552"/>
                </a:xfrm>
                <a:prstGeom prst="rect">
                  <a:avLst/>
                </a:prstGeom>
                <a:noFill/>
              </p:spPr>
              <p:txBody>
                <a:bodyPr wrap="square" rtlCol="0">
                  <a:spAutoFit/>
                </a:bodyPr>
                <a:lstStyle/>
                <a:p>
                  <a:pPr algn="ctr"/>
                  <a:r>
                    <a:rPr lang="ja-JP" altLang="en-US" sz="2000" dirty="0">
                      <a:latin typeface="ＭＳ Ｐゴシック" panose="020B0600070205080204" pitchFamily="50" charset="-128"/>
                      <a:ea typeface="ＭＳ Ｐゴシック" panose="020B0600070205080204" pitchFamily="50" charset="-128"/>
                    </a:rPr>
                    <a:t>誤差関数</a:t>
                  </a:r>
                  <a:endParaRPr lang="en-US" altLang="ja-JP" sz="2000" dirty="0">
                    <a:latin typeface="ＭＳ Ｐゴシック" panose="020B0600070205080204" pitchFamily="50" charset="-128"/>
                    <a:ea typeface="ＭＳ Ｐゴシック" panose="020B0600070205080204" pitchFamily="50" charset="-128"/>
                  </a:endParaRPr>
                </a:p>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ea typeface="ＭＳ Ｐゴシック" panose="020B0600070205080204" pitchFamily="50" charset="-128"/>
                          </a:rPr>
                          <m:t>𝐸</m:t>
                        </m:r>
                        <m:r>
                          <a:rPr kumimoji="1" lang="en-US" altLang="ja-JP" sz="3200" b="0" i="1" smtClean="0">
                            <a:latin typeface="Cambria Math" panose="02040503050406030204" pitchFamily="18" charset="0"/>
                            <a:ea typeface="ＭＳ Ｐゴシック" panose="020B0600070205080204" pitchFamily="50" charset="-128"/>
                          </a:rPr>
                          <m:t>(</m:t>
                        </m:r>
                        <m:r>
                          <a:rPr kumimoji="1" lang="en-US" altLang="ja-JP" sz="3200" b="0" i="1" smtClean="0">
                            <a:latin typeface="Cambria Math" panose="02040503050406030204" pitchFamily="18" charset="0"/>
                            <a:ea typeface="ＭＳ Ｐゴシック" panose="020B0600070205080204" pitchFamily="50" charset="-128"/>
                          </a:rPr>
                          <m:t>𝐻</m:t>
                        </m:r>
                        <m:r>
                          <a:rPr kumimoji="1" lang="en-US" altLang="ja-JP" sz="3200" b="0" i="1" smtClean="0">
                            <a:latin typeface="Cambria Math" panose="02040503050406030204" pitchFamily="18" charset="0"/>
                            <a:ea typeface="ＭＳ Ｐゴシック" panose="020B0600070205080204" pitchFamily="50" charset="-128"/>
                          </a:rPr>
                          <m:t>)</m:t>
                        </m:r>
                      </m:oMath>
                    </m:oMathPara>
                  </a14:m>
                  <a:endParaRPr kumimoji="1" lang="ja-JP" altLang="en-US" sz="3200" dirty="0">
                    <a:latin typeface="ＭＳ Ｐゴシック" panose="020B0600070205080204" pitchFamily="50" charset="-128"/>
                    <a:ea typeface="ＭＳ Ｐゴシック" panose="020B0600070205080204" pitchFamily="50" charset="-128"/>
                  </a:endParaRPr>
                </a:p>
              </p:txBody>
            </p:sp>
          </mc:Choice>
          <mc:Fallback xmlns="">
            <p:sp>
              <p:nvSpPr>
                <p:cNvPr id="19" name="テキスト ボックス 18">
                  <a:extLst>
                    <a:ext uri="{FF2B5EF4-FFF2-40B4-BE49-F238E27FC236}">
                      <a16:creationId xmlns:a16="http://schemas.microsoft.com/office/drawing/2014/main" id="{CBA208BE-1134-F52A-D27C-59249CE98458}"/>
                    </a:ext>
                  </a:extLst>
                </p:cNvPr>
                <p:cNvSpPr txBox="1">
                  <a:spLocks noRot="1" noChangeAspect="1" noMove="1" noResize="1" noEditPoints="1" noAdjustHandles="1" noChangeArrowheads="1" noChangeShapeType="1" noTextEdit="1"/>
                </p:cNvSpPr>
                <p:nvPr/>
              </p:nvSpPr>
              <p:spPr>
                <a:xfrm>
                  <a:off x="6400800" y="4768572"/>
                  <a:ext cx="2228850" cy="892552"/>
                </a:xfrm>
                <a:prstGeom prst="rect">
                  <a:avLst/>
                </a:prstGeom>
                <a:blipFill>
                  <a:blip r:embed="rId8"/>
                  <a:stretch>
                    <a:fillRect t="-3401"/>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2305396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43AE9D-90DB-AF76-49ED-6A1AB652BC01}"/>
              </a:ext>
            </a:extLst>
          </p:cNvPr>
          <p:cNvSpPr>
            <a:spLocks noGrp="1"/>
          </p:cNvSpPr>
          <p:nvPr>
            <p:ph type="title"/>
          </p:nvPr>
        </p:nvSpPr>
        <p:spPr/>
        <p:txBody>
          <a:bodyPr/>
          <a:lstStyle/>
          <a:p>
            <a:r>
              <a:rPr kumimoji="1" lang="ja-JP" altLang="en-US" dirty="0"/>
              <a:t>実験結果</a:t>
            </a:r>
          </a:p>
        </p:txBody>
      </p:sp>
      <p:sp>
        <p:nvSpPr>
          <p:cNvPr id="3" name="コンテンツ プレースホルダー 2">
            <a:extLst>
              <a:ext uri="{FF2B5EF4-FFF2-40B4-BE49-F238E27FC236}">
                <a16:creationId xmlns:a16="http://schemas.microsoft.com/office/drawing/2014/main" id="{013DEBEF-D93A-7ABB-FA09-F77CF343800E}"/>
              </a:ext>
            </a:extLst>
          </p:cNvPr>
          <p:cNvSpPr>
            <a:spLocks noGrp="1"/>
          </p:cNvSpPr>
          <p:nvPr>
            <p:ph idx="1"/>
          </p:nvPr>
        </p:nvSpPr>
        <p:spPr/>
        <p:txBody>
          <a:bodyPr/>
          <a:lstStyle/>
          <a:p>
            <a:r>
              <a:rPr lang="ja-JP" altLang="en-US" dirty="0"/>
              <a:t>単母音の音声を学習した結果</a:t>
            </a:r>
            <a:r>
              <a:rPr lang="en-US" altLang="ja-JP" dirty="0"/>
              <a:t>(a</a:t>
            </a:r>
            <a:r>
              <a:rPr lang="ja-JP" altLang="en-US" dirty="0"/>
              <a:t>の場合</a:t>
            </a:r>
            <a:r>
              <a:rPr lang="en-US" altLang="ja-JP" dirty="0"/>
              <a:t>)</a:t>
            </a:r>
          </a:p>
          <a:p>
            <a:pPr lvl="1"/>
            <a:r>
              <a:rPr lang="ja-JP" altLang="en-US" dirty="0"/>
              <a:t>学習データ：</a:t>
            </a:r>
            <a:r>
              <a:rPr lang="en-US" altLang="ja-JP" dirty="0"/>
              <a:t>3</a:t>
            </a:r>
            <a:r>
              <a:rPr lang="ja-JP" altLang="en-US" dirty="0"/>
              <a:t>秒ｘ</a:t>
            </a:r>
            <a:r>
              <a:rPr lang="en-US" altLang="ja-JP" dirty="0"/>
              <a:t>4</a:t>
            </a:r>
            <a:r>
              <a:rPr lang="ja-JP" altLang="en-US" dirty="0"/>
              <a:t>回の母音発声</a:t>
            </a:r>
            <a:endParaRPr lang="en-US" altLang="ja-JP" dirty="0"/>
          </a:p>
          <a:p>
            <a:pPr lvl="1"/>
            <a:r>
              <a:rPr kumimoji="1" lang="ja-JP" altLang="en-US" dirty="0"/>
              <a:t>オープンなデータ（テストデータ）に対する</a:t>
            </a:r>
            <a:r>
              <a:rPr lang="ja-JP" altLang="en-US" dirty="0"/>
              <a:t>低減</a:t>
            </a:r>
            <a:r>
              <a:rPr kumimoji="1" lang="ja-JP" altLang="en-US" dirty="0"/>
              <a:t>効果が確認できた</a:t>
            </a:r>
            <a:endParaRPr kumimoji="1" lang="en-US" altLang="ja-JP" dirty="0"/>
          </a:p>
        </p:txBody>
      </p:sp>
      <p:pic>
        <p:nvPicPr>
          <p:cNvPr id="7" name="図 6" descr="グラフ, ヒストグラム&#10;&#10;自動的に生成された説明">
            <a:extLst>
              <a:ext uri="{FF2B5EF4-FFF2-40B4-BE49-F238E27FC236}">
                <a16:creationId xmlns:a16="http://schemas.microsoft.com/office/drawing/2014/main" id="{D3AA501F-0F12-BC17-1117-B2CC02791C4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2880254"/>
            <a:ext cx="12192000" cy="2709333"/>
          </a:xfrm>
          <a:prstGeom prst="rect">
            <a:avLst/>
          </a:prstGeom>
        </p:spPr>
      </p:pic>
      <p:pic>
        <p:nvPicPr>
          <p:cNvPr id="8" name="a-5">
            <a:hlinkClick r:id="" action="ppaction://media"/>
            <a:extLst>
              <a:ext uri="{FF2B5EF4-FFF2-40B4-BE49-F238E27FC236}">
                <a16:creationId xmlns:a16="http://schemas.microsoft.com/office/drawing/2014/main" id="{931FD472-2A6F-9AB5-4587-4BA340A473C4}"/>
              </a:ext>
            </a:extLst>
          </p:cNvPr>
          <p:cNvPicPr>
            <a:picLocks noChangeAspect="1"/>
          </p:cNvPicPr>
          <p:nvPr>
            <a:audioFile r:link="rId2"/>
            <p:extLst>
              <p:ext uri="{DAA4B4D4-6D71-4841-9C94-3DE7FCFB9230}">
                <p14:media xmlns:p14="http://schemas.microsoft.com/office/powerpoint/2010/main" r:embed="rId1"/>
              </p:ext>
            </p:extLst>
          </p:nvPr>
        </p:nvPicPr>
        <p:blipFill>
          <a:blip r:embed="rId12"/>
          <a:stretch>
            <a:fillRect/>
          </a:stretch>
        </p:blipFill>
        <p:spPr>
          <a:xfrm>
            <a:off x="1492251" y="5638007"/>
            <a:ext cx="609600" cy="609600"/>
          </a:xfrm>
          <a:prstGeom prst="rect">
            <a:avLst/>
          </a:prstGeom>
        </p:spPr>
      </p:pic>
      <p:pic>
        <p:nvPicPr>
          <p:cNvPr id="10" name="a-5">
            <a:hlinkClick r:id="" action="ppaction://media"/>
            <a:extLst>
              <a:ext uri="{FF2B5EF4-FFF2-40B4-BE49-F238E27FC236}">
                <a16:creationId xmlns:a16="http://schemas.microsoft.com/office/drawing/2014/main" id="{E745A1D1-0F1E-187A-38CD-6624F784FC00}"/>
              </a:ext>
            </a:extLst>
          </p:cNvPr>
          <p:cNvPicPr>
            <a:picLocks noChangeAspect="1"/>
          </p:cNvPicPr>
          <p:nvPr>
            <a:audioFile r:link="rId4"/>
            <p:extLst>
              <p:ext uri="{DAA4B4D4-6D71-4841-9C94-3DE7FCFB9230}">
                <p14:media xmlns:p14="http://schemas.microsoft.com/office/powerpoint/2010/main" r:embed="rId3"/>
              </p:ext>
            </p:extLst>
          </p:nvPr>
        </p:nvPicPr>
        <p:blipFill>
          <a:blip r:embed="rId12"/>
          <a:stretch>
            <a:fillRect/>
          </a:stretch>
        </p:blipFill>
        <p:spPr>
          <a:xfrm>
            <a:off x="4559301" y="5638007"/>
            <a:ext cx="609600" cy="609600"/>
          </a:xfrm>
          <a:prstGeom prst="rect">
            <a:avLst/>
          </a:prstGeom>
        </p:spPr>
      </p:pic>
      <p:pic>
        <p:nvPicPr>
          <p:cNvPr id="12" name="a-5-filtered4096-2000">
            <a:hlinkClick r:id="" action="ppaction://media"/>
            <a:extLst>
              <a:ext uri="{FF2B5EF4-FFF2-40B4-BE49-F238E27FC236}">
                <a16:creationId xmlns:a16="http://schemas.microsoft.com/office/drawing/2014/main" id="{DEE52830-EBC0-2263-E7C5-7AB7071E5BBC}"/>
              </a:ext>
            </a:extLst>
          </p:cNvPr>
          <p:cNvPicPr>
            <a:picLocks noChangeAspect="1"/>
          </p:cNvPicPr>
          <p:nvPr>
            <a:audioFile r:link="rId6"/>
            <p:extLst>
              <p:ext uri="{DAA4B4D4-6D71-4841-9C94-3DE7FCFB9230}">
                <p14:media xmlns:p14="http://schemas.microsoft.com/office/powerpoint/2010/main" r:embed="rId5"/>
              </p:ext>
            </p:extLst>
          </p:nvPr>
        </p:nvPicPr>
        <p:blipFill>
          <a:blip r:embed="rId12"/>
          <a:stretch>
            <a:fillRect/>
          </a:stretch>
        </p:blipFill>
        <p:spPr>
          <a:xfrm>
            <a:off x="7613651" y="5638007"/>
            <a:ext cx="609600" cy="609600"/>
          </a:xfrm>
          <a:prstGeom prst="rect">
            <a:avLst/>
          </a:prstGeom>
        </p:spPr>
      </p:pic>
      <p:pic>
        <p:nvPicPr>
          <p:cNvPr id="13" name="a-5-cancel4096-2000">
            <a:hlinkClick r:id="" action="ppaction://media"/>
            <a:extLst>
              <a:ext uri="{FF2B5EF4-FFF2-40B4-BE49-F238E27FC236}">
                <a16:creationId xmlns:a16="http://schemas.microsoft.com/office/drawing/2014/main" id="{DC54C02D-1A2E-2603-7056-553E95E2563C}"/>
              </a:ext>
            </a:extLst>
          </p:cNvPr>
          <p:cNvPicPr>
            <a:picLocks noChangeAspect="1"/>
          </p:cNvPicPr>
          <p:nvPr>
            <a:audioFile r:link="rId8"/>
            <p:extLst>
              <p:ext uri="{DAA4B4D4-6D71-4841-9C94-3DE7FCFB9230}">
                <p14:media xmlns:p14="http://schemas.microsoft.com/office/powerpoint/2010/main" r:embed="rId7"/>
              </p:ext>
            </p:extLst>
          </p:nvPr>
        </p:nvPicPr>
        <p:blipFill>
          <a:blip r:embed="rId12"/>
          <a:stretch>
            <a:fillRect/>
          </a:stretch>
        </p:blipFill>
        <p:spPr>
          <a:xfrm>
            <a:off x="10571164" y="5638007"/>
            <a:ext cx="609600" cy="609600"/>
          </a:xfrm>
          <a:prstGeom prst="rect">
            <a:avLst/>
          </a:prstGeom>
        </p:spPr>
      </p:pic>
      <p:sp>
        <p:nvSpPr>
          <p:cNvPr id="15" name="テキスト ボックス 14">
            <a:extLst>
              <a:ext uri="{FF2B5EF4-FFF2-40B4-BE49-F238E27FC236}">
                <a16:creationId xmlns:a16="http://schemas.microsoft.com/office/drawing/2014/main" id="{53DC1B1C-886D-12BB-7232-4C55296CD605}"/>
              </a:ext>
            </a:extLst>
          </p:cNvPr>
          <p:cNvSpPr txBox="1"/>
          <p:nvPr/>
        </p:nvSpPr>
        <p:spPr>
          <a:xfrm>
            <a:off x="682626" y="2480144"/>
            <a:ext cx="2228850" cy="400110"/>
          </a:xfrm>
          <a:prstGeom prst="rect">
            <a:avLst/>
          </a:prstGeom>
          <a:noFill/>
        </p:spPr>
        <p:txBody>
          <a:bodyPr wrap="square" rtlCol="0">
            <a:spAutoFit/>
          </a:bodyPr>
          <a:lstStyle/>
          <a:p>
            <a:pPr algn="ctr"/>
            <a:r>
              <a:rPr lang="ja-JP" altLang="en-US" sz="2000" dirty="0">
                <a:latin typeface="ＭＳ Ｐゴシック" panose="020B0600070205080204" pitchFamily="50" charset="-128"/>
                <a:ea typeface="ＭＳ Ｐゴシック" panose="020B0600070205080204" pitchFamily="50" charset="-128"/>
              </a:rPr>
              <a:t>気導音</a:t>
            </a:r>
            <a:endParaRPr lang="en-US" altLang="ja-JP" sz="2000" dirty="0">
              <a:latin typeface="ＭＳ Ｐゴシック" panose="020B0600070205080204" pitchFamily="50" charset="-128"/>
              <a:ea typeface="ＭＳ Ｐゴシック" panose="020B0600070205080204" pitchFamily="50" charset="-128"/>
            </a:endParaRPr>
          </a:p>
        </p:txBody>
      </p:sp>
      <p:sp>
        <p:nvSpPr>
          <p:cNvPr id="16" name="テキスト ボックス 15">
            <a:extLst>
              <a:ext uri="{FF2B5EF4-FFF2-40B4-BE49-F238E27FC236}">
                <a16:creationId xmlns:a16="http://schemas.microsoft.com/office/drawing/2014/main" id="{B3021F82-5A2F-813D-9528-201C3DF1082A}"/>
              </a:ext>
            </a:extLst>
          </p:cNvPr>
          <p:cNvSpPr txBox="1"/>
          <p:nvPr/>
        </p:nvSpPr>
        <p:spPr>
          <a:xfrm>
            <a:off x="3749676" y="2480144"/>
            <a:ext cx="2228850" cy="400110"/>
          </a:xfrm>
          <a:prstGeom prst="rect">
            <a:avLst/>
          </a:prstGeom>
          <a:noFill/>
        </p:spPr>
        <p:txBody>
          <a:bodyPr wrap="square" rtlCol="0">
            <a:spAutoFit/>
          </a:bodyPr>
          <a:lstStyle/>
          <a:p>
            <a:pPr algn="ctr"/>
            <a:r>
              <a:rPr lang="ja-JP" altLang="en-US" sz="2000" dirty="0">
                <a:latin typeface="ＭＳ Ｐゴシック" panose="020B0600070205080204" pitchFamily="50" charset="-128"/>
                <a:ea typeface="ＭＳ Ｐゴシック" panose="020B0600070205080204" pitchFamily="50" charset="-128"/>
              </a:rPr>
              <a:t>骨導音</a:t>
            </a:r>
            <a:endParaRPr lang="en-US" altLang="ja-JP" sz="2000" dirty="0">
              <a:latin typeface="ＭＳ Ｐゴシック" panose="020B0600070205080204" pitchFamily="50" charset="-128"/>
              <a:ea typeface="ＭＳ Ｐゴシック" panose="020B0600070205080204" pitchFamily="50" charset="-128"/>
            </a:endParaRPr>
          </a:p>
        </p:txBody>
      </p:sp>
      <p:sp>
        <p:nvSpPr>
          <p:cNvPr id="17" name="テキスト ボックス 16">
            <a:extLst>
              <a:ext uri="{FF2B5EF4-FFF2-40B4-BE49-F238E27FC236}">
                <a16:creationId xmlns:a16="http://schemas.microsoft.com/office/drawing/2014/main" id="{178A1955-C131-DADE-43C8-300421E75835}"/>
              </a:ext>
            </a:extLst>
          </p:cNvPr>
          <p:cNvSpPr txBox="1"/>
          <p:nvPr/>
        </p:nvSpPr>
        <p:spPr>
          <a:xfrm>
            <a:off x="6804026" y="2480144"/>
            <a:ext cx="2228850" cy="400110"/>
          </a:xfrm>
          <a:prstGeom prst="rect">
            <a:avLst/>
          </a:prstGeom>
          <a:noFill/>
        </p:spPr>
        <p:txBody>
          <a:bodyPr wrap="square" rtlCol="0">
            <a:spAutoFit/>
          </a:bodyPr>
          <a:lstStyle/>
          <a:p>
            <a:pPr algn="ctr"/>
            <a:r>
              <a:rPr lang="ja-JP" altLang="en-US" sz="2000" dirty="0">
                <a:latin typeface="ＭＳ Ｐゴシック" panose="020B0600070205080204" pitchFamily="50" charset="-128"/>
                <a:ea typeface="ＭＳ Ｐゴシック" panose="020B0600070205080204" pitchFamily="50" charset="-128"/>
              </a:rPr>
              <a:t>疑似骨導音</a:t>
            </a:r>
            <a:endParaRPr lang="en-US" altLang="ja-JP" sz="2000" dirty="0">
              <a:latin typeface="ＭＳ Ｐゴシック" panose="020B0600070205080204" pitchFamily="50" charset="-128"/>
              <a:ea typeface="ＭＳ Ｐゴシック" panose="020B0600070205080204" pitchFamily="50" charset="-128"/>
            </a:endParaRPr>
          </a:p>
        </p:txBody>
      </p:sp>
      <p:sp>
        <p:nvSpPr>
          <p:cNvPr id="18" name="テキスト ボックス 17">
            <a:extLst>
              <a:ext uri="{FF2B5EF4-FFF2-40B4-BE49-F238E27FC236}">
                <a16:creationId xmlns:a16="http://schemas.microsoft.com/office/drawing/2014/main" id="{A5CA20C3-FC4C-3B8F-1014-A1833FE7C39C}"/>
              </a:ext>
            </a:extLst>
          </p:cNvPr>
          <p:cNvSpPr txBox="1"/>
          <p:nvPr/>
        </p:nvSpPr>
        <p:spPr>
          <a:xfrm>
            <a:off x="9761539" y="2480144"/>
            <a:ext cx="2228850" cy="400110"/>
          </a:xfrm>
          <a:prstGeom prst="rect">
            <a:avLst/>
          </a:prstGeom>
          <a:noFill/>
        </p:spPr>
        <p:txBody>
          <a:bodyPr wrap="square" rtlCol="0">
            <a:spAutoFit/>
          </a:bodyPr>
          <a:lstStyle/>
          <a:p>
            <a:pPr algn="ctr"/>
            <a:r>
              <a:rPr lang="ja-JP" altLang="en-US" sz="2000" dirty="0">
                <a:latin typeface="ＭＳ Ｐゴシック" panose="020B0600070205080204" pitchFamily="50" charset="-128"/>
                <a:ea typeface="ＭＳ Ｐゴシック" panose="020B0600070205080204" pitchFamily="50" charset="-128"/>
              </a:rPr>
              <a:t>消音結果</a:t>
            </a:r>
            <a:endParaRPr lang="en-US" altLang="ja-JP" sz="2000" dirty="0">
              <a:latin typeface="ＭＳ Ｐゴシック" panose="020B0600070205080204" pitchFamily="50" charset="-128"/>
              <a:ea typeface="ＭＳ Ｐゴシック" panose="020B0600070205080204" pitchFamily="50" charset="-128"/>
            </a:endParaRPr>
          </a:p>
        </p:txBody>
      </p:sp>
      <p:sp>
        <p:nvSpPr>
          <p:cNvPr id="4" name="テキスト ボックス 3">
            <a:extLst>
              <a:ext uri="{FF2B5EF4-FFF2-40B4-BE49-F238E27FC236}">
                <a16:creationId xmlns:a16="http://schemas.microsoft.com/office/drawing/2014/main" id="{4398CB2B-735C-23EE-C0F6-BCC29DE32848}"/>
              </a:ext>
            </a:extLst>
          </p:cNvPr>
          <p:cNvSpPr txBox="1"/>
          <p:nvPr/>
        </p:nvSpPr>
        <p:spPr>
          <a:xfrm>
            <a:off x="34740" y="5725861"/>
            <a:ext cx="820922" cy="369332"/>
          </a:xfrm>
          <a:prstGeom prst="rect">
            <a:avLst/>
          </a:prstGeom>
          <a:noFill/>
        </p:spPr>
        <p:txBody>
          <a:bodyPr wrap="square" rtlCol="0">
            <a:spAutoFit/>
          </a:bodyPr>
          <a:lstStyle/>
          <a:p>
            <a:pPr algn="ctr"/>
            <a:r>
              <a:rPr kumimoji="1" lang="ja-JP" altLang="en-US" dirty="0">
                <a:latin typeface="ＭＳ Ｐゴシック" panose="020B0600070205080204" pitchFamily="50" charset="-128"/>
                <a:ea typeface="ＭＳ Ｐゴシック" panose="020B0600070205080204" pitchFamily="50" charset="-128"/>
              </a:rPr>
              <a:t>再生</a:t>
            </a:r>
          </a:p>
        </p:txBody>
      </p:sp>
      <p:sp>
        <p:nvSpPr>
          <p:cNvPr id="5" name="矢印: 左 4">
            <a:extLst>
              <a:ext uri="{FF2B5EF4-FFF2-40B4-BE49-F238E27FC236}">
                <a16:creationId xmlns:a16="http://schemas.microsoft.com/office/drawing/2014/main" id="{11C0BF43-E898-1E10-A150-C96147ECE5E6}"/>
              </a:ext>
            </a:extLst>
          </p:cNvPr>
          <p:cNvSpPr/>
          <p:nvPr/>
        </p:nvSpPr>
        <p:spPr>
          <a:xfrm flipH="1">
            <a:off x="779459" y="5799277"/>
            <a:ext cx="347592" cy="287060"/>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4605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00" fill="hold"/>
                                        <p:tgtEl>
                                          <p:spTgt spid="8"/>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3000" fill="hold"/>
                                        <p:tgtEl>
                                          <p:spTgt spid="10"/>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3000" fill="hold"/>
                                        <p:tgtEl>
                                          <p:spTgt spid="12"/>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3000"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9" fill="hold" display="0">
                  <p:stCondLst>
                    <p:cond delay="indefinite"/>
                  </p:stCondLst>
                  <p:endCondLst>
                    <p:cond evt="onStopAudio" delay="0">
                      <p:tgtEl>
                        <p:sldTgt/>
                      </p:tgtEl>
                    </p:cond>
                  </p:endCondLst>
                </p:cTn>
                <p:tgtEl>
                  <p:spTgt spid="8"/>
                </p:tgtEl>
              </p:cMediaNode>
            </p:audio>
            <p:audio>
              <p:cMediaNode vol="80000">
                <p:cTn id="20" fill="hold" display="0">
                  <p:stCondLst>
                    <p:cond delay="indefinite"/>
                  </p:stCondLst>
                  <p:endCondLst>
                    <p:cond evt="onStopAudio" delay="0">
                      <p:tgtEl>
                        <p:sldTgt/>
                      </p:tgtEl>
                    </p:cond>
                  </p:endCondLst>
                </p:cTn>
                <p:tgtEl>
                  <p:spTgt spid="10"/>
                </p:tgtEl>
              </p:cMediaNode>
            </p:audio>
            <p:audio>
              <p:cMediaNode vol="80000">
                <p:cTn id="21" fill="hold" display="0">
                  <p:stCondLst>
                    <p:cond delay="indefinite"/>
                  </p:stCondLst>
                  <p:endCondLst>
                    <p:cond evt="onStopAudio" delay="0">
                      <p:tgtEl>
                        <p:sldTgt/>
                      </p:tgtEl>
                    </p:cond>
                  </p:endCondLst>
                </p:cTn>
                <p:tgtEl>
                  <p:spTgt spid="12"/>
                </p:tgtEl>
              </p:cMediaNode>
            </p:audio>
            <p:audio>
              <p:cMediaNode vol="80000">
                <p:cTn id="22" fill="hold" display="0">
                  <p:stCondLst>
                    <p:cond delay="indefinite"/>
                  </p:stCondLst>
                  <p:endCondLst>
                    <p:cond evt="onStopAudio" delay="0">
                      <p:tgtEl>
                        <p:sldTgt/>
                      </p:tgtEl>
                    </p:cond>
                  </p:endCondLst>
                </p:cTn>
                <p:tgtEl>
                  <p:spTgt spid="13"/>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FA278-BC79-FD9B-43D3-52EFAE39D4C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E26522A-19E3-1B7C-B97E-A0EBD0DCA54B}"/>
              </a:ext>
            </a:extLst>
          </p:cNvPr>
          <p:cNvSpPr>
            <a:spLocks noGrp="1"/>
          </p:cNvSpPr>
          <p:nvPr>
            <p:ph type="title"/>
          </p:nvPr>
        </p:nvSpPr>
        <p:spPr/>
        <p:txBody>
          <a:bodyPr/>
          <a:lstStyle/>
          <a:p>
            <a:r>
              <a:rPr lang="ja-JP" altLang="en-US" dirty="0"/>
              <a:t>実験結果</a:t>
            </a:r>
            <a:endParaRPr kumimoji="1" lang="ja-JP" altLang="en-US" dirty="0"/>
          </a:p>
        </p:txBody>
      </p:sp>
      <p:sp>
        <p:nvSpPr>
          <p:cNvPr id="3" name="コンテンツ プレースホルダー 2">
            <a:extLst>
              <a:ext uri="{FF2B5EF4-FFF2-40B4-BE49-F238E27FC236}">
                <a16:creationId xmlns:a16="http://schemas.microsoft.com/office/drawing/2014/main" id="{E6901867-BF58-4F89-5A8C-29A3009BA93B}"/>
              </a:ext>
            </a:extLst>
          </p:cNvPr>
          <p:cNvSpPr>
            <a:spLocks noGrp="1"/>
          </p:cNvSpPr>
          <p:nvPr>
            <p:ph idx="1"/>
          </p:nvPr>
        </p:nvSpPr>
        <p:spPr/>
        <p:txBody>
          <a:bodyPr/>
          <a:lstStyle/>
          <a:p>
            <a:r>
              <a:rPr kumimoji="1" lang="ja-JP" altLang="en-US" dirty="0"/>
              <a:t>各母音を学習したフィルタの特性（振幅特性・位相特性）</a:t>
            </a:r>
            <a:endParaRPr kumimoji="1" lang="en-US" altLang="ja-JP" dirty="0"/>
          </a:p>
          <a:p>
            <a:r>
              <a:rPr lang="ja-JP" altLang="en-US" dirty="0"/>
              <a:t>母音ごとに特性が異なることがわかる</a:t>
            </a:r>
            <a:endParaRPr kumimoji="1" lang="ja-JP" altLang="en-US" dirty="0"/>
          </a:p>
        </p:txBody>
      </p:sp>
      <p:pic>
        <p:nvPicPr>
          <p:cNvPr id="5" name="図 4" descr="グラフィカル ユーザー インターフェイス&#10;&#10;低い精度で自動的に生成された説明">
            <a:extLst>
              <a:ext uri="{FF2B5EF4-FFF2-40B4-BE49-F238E27FC236}">
                <a16:creationId xmlns:a16="http://schemas.microsoft.com/office/drawing/2014/main" id="{A5C68AE8-1176-67E5-DA61-76F9A25658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69731"/>
            <a:ext cx="3945278" cy="4495863"/>
          </a:xfrm>
          <a:prstGeom prst="rect">
            <a:avLst/>
          </a:prstGeom>
        </p:spPr>
      </p:pic>
      <p:pic>
        <p:nvPicPr>
          <p:cNvPr id="7" name="図 6" descr="グラフ&#10;&#10;自動的に生成された説明">
            <a:extLst>
              <a:ext uri="{FF2B5EF4-FFF2-40B4-BE49-F238E27FC236}">
                <a16:creationId xmlns:a16="http://schemas.microsoft.com/office/drawing/2014/main" id="{83D1DDDC-A0E2-38BC-6DD1-807A2590E2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5278" y="2369731"/>
            <a:ext cx="4171996" cy="4445807"/>
          </a:xfrm>
          <a:prstGeom prst="rect">
            <a:avLst/>
          </a:prstGeom>
        </p:spPr>
      </p:pic>
      <p:pic>
        <p:nvPicPr>
          <p:cNvPr id="9" name="図 8" descr="グラフ が含まれている画像&#10;&#10;自動的に生成された説明">
            <a:extLst>
              <a:ext uri="{FF2B5EF4-FFF2-40B4-BE49-F238E27FC236}">
                <a16:creationId xmlns:a16="http://schemas.microsoft.com/office/drawing/2014/main" id="{C0BA2286-4130-8BFC-7193-4BAED4F0E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7275" y="2369731"/>
            <a:ext cx="3945277" cy="4445806"/>
          </a:xfrm>
          <a:prstGeom prst="rect">
            <a:avLst/>
          </a:prstGeom>
        </p:spPr>
      </p:pic>
      <p:sp>
        <p:nvSpPr>
          <p:cNvPr id="10" name="テキスト ボックス 9">
            <a:extLst>
              <a:ext uri="{FF2B5EF4-FFF2-40B4-BE49-F238E27FC236}">
                <a16:creationId xmlns:a16="http://schemas.microsoft.com/office/drawing/2014/main" id="{FE07DFBB-C411-DBFE-7AAB-F34D4AEA263A}"/>
              </a:ext>
            </a:extLst>
          </p:cNvPr>
          <p:cNvSpPr txBox="1"/>
          <p:nvPr/>
        </p:nvSpPr>
        <p:spPr>
          <a:xfrm>
            <a:off x="956379" y="2083367"/>
            <a:ext cx="2228850" cy="400110"/>
          </a:xfrm>
          <a:prstGeom prst="rect">
            <a:avLst/>
          </a:prstGeom>
          <a:noFill/>
        </p:spPr>
        <p:txBody>
          <a:bodyPr wrap="square" rtlCol="0">
            <a:spAutoFit/>
          </a:bodyPr>
          <a:lstStyle/>
          <a:p>
            <a:pPr algn="ctr"/>
            <a:r>
              <a:rPr lang="en-US" altLang="ja-JP" sz="2000" dirty="0">
                <a:latin typeface="ＭＳ Ｐゴシック" panose="020B0600070205080204" pitchFamily="50" charset="-128"/>
                <a:ea typeface="ＭＳ Ｐゴシック" panose="020B0600070205080204" pitchFamily="50" charset="-128"/>
              </a:rPr>
              <a:t>a</a:t>
            </a:r>
          </a:p>
        </p:txBody>
      </p:sp>
      <p:sp>
        <p:nvSpPr>
          <p:cNvPr id="11" name="テキスト ボックス 10">
            <a:extLst>
              <a:ext uri="{FF2B5EF4-FFF2-40B4-BE49-F238E27FC236}">
                <a16:creationId xmlns:a16="http://schemas.microsoft.com/office/drawing/2014/main" id="{86AF8980-CA59-16A2-919F-520C45FCBE9A}"/>
              </a:ext>
            </a:extLst>
          </p:cNvPr>
          <p:cNvSpPr txBox="1"/>
          <p:nvPr/>
        </p:nvSpPr>
        <p:spPr>
          <a:xfrm>
            <a:off x="4981575" y="2083367"/>
            <a:ext cx="2228850" cy="400110"/>
          </a:xfrm>
          <a:prstGeom prst="rect">
            <a:avLst/>
          </a:prstGeom>
          <a:noFill/>
        </p:spPr>
        <p:txBody>
          <a:bodyPr wrap="square" rtlCol="0">
            <a:spAutoFit/>
          </a:bodyPr>
          <a:lstStyle/>
          <a:p>
            <a:pPr algn="ctr"/>
            <a:r>
              <a:rPr lang="en-US" altLang="ja-JP" sz="2000" dirty="0" err="1">
                <a:latin typeface="ＭＳ Ｐゴシック" panose="020B0600070205080204" pitchFamily="50" charset="-128"/>
                <a:ea typeface="ＭＳ Ｐゴシック" panose="020B0600070205080204" pitchFamily="50" charset="-128"/>
              </a:rPr>
              <a:t>i</a:t>
            </a:r>
            <a:endParaRPr lang="en-US" altLang="ja-JP" sz="2000" dirty="0">
              <a:latin typeface="ＭＳ Ｐゴシック" panose="020B0600070205080204" pitchFamily="50" charset="-128"/>
              <a:ea typeface="ＭＳ Ｐゴシック" panose="020B0600070205080204" pitchFamily="50" charset="-128"/>
            </a:endParaRPr>
          </a:p>
        </p:txBody>
      </p:sp>
      <p:sp>
        <p:nvSpPr>
          <p:cNvPr id="12" name="テキスト ボックス 11">
            <a:extLst>
              <a:ext uri="{FF2B5EF4-FFF2-40B4-BE49-F238E27FC236}">
                <a16:creationId xmlns:a16="http://schemas.microsoft.com/office/drawing/2014/main" id="{E92BECAE-B784-4FB8-B52B-5BE0905E5589}"/>
              </a:ext>
            </a:extLst>
          </p:cNvPr>
          <p:cNvSpPr txBox="1"/>
          <p:nvPr/>
        </p:nvSpPr>
        <p:spPr>
          <a:xfrm>
            <a:off x="9124950" y="2083367"/>
            <a:ext cx="2228850" cy="400110"/>
          </a:xfrm>
          <a:prstGeom prst="rect">
            <a:avLst/>
          </a:prstGeom>
          <a:noFill/>
        </p:spPr>
        <p:txBody>
          <a:bodyPr wrap="square" rtlCol="0">
            <a:spAutoFit/>
          </a:bodyPr>
          <a:lstStyle/>
          <a:p>
            <a:pPr algn="ctr"/>
            <a:r>
              <a:rPr lang="en-US" altLang="ja-JP" sz="2000" dirty="0">
                <a:latin typeface="ＭＳ Ｐゴシック" panose="020B0600070205080204" pitchFamily="50" charset="-128"/>
                <a:ea typeface="ＭＳ Ｐゴシック" panose="020B0600070205080204" pitchFamily="50" charset="-128"/>
              </a:rPr>
              <a:t>u</a:t>
            </a:r>
          </a:p>
        </p:txBody>
      </p:sp>
    </p:spTree>
    <p:extLst>
      <p:ext uri="{BB962C8B-B14F-4D97-AF65-F5344CB8AC3E}">
        <p14:creationId xmlns:p14="http://schemas.microsoft.com/office/powerpoint/2010/main" val="3937015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9EACB-CAFD-1533-B26E-C8AAE60C287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BCDC2ED-2BA0-B873-9195-7193952F62DF}"/>
              </a:ext>
            </a:extLst>
          </p:cNvPr>
          <p:cNvSpPr>
            <a:spLocks noGrp="1"/>
          </p:cNvSpPr>
          <p:nvPr>
            <p:ph type="title"/>
          </p:nvPr>
        </p:nvSpPr>
        <p:spPr/>
        <p:txBody>
          <a:bodyPr/>
          <a:lstStyle/>
          <a:p>
            <a:r>
              <a:rPr kumimoji="1" lang="ja-JP" altLang="en-US" dirty="0"/>
              <a:t>実験結果</a:t>
            </a:r>
          </a:p>
        </p:txBody>
      </p:sp>
      <p:sp>
        <p:nvSpPr>
          <p:cNvPr id="3" name="コンテンツ プレースホルダー 2">
            <a:extLst>
              <a:ext uri="{FF2B5EF4-FFF2-40B4-BE49-F238E27FC236}">
                <a16:creationId xmlns:a16="http://schemas.microsoft.com/office/drawing/2014/main" id="{86C1D0D2-C36D-892A-3494-F8F354CAEE2E}"/>
              </a:ext>
            </a:extLst>
          </p:cNvPr>
          <p:cNvSpPr>
            <a:spLocks noGrp="1"/>
          </p:cNvSpPr>
          <p:nvPr>
            <p:ph idx="1"/>
          </p:nvPr>
        </p:nvSpPr>
        <p:spPr/>
        <p:txBody>
          <a:bodyPr/>
          <a:lstStyle/>
          <a:p>
            <a:r>
              <a:rPr lang="ja-JP" altLang="en-US" dirty="0"/>
              <a:t>文章の音声を学習した結果</a:t>
            </a:r>
            <a:endParaRPr lang="en-US" altLang="ja-JP" dirty="0"/>
          </a:p>
          <a:p>
            <a:pPr lvl="1"/>
            <a:r>
              <a:rPr lang="ja-JP" altLang="en-US" dirty="0"/>
              <a:t>クローズなデータ（学習データ）でも消音困難</a:t>
            </a:r>
            <a:endParaRPr lang="en-US" altLang="ja-JP" dirty="0"/>
          </a:p>
          <a:p>
            <a:pPr lvl="1"/>
            <a:r>
              <a:rPr kumimoji="1" lang="ja-JP" altLang="en-US" dirty="0">
                <a:solidFill>
                  <a:srgbClr val="0000FF"/>
                </a:solidFill>
              </a:rPr>
              <a:t>波形のピークが合わない区間</a:t>
            </a:r>
            <a:r>
              <a:rPr kumimoji="1" lang="ja-JP" altLang="en-US" dirty="0"/>
              <a:t>がある</a:t>
            </a:r>
            <a:endParaRPr kumimoji="1" lang="en-US" altLang="ja-JP" dirty="0"/>
          </a:p>
          <a:p>
            <a:pPr lvl="1"/>
            <a:r>
              <a:rPr kumimoji="1" lang="ja-JP" altLang="en-US" dirty="0">
                <a:solidFill>
                  <a:srgbClr val="0000FF"/>
                </a:solidFill>
              </a:rPr>
              <a:t>気導音では無音だが骨導音では周期波形が見られる区間</a:t>
            </a:r>
            <a:r>
              <a:rPr kumimoji="1" lang="ja-JP" altLang="en-US" dirty="0"/>
              <a:t>がある</a:t>
            </a:r>
          </a:p>
          <a:p>
            <a:pPr lvl="1"/>
            <a:endParaRPr kumimoji="1" lang="en-US" altLang="ja-JP" dirty="0"/>
          </a:p>
        </p:txBody>
      </p:sp>
      <p:grpSp>
        <p:nvGrpSpPr>
          <p:cNvPr id="4" name="グループ化 3">
            <a:extLst>
              <a:ext uri="{FF2B5EF4-FFF2-40B4-BE49-F238E27FC236}">
                <a16:creationId xmlns:a16="http://schemas.microsoft.com/office/drawing/2014/main" id="{677DEBE4-6558-92D4-2139-833F69EA8306}"/>
              </a:ext>
            </a:extLst>
          </p:cNvPr>
          <p:cNvGrpSpPr/>
          <p:nvPr/>
        </p:nvGrpSpPr>
        <p:grpSpPr>
          <a:xfrm>
            <a:off x="0" y="2905446"/>
            <a:ext cx="12192000" cy="3776922"/>
            <a:chOff x="0" y="2480144"/>
            <a:chExt cx="12192000" cy="3776922"/>
          </a:xfrm>
        </p:grpSpPr>
        <p:sp>
          <p:nvSpPr>
            <p:cNvPr id="15" name="テキスト ボックス 14">
              <a:extLst>
                <a:ext uri="{FF2B5EF4-FFF2-40B4-BE49-F238E27FC236}">
                  <a16:creationId xmlns:a16="http://schemas.microsoft.com/office/drawing/2014/main" id="{78E1A867-C455-3DE5-C341-8B8FD1330AF6}"/>
                </a:ext>
              </a:extLst>
            </p:cNvPr>
            <p:cNvSpPr txBox="1"/>
            <p:nvPr/>
          </p:nvSpPr>
          <p:spPr>
            <a:xfrm>
              <a:off x="682626" y="2480144"/>
              <a:ext cx="2228850" cy="400110"/>
            </a:xfrm>
            <a:prstGeom prst="rect">
              <a:avLst/>
            </a:prstGeom>
            <a:noFill/>
          </p:spPr>
          <p:txBody>
            <a:bodyPr wrap="square" rtlCol="0">
              <a:spAutoFit/>
            </a:bodyPr>
            <a:lstStyle/>
            <a:p>
              <a:pPr algn="ctr"/>
              <a:r>
                <a:rPr lang="ja-JP" altLang="en-US" sz="2000" dirty="0">
                  <a:latin typeface="ＭＳ Ｐゴシック" panose="020B0600070205080204" pitchFamily="50" charset="-128"/>
                  <a:ea typeface="ＭＳ Ｐゴシック" panose="020B0600070205080204" pitchFamily="50" charset="-128"/>
                </a:rPr>
                <a:t>気導音</a:t>
              </a:r>
              <a:endParaRPr lang="en-US" altLang="ja-JP" sz="2000" dirty="0">
                <a:latin typeface="ＭＳ Ｐゴシック" panose="020B0600070205080204" pitchFamily="50" charset="-128"/>
                <a:ea typeface="ＭＳ Ｐゴシック" panose="020B0600070205080204" pitchFamily="50" charset="-128"/>
              </a:endParaRPr>
            </a:p>
          </p:txBody>
        </p:sp>
        <p:sp>
          <p:nvSpPr>
            <p:cNvPr id="16" name="テキスト ボックス 15">
              <a:extLst>
                <a:ext uri="{FF2B5EF4-FFF2-40B4-BE49-F238E27FC236}">
                  <a16:creationId xmlns:a16="http://schemas.microsoft.com/office/drawing/2014/main" id="{AB29F4E2-967E-652F-19B1-CA35CDA3C501}"/>
                </a:ext>
              </a:extLst>
            </p:cNvPr>
            <p:cNvSpPr txBox="1"/>
            <p:nvPr/>
          </p:nvSpPr>
          <p:spPr>
            <a:xfrm>
              <a:off x="3749676" y="2480144"/>
              <a:ext cx="2228850" cy="400110"/>
            </a:xfrm>
            <a:prstGeom prst="rect">
              <a:avLst/>
            </a:prstGeom>
            <a:noFill/>
          </p:spPr>
          <p:txBody>
            <a:bodyPr wrap="square" rtlCol="0">
              <a:spAutoFit/>
            </a:bodyPr>
            <a:lstStyle/>
            <a:p>
              <a:pPr algn="ctr"/>
              <a:r>
                <a:rPr lang="ja-JP" altLang="en-US" sz="2000" dirty="0">
                  <a:latin typeface="ＭＳ Ｐゴシック" panose="020B0600070205080204" pitchFamily="50" charset="-128"/>
                  <a:ea typeface="ＭＳ Ｐゴシック" panose="020B0600070205080204" pitchFamily="50" charset="-128"/>
                </a:rPr>
                <a:t>骨導音</a:t>
              </a:r>
              <a:endParaRPr lang="en-US" altLang="ja-JP" sz="2000" dirty="0">
                <a:latin typeface="ＭＳ Ｐゴシック" panose="020B0600070205080204" pitchFamily="50" charset="-128"/>
                <a:ea typeface="ＭＳ Ｐゴシック" panose="020B0600070205080204" pitchFamily="50" charset="-128"/>
              </a:endParaRPr>
            </a:p>
          </p:txBody>
        </p:sp>
        <p:sp>
          <p:nvSpPr>
            <p:cNvPr id="17" name="テキスト ボックス 16">
              <a:extLst>
                <a:ext uri="{FF2B5EF4-FFF2-40B4-BE49-F238E27FC236}">
                  <a16:creationId xmlns:a16="http://schemas.microsoft.com/office/drawing/2014/main" id="{EDCBC6BC-F42B-5658-517A-D39A18845443}"/>
                </a:ext>
              </a:extLst>
            </p:cNvPr>
            <p:cNvSpPr txBox="1"/>
            <p:nvPr/>
          </p:nvSpPr>
          <p:spPr>
            <a:xfrm>
              <a:off x="6804026" y="2480144"/>
              <a:ext cx="2228850" cy="400110"/>
            </a:xfrm>
            <a:prstGeom prst="rect">
              <a:avLst/>
            </a:prstGeom>
            <a:noFill/>
          </p:spPr>
          <p:txBody>
            <a:bodyPr wrap="square" rtlCol="0">
              <a:spAutoFit/>
            </a:bodyPr>
            <a:lstStyle/>
            <a:p>
              <a:pPr algn="ctr"/>
              <a:r>
                <a:rPr lang="ja-JP" altLang="en-US" sz="2000" dirty="0">
                  <a:latin typeface="ＭＳ Ｐゴシック" panose="020B0600070205080204" pitchFamily="50" charset="-128"/>
                  <a:ea typeface="ＭＳ Ｐゴシック" panose="020B0600070205080204" pitchFamily="50" charset="-128"/>
                </a:rPr>
                <a:t>疑似骨導音</a:t>
              </a:r>
              <a:endParaRPr lang="en-US" altLang="ja-JP" sz="2000" dirty="0">
                <a:latin typeface="ＭＳ Ｐゴシック" panose="020B0600070205080204" pitchFamily="50" charset="-128"/>
                <a:ea typeface="ＭＳ Ｐゴシック" panose="020B0600070205080204" pitchFamily="50" charset="-128"/>
              </a:endParaRPr>
            </a:p>
          </p:txBody>
        </p:sp>
        <p:sp>
          <p:nvSpPr>
            <p:cNvPr id="18" name="テキスト ボックス 17">
              <a:extLst>
                <a:ext uri="{FF2B5EF4-FFF2-40B4-BE49-F238E27FC236}">
                  <a16:creationId xmlns:a16="http://schemas.microsoft.com/office/drawing/2014/main" id="{4171C37C-BC38-FA30-3DE3-F27DFA388C1A}"/>
                </a:ext>
              </a:extLst>
            </p:cNvPr>
            <p:cNvSpPr txBox="1"/>
            <p:nvPr/>
          </p:nvSpPr>
          <p:spPr>
            <a:xfrm>
              <a:off x="9761539" y="2480144"/>
              <a:ext cx="2228850" cy="400110"/>
            </a:xfrm>
            <a:prstGeom prst="rect">
              <a:avLst/>
            </a:prstGeom>
            <a:noFill/>
          </p:spPr>
          <p:txBody>
            <a:bodyPr wrap="square" rtlCol="0">
              <a:spAutoFit/>
            </a:bodyPr>
            <a:lstStyle/>
            <a:p>
              <a:pPr algn="ctr"/>
              <a:r>
                <a:rPr lang="ja-JP" altLang="en-US" sz="2000" dirty="0">
                  <a:latin typeface="ＭＳ Ｐゴシック" panose="020B0600070205080204" pitchFamily="50" charset="-128"/>
                  <a:ea typeface="ＭＳ Ｐゴシック" panose="020B0600070205080204" pitchFamily="50" charset="-128"/>
                </a:rPr>
                <a:t>消音結果</a:t>
              </a:r>
              <a:endParaRPr lang="en-US" altLang="ja-JP" sz="2000" dirty="0">
                <a:latin typeface="ＭＳ Ｐゴシック" panose="020B0600070205080204" pitchFamily="50" charset="-128"/>
                <a:ea typeface="ＭＳ Ｐゴシック" panose="020B0600070205080204" pitchFamily="50" charset="-128"/>
              </a:endParaRPr>
            </a:p>
          </p:txBody>
        </p:sp>
        <p:pic>
          <p:nvPicPr>
            <p:cNvPr id="5" name="図 4" descr="グラフ, 散布図&#10;&#10;自動的に生成された説明">
              <a:extLst>
                <a:ext uri="{FF2B5EF4-FFF2-40B4-BE49-F238E27FC236}">
                  <a16:creationId xmlns:a16="http://schemas.microsoft.com/office/drawing/2014/main" id="{E77134BF-F369-8B89-2FD6-051DCEDF5F8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2880254"/>
              <a:ext cx="12192000" cy="2709333"/>
            </a:xfrm>
            <a:prstGeom prst="rect">
              <a:avLst/>
            </a:prstGeom>
          </p:spPr>
        </p:pic>
        <p:pic>
          <p:nvPicPr>
            <p:cNvPr id="6" name="1">
              <a:hlinkClick r:id="" action="ppaction://media"/>
              <a:extLst>
                <a:ext uri="{FF2B5EF4-FFF2-40B4-BE49-F238E27FC236}">
                  <a16:creationId xmlns:a16="http://schemas.microsoft.com/office/drawing/2014/main" id="{EE716206-44F4-8D2C-FB14-4D5011EED385}"/>
                </a:ext>
              </a:extLst>
            </p:cNvPr>
            <p:cNvPicPr>
              <a:picLocks noChangeAspect="1"/>
            </p:cNvPicPr>
            <p:nvPr>
              <a:audioFile r:link="rId2"/>
              <p:extLst>
                <p:ext uri="{DAA4B4D4-6D71-4841-9C94-3DE7FCFB9230}">
                  <p14:media xmlns:p14="http://schemas.microsoft.com/office/powerpoint/2010/main" r:embed="rId1"/>
                </p:ext>
              </p:extLst>
            </p:nvPr>
          </p:nvPicPr>
          <p:blipFill>
            <a:blip r:embed="rId12"/>
            <a:stretch>
              <a:fillRect/>
            </a:stretch>
          </p:blipFill>
          <p:spPr>
            <a:xfrm>
              <a:off x="1492251" y="5643133"/>
              <a:ext cx="609600" cy="609600"/>
            </a:xfrm>
            <a:prstGeom prst="rect">
              <a:avLst/>
            </a:prstGeom>
          </p:spPr>
        </p:pic>
        <p:pic>
          <p:nvPicPr>
            <p:cNvPr id="9" name="1">
              <a:hlinkClick r:id="" action="ppaction://media"/>
              <a:extLst>
                <a:ext uri="{FF2B5EF4-FFF2-40B4-BE49-F238E27FC236}">
                  <a16:creationId xmlns:a16="http://schemas.microsoft.com/office/drawing/2014/main" id="{E593AA31-FD5A-386A-1216-D16C5EFA58BC}"/>
                </a:ext>
              </a:extLst>
            </p:cNvPr>
            <p:cNvPicPr>
              <a:picLocks noChangeAspect="1"/>
            </p:cNvPicPr>
            <p:nvPr>
              <a:audioFile r:link="rId4"/>
              <p:extLst>
                <p:ext uri="{DAA4B4D4-6D71-4841-9C94-3DE7FCFB9230}">
                  <p14:media xmlns:p14="http://schemas.microsoft.com/office/powerpoint/2010/main" r:embed="rId3"/>
                </p:ext>
              </p:extLst>
            </p:nvPr>
          </p:nvPicPr>
          <p:blipFill>
            <a:blip r:embed="rId12"/>
            <a:stretch>
              <a:fillRect/>
            </a:stretch>
          </p:blipFill>
          <p:spPr>
            <a:xfrm>
              <a:off x="4559301" y="5643133"/>
              <a:ext cx="609600" cy="609600"/>
            </a:xfrm>
            <a:prstGeom prst="rect">
              <a:avLst/>
            </a:prstGeom>
          </p:spPr>
        </p:pic>
        <p:pic>
          <p:nvPicPr>
            <p:cNvPr id="11" name="1-filtered4096">
              <a:hlinkClick r:id="" action="ppaction://media"/>
              <a:extLst>
                <a:ext uri="{FF2B5EF4-FFF2-40B4-BE49-F238E27FC236}">
                  <a16:creationId xmlns:a16="http://schemas.microsoft.com/office/drawing/2014/main" id="{A2EDD7D5-7CE1-4CC0-9582-AE26DA61BF86}"/>
                </a:ext>
              </a:extLst>
            </p:cNvPr>
            <p:cNvPicPr>
              <a:picLocks noChangeAspect="1"/>
            </p:cNvPicPr>
            <p:nvPr>
              <a:audioFile r:link="rId6"/>
              <p:extLst>
                <p:ext uri="{DAA4B4D4-6D71-4841-9C94-3DE7FCFB9230}">
                  <p14:media xmlns:p14="http://schemas.microsoft.com/office/powerpoint/2010/main" r:embed="rId5"/>
                </p:ext>
              </p:extLst>
            </p:nvPr>
          </p:nvPicPr>
          <p:blipFill>
            <a:blip r:embed="rId12"/>
            <a:stretch>
              <a:fillRect/>
            </a:stretch>
          </p:blipFill>
          <p:spPr>
            <a:xfrm>
              <a:off x="7613651" y="5643133"/>
              <a:ext cx="609600" cy="609600"/>
            </a:xfrm>
            <a:prstGeom prst="rect">
              <a:avLst/>
            </a:prstGeom>
          </p:spPr>
        </p:pic>
        <p:pic>
          <p:nvPicPr>
            <p:cNvPr id="14" name="1-cancel4096">
              <a:hlinkClick r:id="" action="ppaction://media"/>
              <a:extLst>
                <a:ext uri="{FF2B5EF4-FFF2-40B4-BE49-F238E27FC236}">
                  <a16:creationId xmlns:a16="http://schemas.microsoft.com/office/drawing/2014/main" id="{7096CBF7-2800-FCAE-4177-CE18F3732784}"/>
                </a:ext>
              </a:extLst>
            </p:cNvPr>
            <p:cNvPicPr>
              <a:picLocks noChangeAspect="1"/>
            </p:cNvPicPr>
            <p:nvPr>
              <a:audioFile r:link="rId8"/>
              <p:extLst>
                <p:ext uri="{DAA4B4D4-6D71-4841-9C94-3DE7FCFB9230}">
                  <p14:media xmlns:p14="http://schemas.microsoft.com/office/powerpoint/2010/main" r:embed="rId7"/>
                </p:ext>
              </p:extLst>
            </p:nvPr>
          </p:nvPicPr>
          <p:blipFill>
            <a:blip r:embed="rId12"/>
            <a:stretch>
              <a:fillRect/>
            </a:stretch>
          </p:blipFill>
          <p:spPr>
            <a:xfrm>
              <a:off x="10571164" y="5647466"/>
              <a:ext cx="609600" cy="609600"/>
            </a:xfrm>
            <a:prstGeom prst="rect">
              <a:avLst/>
            </a:prstGeom>
          </p:spPr>
        </p:pic>
      </p:grpSp>
    </p:spTree>
    <p:extLst>
      <p:ext uri="{BB962C8B-B14F-4D97-AF65-F5344CB8AC3E}">
        <p14:creationId xmlns:p14="http://schemas.microsoft.com/office/powerpoint/2010/main" val="2692740684"/>
      </p:ext>
    </p:extLst>
  </p:cSld>
  <p:clrMapOvr>
    <a:masterClrMapping/>
  </p:clrMapOvr>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6"/>
                </p:tgtEl>
              </p:cMediaNode>
            </p:audio>
            <p:audio>
              <p:cMediaNode vol="80000">
                <p:cTn id="3" fill="hold" display="0">
                  <p:stCondLst>
                    <p:cond delay="indefinite"/>
                  </p:stCondLst>
                  <p:endCondLst>
                    <p:cond evt="onStopAudio" delay="0">
                      <p:tgtEl>
                        <p:sldTgt/>
                      </p:tgtEl>
                    </p:cond>
                  </p:endCondLst>
                </p:cTn>
                <p:tgtEl>
                  <p:spTgt spid="9"/>
                </p:tgtEl>
              </p:cMediaNode>
            </p:audio>
            <p:audio>
              <p:cMediaNode vol="80000">
                <p:cTn id="4" fill="hold" display="0">
                  <p:stCondLst>
                    <p:cond delay="indefinite"/>
                  </p:stCondLst>
                  <p:endCondLst>
                    <p:cond evt="onStopAudio" delay="0">
                      <p:tgtEl>
                        <p:sldTgt/>
                      </p:tgtEl>
                    </p:cond>
                  </p:endCondLst>
                </p:cTn>
                <p:tgtEl>
                  <p:spTgt spid="11"/>
                </p:tgtEl>
              </p:cMediaNode>
            </p:audio>
            <p:audio>
              <p:cMediaNode vol="80000">
                <p:cTn id="5" fill="hold" display="0">
                  <p:stCondLst>
                    <p:cond delay="indefinite"/>
                  </p:stCondLst>
                  <p:endCondLst>
                    <p:cond evt="onStopAudio" delay="0">
                      <p:tgtEl>
                        <p:sldTgt/>
                      </p:tgtEl>
                    </p:cond>
                  </p:endCondLst>
                </p:cTn>
                <p:tgtEl>
                  <p:spTgt spid="14"/>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9DB6C9-D519-70F7-5051-AF0983877C3D}"/>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00D36A38-E896-AC2F-468D-CF3F9153E1A8}"/>
              </a:ext>
            </a:extLst>
          </p:cNvPr>
          <p:cNvSpPr>
            <a:spLocks noGrp="1"/>
          </p:cNvSpPr>
          <p:nvPr>
            <p:ph idx="1"/>
          </p:nvPr>
        </p:nvSpPr>
        <p:spPr/>
        <p:txBody>
          <a:bodyPr>
            <a:normAutofit/>
          </a:bodyPr>
          <a:lstStyle/>
          <a:p>
            <a:r>
              <a:rPr lang="ja-JP" altLang="en-US" dirty="0">
                <a:solidFill>
                  <a:srgbClr val="FF0000"/>
                </a:solidFill>
              </a:rPr>
              <a:t>単</a:t>
            </a:r>
            <a:r>
              <a:rPr kumimoji="1" lang="ja-JP" altLang="en-US" dirty="0">
                <a:solidFill>
                  <a:srgbClr val="FF0000"/>
                </a:solidFill>
              </a:rPr>
              <a:t>母音の場合、線形フィルタで骨導音の推定</a:t>
            </a:r>
            <a:r>
              <a:rPr lang="ja-JP" altLang="en-US" dirty="0">
                <a:solidFill>
                  <a:srgbClr val="FF0000"/>
                </a:solidFill>
              </a:rPr>
              <a:t>が</a:t>
            </a:r>
            <a:r>
              <a:rPr kumimoji="1" lang="ja-JP" altLang="en-US" dirty="0">
                <a:solidFill>
                  <a:srgbClr val="FF0000"/>
                </a:solidFill>
              </a:rPr>
              <a:t>可能</a:t>
            </a:r>
            <a:endParaRPr kumimoji="1" lang="en-US" altLang="ja-JP" dirty="0">
              <a:solidFill>
                <a:srgbClr val="FF0000"/>
              </a:solidFill>
            </a:endParaRPr>
          </a:p>
          <a:p>
            <a:r>
              <a:rPr kumimoji="1" lang="ja-JP" altLang="en-US" dirty="0"/>
              <a:t>各母音の特性が異なる</a:t>
            </a:r>
            <a:endParaRPr kumimoji="1" lang="en-US" altLang="ja-JP" dirty="0"/>
          </a:p>
          <a:p>
            <a:r>
              <a:rPr lang="ja-JP" altLang="en-US" dirty="0"/>
              <a:t>気導音と骨導音で波形のピークや無音区間が異なる理由</a:t>
            </a:r>
            <a:endParaRPr kumimoji="1" lang="en-US" altLang="ja-JP" dirty="0"/>
          </a:p>
          <a:p>
            <a:pPr marL="0" indent="0">
              <a:buNone/>
            </a:pPr>
            <a:r>
              <a:rPr kumimoji="1" lang="ja-JP" altLang="en-US" dirty="0"/>
              <a:t>→声道の状況により，気導音の振幅が影響を受けるのではないか</a:t>
            </a:r>
            <a:endParaRPr kumimoji="1" lang="en-US" altLang="ja-JP" dirty="0"/>
          </a:p>
          <a:p>
            <a:pPr lvl="1"/>
            <a:r>
              <a:rPr lang="ja-JP" altLang="en-US" dirty="0"/>
              <a:t>例：口を閉じると気導音の振幅は小さくなるが骨導音はあまり小さくならない</a:t>
            </a:r>
            <a:endParaRPr kumimoji="1" lang="en-US" altLang="ja-JP" dirty="0"/>
          </a:p>
          <a:p>
            <a:r>
              <a:rPr kumimoji="1" lang="ja-JP" altLang="en-US" dirty="0"/>
              <a:t>つまり、声道の状況により気導音，骨導音の対応関係が変化する</a:t>
            </a:r>
            <a:endParaRPr kumimoji="1" lang="en-US" altLang="ja-JP" dirty="0"/>
          </a:p>
          <a:p>
            <a:r>
              <a:rPr kumimoji="1" lang="ja-JP" altLang="en-US" dirty="0">
                <a:solidFill>
                  <a:srgbClr val="0000FF"/>
                </a:solidFill>
              </a:rPr>
              <a:t>線形フィルタでは単一の関係性しか表現できない</a:t>
            </a:r>
            <a:r>
              <a:rPr kumimoji="1" lang="ja-JP" altLang="en-US" dirty="0"/>
              <a:t>ため、</a:t>
            </a:r>
            <a:endParaRPr kumimoji="1" lang="en-US" altLang="ja-JP" dirty="0"/>
          </a:p>
          <a:p>
            <a:pPr marL="0" indent="0">
              <a:buNone/>
            </a:pPr>
            <a:r>
              <a:rPr lang="ja-JP" altLang="en-US" dirty="0"/>
              <a:t>　</a:t>
            </a:r>
            <a:r>
              <a:rPr kumimoji="1" lang="ja-JP" altLang="en-US" dirty="0"/>
              <a:t>文章への対応が難しい</a:t>
            </a:r>
            <a:endParaRPr kumimoji="1" lang="en-US" altLang="ja-JP" dirty="0"/>
          </a:p>
          <a:p>
            <a:r>
              <a:rPr lang="ja-JP" altLang="en-US" dirty="0"/>
              <a:t>アダプティブな手法の必要性</a:t>
            </a:r>
            <a:endParaRPr lang="en-US" altLang="ja-JP" dirty="0"/>
          </a:p>
          <a:p>
            <a:pPr lvl="1"/>
            <a:r>
              <a:rPr lang="ja-JP" altLang="en-US" dirty="0"/>
              <a:t>例：多層の</a:t>
            </a:r>
            <a:r>
              <a:rPr lang="en-US" altLang="ja-JP" dirty="0"/>
              <a:t>CNN</a:t>
            </a:r>
            <a:r>
              <a:rPr lang="ja-JP" altLang="en-US" dirty="0"/>
              <a:t>を用いた手法</a:t>
            </a:r>
            <a:endParaRPr lang="en-US" altLang="ja-JP" dirty="0"/>
          </a:p>
        </p:txBody>
      </p:sp>
    </p:spTree>
    <p:extLst>
      <p:ext uri="{BB962C8B-B14F-4D97-AF65-F5344CB8AC3E}">
        <p14:creationId xmlns:p14="http://schemas.microsoft.com/office/powerpoint/2010/main" val="2934162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19B1ED-BCE4-A472-12D3-3E694DD445C4}"/>
              </a:ext>
            </a:extLst>
          </p:cNvPr>
          <p:cNvSpPr>
            <a:spLocks noGrp="1"/>
          </p:cNvSpPr>
          <p:nvPr>
            <p:ph type="title"/>
          </p:nvPr>
        </p:nvSpPr>
        <p:spPr/>
        <p:txBody>
          <a:bodyPr/>
          <a:lstStyle/>
          <a:p>
            <a:r>
              <a:rPr lang="ja-JP" altLang="en-US"/>
              <a:t>むすび</a:t>
            </a:r>
            <a:endParaRPr kumimoji="1" lang="ja-JP" altLang="en-US"/>
          </a:p>
        </p:txBody>
      </p:sp>
      <p:sp>
        <p:nvSpPr>
          <p:cNvPr id="3" name="コンテンツ プレースホルダー 2">
            <a:extLst>
              <a:ext uri="{FF2B5EF4-FFF2-40B4-BE49-F238E27FC236}">
                <a16:creationId xmlns:a16="http://schemas.microsoft.com/office/drawing/2014/main" id="{84F01960-2E1D-35B2-EBEA-9663D49160A9}"/>
              </a:ext>
            </a:extLst>
          </p:cNvPr>
          <p:cNvSpPr>
            <a:spLocks noGrp="1"/>
          </p:cNvSpPr>
          <p:nvPr>
            <p:ph idx="1"/>
          </p:nvPr>
        </p:nvSpPr>
        <p:spPr/>
        <p:txBody>
          <a:bodyPr/>
          <a:lstStyle/>
          <a:p>
            <a:r>
              <a:rPr kumimoji="1" lang="ja-JP" altLang="en-US" dirty="0"/>
              <a:t>リアルタイム声質変換</a:t>
            </a:r>
            <a:r>
              <a:rPr lang="ja-JP" altLang="en-US" dirty="0"/>
              <a:t>における聴覚フィードバック制御のための　　　　　　自己発声</a:t>
            </a:r>
            <a:r>
              <a:rPr kumimoji="1" lang="ja-JP" altLang="en-US" dirty="0"/>
              <a:t>骨導音のアクティブキャンセリング</a:t>
            </a:r>
            <a:endParaRPr kumimoji="1" lang="en-US" altLang="ja-JP" dirty="0"/>
          </a:p>
          <a:p>
            <a:r>
              <a:rPr lang="ja-JP" altLang="en-US" dirty="0"/>
              <a:t>　今回行ったこと</a:t>
            </a:r>
            <a:endParaRPr lang="en-US" altLang="ja-JP" dirty="0"/>
          </a:p>
          <a:p>
            <a:pPr lvl="1"/>
            <a:r>
              <a:rPr lang="ja-JP" altLang="en-US" dirty="0"/>
              <a:t>パラレルデータの収録</a:t>
            </a:r>
            <a:endParaRPr lang="en-US" altLang="ja-JP" dirty="0"/>
          </a:p>
          <a:p>
            <a:pPr lvl="1"/>
            <a:r>
              <a:rPr lang="ja-JP" altLang="en-US" dirty="0"/>
              <a:t>線形フィルタによる骨導音の予測</a:t>
            </a:r>
            <a:endParaRPr lang="en-US" altLang="ja-JP" dirty="0"/>
          </a:p>
          <a:p>
            <a:r>
              <a:rPr lang="ja-JP" altLang="en-US" dirty="0"/>
              <a:t>今後の方針</a:t>
            </a:r>
            <a:endParaRPr lang="en-US" altLang="ja-JP" dirty="0"/>
          </a:p>
          <a:p>
            <a:pPr lvl="1"/>
            <a:r>
              <a:rPr lang="ja-JP" altLang="en-US" dirty="0"/>
              <a:t>非線形フィルタのによる骨導音の予測</a:t>
            </a:r>
            <a:endParaRPr lang="en-US" altLang="ja-JP" dirty="0"/>
          </a:p>
          <a:p>
            <a:pPr lvl="1"/>
            <a:r>
              <a:rPr lang="ja-JP" altLang="en-US" dirty="0"/>
              <a:t>アダプティブな変換手法の検討</a:t>
            </a:r>
            <a:endParaRPr lang="en-US" altLang="ja-JP" dirty="0"/>
          </a:p>
          <a:p>
            <a:pPr lvl="2"/>
            <a:r>
              <a:rPr lang="ja-JP" altLang="en-US" dirty="0"/>
              <a:t>多層の畳み込みニューラルネットワーク（</a:t>
            </a:r>
            <a:r>
              <a:rPr lang="en-US" altLang="ja-JP" dirty="0"/>
              <a:t>CNN)</a:t>
            </a:r>
            <a:r>
              <a:rPr lang="ja-JP" altLang="en-US" dirty="0"/>
              <a:t>を用いたフィルタなど</a:t>
            </a:r>
            <a:endParaRPr lang="en-US" altLang="ja-JP" dirty="0"/>
          </a:p>
          <a:p>
            <a:pPr lvl="1"/>
            <a:r>
              <a:rPr lang="ja-JP" altLang="en-US" dirty="0"/>
              <a:t>リアルタイム性を考慮した音声変換手法の検討</a:t>
            </a:r>
            <a:endParaRPr lang="en-US" altLang="ja-JP" dirty="0"/>
          </a:p>
          <a:p>
            <a:pPr lvl="1"/>
            <a:endParaRPr lang="ja-JP" altLang="en-US" dirty="0"/>
          </a:p>
        </p:txBody>
      </p:sp>
    </p:spTree>
    <p:extLst>
      <p:ext uri="{BB962C8B-B14F-4D97-AF65-F5344CB8AC3E}">
        <p14:creationId xmlns:p14="http://schemas.microsoft.com/office/powerpoint/2010/main" val="1272854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35B1C1-1D9E-5714-3F0C-8F3C27EF70EE}"/>
              </a:ext>
            </a:extLst>
          </p:cNvPr>
          <p:cNvSpPr>
            <a:spLocks noGrp="1"/>
          </p:cNvSpPr>
          <p:nvPr>
            <p:ph type="title"/>
          </p:nvPr>
        </p:nvSpPr>
        <p:spPr/>
        <p:txBody>
          <a:bodyPr/>
          <a:lstStyle/>
          <a:p>
            <a:r>
              <a:rPr lang="ja-JP" altLang="en-US" dirty="0"/>
              <a:t>研究概要</a:t>
            </a:r>
            <a:endParaRPr kumimoji="1" lang="ja-JP" altLang="en-US" dirty="0"/>
          </a:p>
        </p:txBody>
      </p:sp>
      <p:sp>
        <p:nvSpPr>
          <p:cNvPr id="3" name="コンテンツ プレースホルダー 2">
            <a:extLst>
              <a:ext uri="{FF2B5EF4-FFF2-40B4-BE49-F238E27FC236}">
                <a16:creationId xmlns:a16="http://schemas.microsoft.com/office/drawing/2014/main" id="{98AA5884-BFCC-FC2B-5052-8CA937279518}"/>
              </a:ext>
            </a:extLst>
          </p:cNvPr>
          <p:cNvSpPr>
            <a:spLocks noGrp="1"/>
          </p:cNvSpPr>
          <p:nvPr>
            <p:ph idx="1"/>
          </p:nvPr>
        </p:nvSpPr>
        <p:spPr/>
        <p:txBody>
          <a:bodyPr>
            <a:normAutofit/>
          </a:bodyPr>
          <a:lstStyle/>
          <a:p>
            <a:r>
              <a:rPr kumimoji="1" lang="en-US" altLang="ja-JP" dirty="0"/>
              <a:t>SONY </a:t>
            </a:r>
            <a:r>
              <a:rPr lang="en-US" altLang="ja-JP" b="0" i="0" dirty="0">
                <a:solidFill>
                  <a:srgbClr val="2F353D"/>
                </a:solidFill>
                <a:effectLst/>
                <a:latin typeface="SST W01 Medium"/>
              </a:rPr>
              <a:t>ECM-TL3</a:t>
            </a:r>
          </a:p>
          <a:p>
            <a:pPr lvl="1"/>
            <a:r>
              <a:rPr lang="ja-JP" altLang="en-US" b="0" i="0" dirty="0">
                <a:solidFill>
                  <a:srgbClr val="2F353D"/>
                </a:solidFill>
                <a:effectLst/>
                <a:latin typeface="SST W01 Medium"/>
              </a:rPr>
              <a:t>耳に装着</a:t>
            </a:r>
            <a:endParaRPr lang="en-US" altLang="ja-JP" b="0" i="0" dirty="0">
              <a:solidFill>
                <a:srgbClr val="2F353D"/>
              </a:solidFill>
              <a:effectLst/>
              <a:latin typeface="SST W01 Medium"/>
            </a:endParaRPr>
          </a:p>
          <a:p>
            <a:pPr lvl="1"/>
            <a:r>
              <a:rPr lang="ja-JP" altLang="en-US" dirty="0">
                <a:solidFill>
                  <a:srgbClr val="0000FF"/>
                </a:solidFill>
                <a:latin typeface="SST W01 Medium"/>
              </a:rPr>
              <a:t>マイク外部から</a:t>
            </a:r>
            <a:r>
              <a:rPr lang="ja-JP" altLang="en-US" b="0" i="0" dirty="0">
                <a:solidFill>
                  <a:srgbClr val="0000FF"/>
                </a:solidFill>
                <a:effectLst/>
                <a:latin typeface="SST W01 Medium"/>
              </a:rPr>
              <a:t>気導音声を測定</a:t>
            </a:r>
            <a:endParaRPr lang="en-US" altLang="ja-JP" b="0" i="0" dirty="0">
              <a:solidFill>
                <a:srgbClr val="0000FF"/>
              </a:solidFill>
              <a:effectLst/>
              <a:latin typeface="SST W01 Medium"/>
            </a:endParaRPr>
          </a:p>
          <a:p>
            <a:pPr lvl="1"/>
            <a:r>
              <a:rPr lang="ja-JP" altLang="en-US" dirty="0">
                <a:solidFill>
                  <a:srgbClr val="FF0000"/>
                </a:solidFill>
                <a:latin typeface="SST W01 Medium"/>
              </a:rPr>
              <a:t>マイク内部から骨導音声を測定</a:t>
            </a:r>
            <a:endParaRPr lang="en-US" altLang="ja-JP" dirty="0">
              <a:solidFill>
                <a:srgbClr val="FF0000"/>
              </a:solidFill>
              <a:latin typeface="SST W01 Medium"/>
            </a:endParaRPr>
          </a:p>
          <a:p>
            <a:pPr lvl="1"/>
            <a:r>
              <a:rPr lang="ja-JP" altLang="en-US" dirty="0">
                <a:solidFill>
                  <a:srgbClr val="2F353D"/>
                </a:solidFill>
                <a:latin typeface="SST W01 Medium"/>
              </a:rPr>
              <a:t>本来の用途：電話機に接続し受話器の音声と</a:t>
            </a:r>
            <a:endParaRPr lang="en-US" altLang="ja-JP" dirty="0">
              <a:solidFill>
                <a:srgbClr val="2F353D"/>
              </a:solidFill>
              <a:latin typeface="SST W01 Medium"/>
            </a:endParaRPr>
          </a:p>
          <a:p>
            <a:pPr marL="457200" lvl="1" indent="0">
              <a:buNone/>
            </a:pPr>
            <a:r>
              <a:rPr lang="ja-JP" altLang="en-US" dirty="0">
                <a:solidFill>
                  <a:srgbClr val="2F353D"/>
                </a:solidFill>
                <a:latin typeface="SST W01 Medium"/>
              </a:rPr>
              <a:t>　自身の発話時の骨導音声を測定</a:t>
            </a:r>
            <a:endParaRPr lang="en-US" altLang="ja-JP" dirty="0">
              <a:solidFill>
                <a:srgbClr val="FF0000"/>
              </a:solidFill>
              <a:latin typeface="SST W01 Medium"/>
            </a:endParaRPr>
          </a:p>
          <a:p>
            <a:pPr lvl="1"/>
            <a:endParaRPr lang="en-US" altLang="ja-JP" dirty="0">
              <a:solidFill>
                <a:srgbClr val="FF0000"/>
              </a:solidFill>
              <a:latin typeface="SST W01 Medium"/>
            </a:endParaRPr>
          </a:p>
          <a:p>
            <a:r>
              <a:rPr lang="ja-JP" altLang="en-US" b="0" i="0" dirty="0">
                <a:solidFill>
                  <a:srgbClr val="2F353D"/>
                </a:solidFill>
                <a:effectLst/>
                <a:latin typeface="SST W01 Medium"/>
              </a:rPr>
              <a:t>骨導音声のみ測定したい</a:t>
            </a:r>
            <a:endParaRPr lang="en-US" altLang="ja-JP" b="0" i="0" dirty="0">
              <a:solidFill>
                <a:srgbClr val="2F353D"/>
              </a:solidFill>
              <a:effectLst/>
              <a:latin typeface="SST W01 Medium"/>
            </a:endParaRPr>
          </a:p>
          <a:p>
            <a:endParaRPr lang="en-US" altLang="ja-JP" b="0" i="0" dirty="0">
              <a:solidFill>
                <a:srgbClr val="2F353D"/>
              </a:solidFill>
              <a:effectLst/>
              <a:latin typeface="SST W01 Medium"/>
            </a:endParaRPr>
          </a:p>
          <a:p>
            <a:r>
              <a:rPr lang="ja-JP" altLang="en-US" dirty="0">
                <a:solidFill>
                  <a:srgbClr val="2F353D"/>
                </a:solidFill>
                <a:latin typeface="SST W01 Medium"/>
              </a:rPr>
              <a:t>マイクの上からノイズキャンセリング</a:t>
            </a:r>
            <a:endParaRPr lang="en-US" altLang="ja-JP" dirty="0">
              <a:solidFill>
                <a:srgbClr val="2F353D"/>
              </a:solidFill>
              <a:latin typeface="SST W01 Medium"/>
            </a:endParaRPr>
          </a:p>
          <a:p>
            <a:pPr marL="0" indent="0">
              <a:buNone/>
            </a:pPr>
            <a:r>
              <a:rPr lang="ja-JP" altLang="en-US" dirty="0">
                <a:solidFill>
                  <a:srgbClr val="2F353D"/>
                </a:solidFill>
                <a:latin typeface="SST W01 Medium"/>
              </a:rPr>
              <a:t>　ヘッドホンを</a:t>
            </a:r>
            <a:r>
              <a:rPr lang="ja-JP" altLang="en-US" b="0" i="0" dirty="0">
                <a:solidFill>
                  <a:srgbClr val="2F353D"/>
                </a:solidFill>
                <a:effectLst/>
                <a:latin typeface="SST W01 Medium"/>
              </a:rPr>
              <a:t>装着</a:t>
            </a:r>
            <a:endParaRPr lang="en-US" altLang="ja-JP" b="0" i="0" dirty="0">
              <a:solidFill>
                <a:srgbClr val="2F353D"/>
              </a:solidFill>
              <a:effectLst/>
              <a:latin typeface="SST W01 Medium"/>
            </a:endParaRPr>
          </a:p>
          <a:p>
            <a:pPr lvl="1"/>
            <a:endParaRPr kumimoji="1" lang="ja-JP" altLang="en-US" dirty="0"/>
          </a:p>
        </p:txBody>
      </p:sp>
      <p:grpSp>
        <p:nvGrpSpPr>
          <p:cNvPr id="6" name="グループ化 5">
            <a:extLst>
              <a:ext uri="{FF2B5EF4-FFF2-40B4-BE49-F238E27FC236}">
                <a16:creationId xmlns:a16="http://schemas.microsoft.com/office/drawing/2014/main" id="{46C9E0CF-B57B-C2A9-4CB3-0987F28C5906}"/>
              </a:ext>
            </a:extLst>
          </p:cNvPr>
          <p:cNvGrpSpPr/>
          <p:nvPr/>
        </p:nvGrpSpPr>
        <p:grpSpPr>
          <a:xfrm>
            <a:off x="8505142" y="1882651"/>
            <a:ext cx="3444425" cy="3619034"/>
            <a:chOff x="8533717" y="2059955"/>
            <a:chExt cx="3444425" cy="3619034"/>
          </a:xfrm>
        </p:grpSpPr>
        <p:pic>
          <p:nvPicPr>
            <p:cNvPr id="4" name="Picture 6">
              <a:extLst>
                <a:ext uri="{FF2B5EF4-FFF2-40B4-BE49-F238E27FC236}">
                  <a16:creationId xmlns:a16="http://schemas.microsoft.com/office/drawing/2014/main" id="{29FD07A7-3B35-C900-4833-D277F7E735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571"/>
            <a:stretch/>
          </p:blipFill>
          <p:spPr bwMode="auto">
            <a:xfrm>
              <a:off x="8772524" y="2466634"/>
              <a:ext cx="2331291" cy="3212355"/>
            </a:xfrm>
            <a:prstGeom prst="rect">
              <a:avLst/>
            </a:prstGeom>
            <a:noFill/>
            <a:extLst>
              <a:ext uri="{909E8E84-426E-40DD-AFC4-6F175D3DCCD1}">
                <a14:hiddenFill xmlns:a14="http://schemas.microsoft.com/office/drawing/2010/main">
                  <a:solidFill>
                    <a:srgbClr val="FFFFFF"/>
                  </a:solidFill>
                </a14:hiddenFill>
              </a:ext>
            </a:extLst>
          </p:spPr>
        </p:pic>
        <p:sp>
          <p:nvSpPr>
            <p:cNvPr id="7" name="矢印: 右 6">
              <a:extLst>
                <a:ext uri="{FF2B5EF4-FFF2-40B4-BE49-F238E27FC236}">
                  <a16:creationId xmlns:a16="http://schemas.microsoft.com/office/drawing/2014/main" id="{FA80BAFB-F4E3-26C7-917D-5DA31136F25A}"/>
                </a:ext>
              </a:extLst>
            </p:cNvPr>
            <p:cNvSpPr/>
            <p:nvPr/>
          </p:nvSpPr>
          <p:spPr>
            <a:xfrm rot="2952835">
              <a:off x="9230798" y="2576203"/>
              <a:ext cx="615596" cy="413620"/>
            </a:xfrm>
            <a:prstGeom prst="rightArrow">
              <a:avLst/>
            </a:prstGeom>
            <a:solidFill>
              <a:srgbClr val="0000FF"/>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18370C21-65E1-A78F-74FF-F3F4B48D78AE}"/>
                </a:ext>
              </a:extLst>
            </p:cNvPr>
            <p:cNvSpPr/>
            <p:nvPr/>
          </p:nvSpPr>
          <p:spPr>
            <a:xfrm rot="8155071">
              <a:off x="10669843" y="2570750"/>
              <a:ext cx="615596" cy="413620"/>
            </a:xfrm>
            <a:prstGeom prst="rightArrow">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243CF54-A3F1-E7F9-C4C4-7EFF6342D22F}"/>
                </a:ext>
              </a:extLst>
            </p:cNvPr>
            <p:cNvSpPr txBox="1"/>
            <p:nvPr/>
          </p:nvSpPr>
          <p:spPr>
            <a:xfrm>
              <a:off x="8533717" y="2059955"/>
              <a:ext cx="1490339" cy="369332"/>
            </a:xfrm>
            <a:prstGeom prst="rect">
              <a:avLst/>
            </a:prstGeom>
            <a:noFill/>
          </p:spPr>
          <p:txBody>
            <a:bodyPr wrap="square" rtlCol="0">
              <a:spAutoFit/>
            </a:bodyPr>
            <a:lstStyle/>
            <a:p>
              <a:r>
                <a:rPr lang="ja-JP" altLang="en-US" dirty="0">
                  <a:latin typeface="ＭＳ Ｐゴシック" panose="020B0600070205080204" pitchFamily="50" charset="-128"/>
                  <a:ea typeface="ＭＳ Ｐゴシック" panose="020B0600070205080204" pitchFamily="50" charset="-128"/>
                </a:rPr>
                <a:t>マイク</a:t>
              </a:r>
              <a:r>
                <a:rPr kumimoji="1" lang="ja-JP" altLang="en-US" dirty="0">
                  <a:latin typeface="ＭＳ Ｐゴシック" panose="020B0600070205080204" pitchFamily="50" charset="-128"/>
                  <a:ea typeface="ＭＳ Ｐゴシック" panose="020B0600070205080204" pitchFamily="50" charset="-128"/>
                </a:rPr>
                <a:t>外部</a:t>
              </a:r>
            </a:p>
          </p:txBody>
        </p:sp>
        <p:sp>
          <p:nvSpPr>
            <p:cNvPr id="11" name="テキスト ボックス 10">
              <a:extLst>
                <a:ext uri="{FF2B5EF4-FFF2-40B4-BE49-F238E27FC236}">
                  <a16:creationId xmlns:a16="http://schemas.microsoft.com/office/drawing/2014/main" id="{82E7B8FD-7E41-13AD-FD95-328A658D0048}"/>
                </a:ext>
              </a:extLst>
            </p:cNvPr>
            <p:cNvSpPr txBox="1"/>
            <p:nvPr/>
          </p:nvSpPr>
          <p:spPr>
            <a:xfrm>
              <a:off x="10487804" y="2059955"/>
              <a:ext cx="1490338" cy="369332"/>
            </a:xfrm>
            <a:prstGeom prst="rect">
              <a:avLst/>
            </a:prstGeom>
            <a:noFill/>
          </p:spPr>
          <p:txBody>
            <a:bodyPr wrap="square" rtlCol="0">
              <a:spAutoFit/>
            </a:bodyPr>
            <a:lstStyle/>
            <a:p>
              <a:r>
                <a:rPr lang="ja-JP" altLang="en-US" dirty="0">
                  <a:latin typeface="ＭＳ Ｐゴシック" panose="020B0600070205080204" pitchFamily="50" charset="-128"/>
                  <a:ea typeface="ＭＳ Ｐゴシック" panose="020B0600070205080204" pitchFamily="50" charset="-128"/>
                </a:rPr>
                <a:t>マイク</a:t>
              </a:r>
              <a:r>
                <a:rPr kumimoji="1" lang="ja-JP" altLang="en-US" dirty="0">
                  <a:latin typeface="ＭＳ Ｐゴシック" panose="020B0600070205080204" pitchFamily="50" charset="-128"/>
                  <a:ea typeface="ＭＳ Ｐゴシック" panose="020B0600070205080204" pitchFamily="50" charset="-128"/>
                </a:rPr>
                <a:t>内部</a:t>
              </a:r>
            </a:p>
          </p:txBody>
        </p:sp>
      </p:grpSp>
      <p:sp>
        <p:nvSpPr>
          <p:cNvPr id="12" name="下矢印 8">
            <a:extLst>
              <a:ext uri="{FF2B5EF4-FFF2-40B4-BE49-F238E27FC236}">
                <a16:creationId xmlns:a16="http://schemas.microsoft.com/office/drawing/2014/main" id="{19D4A066-E95A-4EE8-11A8-01906C01F535}"/>
              </a:ext>
            </a:extLst>
          </p:cNvPr>
          <p:cNvSpPr/>
          <p:nvPr/>
        </p:nvSpPr>
        <p:spPr>
          <a:xfrm>
            <a:off x="3218181" y="3692168"/>
            <a:ext cx="1222513" cy="380643"/>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下矢印 8">
            <a:extLst>
              <a:ext uri="{FF2B5EF4-FFF2-40B4-BE49-F238E27FC236}">
                <a16:creationId xmlns:a16="http://schemas.microsoft.com/office/drawing/2014/main" id="{74D26F65-AFC3-F3E7-F4AA-A8ABA5055552}"/>
              </a:ext>
            </a:extLst>
          </p:cNvPr>
          <p:cNvSpPr/>
          <p:nvPr/>
        </p:nvSpPr>
        <p:spPr>
          <a:xfrm>
            <a:off x="3218180" y="4683591"/>
            <a:ext cx="1222513" cy="380643"/>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234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9F8480-D9A9-0768-41A6-D455D533572D}"/>
              </a:ext>
            </a:extLst>
          </p:cNvPr>
          <p:cNvSpPr>
            <a:spLocks noGrp="1"/>
          </p:cNvSpPr>
          <p:nvPr>
            <p:ph type="title"/>
          </p:nvPr>
        </p:nvSpPr>
        <p:spPr/>
        <p:txBody>
          <a:bodyPr/>
          <a:lstStyle/>
          <a:p>
            <a:r>
              <a:rPr kumimoji="1" lang="ja-JP" altLang="en-US" dirty="0"/>
              <a:t>提案手法</a:t>
            </a:r>
          </a:p>
        </p:txBody>
      </p:sp>
      <p:sp>
        <p:nvSpPr>
          <p:cNvPr id="3" name="コンテンツ プレースホルダー 2">
            <a:extLst>
              <a:ext uri="{FF2B5EF4-FFF2-40B4-BE49-F238E27FC236}">
                <a16:creationId xmlns:a16="http://schemas.microsoft.com/office/drawing/2014/main" id="{34CC3F91-2BB9-0010-7AF7-7BBFF30F7949}"/>
              </a:ext>
            </a:extLst>
          </p:cNvPr>
          <p:cNvSpPr>
            <a:spLocks noGrp="1"/>
          </p:cNvSpPr>
          <p:nvPr>
            <p:ph idx="1"/>
          </p:nvPr>
        </p:nvSpPr>
        <p:spPr>
          <a:xfrm>
            <a:off x="838200" y="1268413"/>
            <a:ext cx="10515600" cy="4888220"/>
          </a:xfrm>
        </p:spPr>
        <p:txBody>
          <a:bodyPr/>
          <a:lstStyle/>
          <a:p>
            <a:r>
              <a:rPr lang="ja-JP" altLang="en-US" dirty="0"/>
              <a:t>骨導音声のリアルタイム</a:t>
            </a:r>
            <a:r>
              <a:rPr lang="en-US" altLang="ja-JP" dirty="0"/>
              <a:t>ANC</a:t>
            </a:r>
            <a:r>
              <a:rPr lang="ja-JP" altLang="en-US" dirty="0"/>
              <a:t>システムの概形（一例）</a:t>
            </a:r>
            <a:endParaRPr lang="en-US" altLang="ja-JP" dirty="0"/>
          </a:p>
          <a:p>
            <a:endParaRPr kumimoji="1" lang="ja-JP" altLang="en-US" dirty="0"/>
          </a:p>
        </p:txBody>
      </p:sp>
      <p:grpSp>
        <p:nvGrpSpPr>
          <p:cNvPr id="4" name="グループ化 3">
            <a:extLst>
              <a:ext uri="{FF2B5EF4-FFF2-40B4-BE49-F238E27FC236}">
                <a16:creationId xmlns:a16="http://schemas.microsoft.com/office/drawing/2014/main" id="{486AC041-0F37-0450-E392-620E6694D54C}"/>
              </a:ext>
            </a:extLst>
          </p:cNvPr>
          <p:cNvGrpSpPr/>
          <p:nvPr/>
        </p:nvGrpSpPr>
        <p:grpSpPr>
          <a:xfrm>
            <a:off x="1258887" y="1857375"/>
            <a:ext cx="8837992" cy="4723905"/>
            <a:chOff x="1130300" y="958123"/>
            <a:chExt cx="8837992" cy="5504461"/>
          </a:xfrm>
        </p:grpSpPr>
        <p:grpSp>
          <p:nvGrpSpPr>
            <p:cNvPr id="5" name="グループ化 4">
              <a:extLst>
                <a:ext uri="{FF2B5EF4-FFF2-40B4-BE49-F238E27FC236}">
                  <a16:creationId xmlns:a16="http://schemas.microsoft.com/office/drawing/2014/main" id="{081E6D1E-FC14-AF7B-7A80-128360FC4C5D}"/>
                </a:ext>
              </a:extLst>
            </p:cNvPr>
            <p:cNvGrpSpPr/>
            <p:nvPr/>
          </p:nvGrpSpPr>
          <p:grpSpPr>
            <a:xfrm>
              <a:off x="1130300" y="958123"/>
              <a:ext cx="8837992" cy="5504461"/>
              <a:chOff x="773501" y="1186375"/>
              <a:chExt cx="8837992" cy="5504461"/>
            </a:xfrm>
          </p:grpSpPr>
          <p:grpSp>
            <p:nvGrpSpPr>
              <p:cNvPr id="11" name="グループ化 10">
                <a:extLst>
                  <a:ext uri="{FF2B5EF4-FFF2-40B4-BE49-F238E27FC236}">
                    <a16:creationId xmlns:a16="http://schemas.microsoft.com/office/drawing/2014/main" id="{D809E8AA-E4C6-7F64-CD08-6CF35BD52543}"/>
                  </a:ext>
                </a:extLst>
              </p:cNvPr>
              <p:cNvGrpSpPr/>
              <p:nvPr/>
            </p:nvGrpSpPr>
            <p:grpSpPr>
              <a:xfrm>
                <a:off x="773501" y="1186375"/>
                <a:ext cx="8837992" cy="5504461"/>
                <a:chOff x="534350" y="1270781"/>
                <a:chExt cx="8837992" cy="5504461"/>
              </a:xfrm>
            </p:grpSpPr>
            <p:sp>
              <p:nvSpPr>
                <p:cNvPr id="18" name="正方形/長方形 17">
                  <a:extLst>
                    <a:ext uri="{FF2B5EF4-FFF2-40B4-BE49-F238E27FC236}">
                      <a16:creationId xmlns:a16="http://schemas.microsoft.com/office/drawing/2014/main" id="{54A98F5F-971D-947E-59BF-EAF6D7E75D6A}"/>
                    </a:ext>
                  </a:extLst>
                </p:cNvPr>
                <p:cNvSpPr/>
                <p:nvPr/>
              </p:nvSpPr>
              <p:spPr>
                <a:xfrm>
                  <a:off x="2194560" y="1855702"/>
                  <a:ext cx="7109625" cy="14132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2DC93BFD-0A47-7046-EE94-17AC09758ABC}"/>
                    </a:ext>
                  </a:extLst>
                </p:cNvPr>
                <p:cNvSpPr/>
                <p:nvPr/>
              </p:nvSpPr>
              <p:spPr>
                <a:xfrm>
                  <a:off x="534350" y="2418588"/>
                  <a:ext cx="1291532" cy="461665"/>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400" dirty="0">
                      <a:latin typeface="ＭＳ Ｐゴシック" panose="020B0600070205080204" pitchFamily="50" charset="-128"/>
                      <a:ea typeface="ＭＳ Ｐゴシック" panose="020B0600070205080204" pitchFamily="50" charset="-128"/>
                    </a:rPr>
                    <a:t>発声</a:t>
                  </a:r>
                  <a:r>
                    <a:rPr kumimoji="1" lang="ja-JP" altLang="en-US" sz="2400" dirty="0">
                      <a:latin typeface="ＭＳ Ｐゴシック" panose="020B0600070205080204" pitchFamily="50" charset="-128"/>
                      <a:ea typeface="ＭＳ Ｐゴシック" panose="020B0600070205080204" pitchFamily="50" charset="-128"/>
                    </a:rPr>
                    <a:t>音</a:t>
                  </a:r>
                </a:p>
              </p:txBody>
            </p:sp>
            <p:sp>
              <p:nvSpPr>
                <p:cNvPr id="21" name="正方形/長方形 20">
                  <a:extLst>
                    <a:ext uri="{FF2B5EF4-FFF2-40B4-BE49-F238E27FC236}">
                      <a16:creationId xmlns:a16="http://schemas.microsoft.com/office/drawing/2014/main" id="{8BF834AF-ADF7-5C4D-04BB-EFD119663B9E}"/>
                    </a:ext>
                  </a:extLst>
                </p:cNvPr>
                <p:cNvSpPr/>
                <p:nvPr/>
              </p:nvSpPr>
              <p:spPr>
                <a:xfrm>
                  <a:off x="1857959" y="5485910"/>
                  <a:ext cx="2405575" cy="461665"/>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latin typeface="ＭＳ Ｐゴシック" panose="020B0600070205080204" pitchFamily="50" charset="-128"/>
                      <a:ea typeface="ＭＳ Ｐゴシック" panose="020B0600070205080204" pitchFamily="50" charset="-128"/>
                    </a:rPr>
                    <a:t>二次経路モデル</a:t>
                  </a:r>
                </a:p>
              </p:txBody>
            </p:sp>
            <p:sp>
              <p:nvSpPr>
                <p:cNvPr id="24" name="正方形/長方形 23">
                  <a:extLst>
                    <a:ext uri="{FF2B5EF4-FFF2-40B4-BE49-F238E27FC236}">
                      <a16:creationId xmlns:a16="http://schemas.microsoft.com/office/drawing/2014/main" id="{B063DDA1-97C9-52DA-F3AC-468C111A2EB3}"/>
                    </a:ext>
                  </a:extLst>
                </p:cNvPr>
                <p:cNvSpPr/>
                <p:nvPr/>
              </p:nvSpPr>
              <p:spPr>
                <a:xfrm>
                  <a:off x="4553973" y="4695548"/>
                  <a:ext cx="2094374" cy="461665"/>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latin typeface="ＭＳ Ｐゴシック" panose="020B0600070205080204" pitchFamily="50" charset="-128"/>
                      <a:ea typeface="ＭＳ Ｐゴシック" panose="020B0600070205080204" pitchFamily="50" charset="-128"/>
                    </a:rPr>
                    <a:t>制御フィルタ</a:t>
                  </a:r>
                </a:p>
              </p:txBody>
            </p:sp>
            <p:pic>
              <p:nvPicPr>
                <p:cNvPr id="25" name="グラフィックス 24">
                  <a:extLst>
                    <a:ext uri="{FF2B5EF4-FFF2-40B4-BE49-F238E27FC236}">
                      <a16:creationId xmlns:a16="http://schemas.microsoft.com/office/drawing/2014/main" id="{C3E30BD6-18FF-165B-EFAA-1D8151A84B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71786" y="2343065"/>
                  <a:ext cx="688138" cy="688138"/>
                </a:xfrm>
                <a:prstGeom prst="rect">
                  <a:avLst/>
                </a:prstGeom>
              </p:spPr>
            </p:pic>
            <p:pic>
              <p:nvPicPr>
                <p:cNvPr id="26" name="グラフィックス 25">
                  <a:extLst>
                    <a:ext uri="{FF2B5EF4-FFF2-40B4-BE49-F238E27FC236}">
                      <a16:creationId xmlns:a16="http://schemas.microsoft.com/office/drawing/2014/main" id="{463961B6-1E88-9BA0-7F25-2FBA200B16A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7082827" y="3397257"/>
                  <a:ext cx="925260" cy="932302"/>
                </a:xfrm>
                <a:prstGeom prst="rect">
                  <a:avLst/>
                </a:prstGeom>
              </p:spPr>
            </p:pic>
            <p:sp>
              <p:nvSpPr>
                <p:cNvPr id="27" name="矢印: 左 26">
                  <a:extLst>
                    <a:ext uri="{FF2B5EF4-FFF2-40B4-BE49-F238E27FC236}">
                      <a16:creationId xmlns:a16="http://schemas.microsoft.com/office/drawing/2014/main" id="{F163F112-FE11-D291-EE69-94A1CEC1CD3D}"/>
                    </a:ext>
                  </a:extLst>
                </p:cNvPr>
                <p:cNvSpPr/>
                <p:nvPr/>
              </p:nvSpPr>
              <p:spPr>
                <a:xfrm flipH="1">
                  <a:off x="1845259" y="2534830"/>
                  <a:ext cx="6069241" cy="211137"/>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28" name="矢印: 折線 27">
                  <a:extLst>
                    <a:ext uri="{FF2B5EF4-FFF2-40B4-BE49-F238E27FC236}">
                      <a16:creationId xmlns:a16="http://schemas.microsoft.com/office/drawing/2014/main" id="{55B92ACC-DFE8-38E1-26B6-A0A0C209B39C}"/>
                    </a:ext>
                  </a:extLst>
                </p:cNvPr>
                <p:cNvSpPr/>
                <p:nvPr/>
              </p:nvSpPr>
              <p:spPr>
                <a:xfrm rot="10800000">
                  <a:off x="6711628" y="3270966"/>
                  <a:ext cx="1737390" cy="3383051"/>
                </a:xfrm>
                <a:prstGeom prst="bentArrow">
                  <a:avLst>
                    <a:gd name="adj1" fmla="val 6295"/>
                    <a:gd name="adj2" fmla="val 6533"/>
                    <a:gd name="adj3" fmla="val 12232"/>
                    <a:gd name="adj4" fmla="val 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solidFill>
                      <a:schemeClr val="tx1"/>
                    </a:solidFill>
                  </a:endParaRPr>
                </a:p>
              </p:txBody>
            </p:sp>
            <p:sp>
              <p:nvSpPr>
                <p:cNvPr id="29" name="矢印: 折線 28">
                  <a:extLst>
                    <a:ext uri="{FF2B5EF4-FFF2-40B4-BE49-F238E27FC236}">
                      <a16:creationId xmlns:a16="http://schemas.microsoft.com/office/drawing/2014/main" id="{1C148FB7-8821-FB1F-98DB-20B43727C9FB}"/>
                    </a:ext>
                  </a:extLst>
                </p:cNvPr>
                <p:cNvSpPr/>
                <p:nvPr/>
              </p:nvSpPr>
              <p:spPr>
                <a:xfrm rot="5400000" flipH="1">
                  <a:off x="6820062" y="4197756"/>
                  <a:ext cx="652154" cy="995583"/>
                </a:xfrm>
                <a:prstGeom prst="bentArrow">
                  <a:avLst>
                    <a:gd name="adj1" fmla="val 14939"/>
                    <a:gd name="adj2" fmla="val 15587"/>
                    <a:gd name="adj3" fmla="val 19588"/>
                    <a:gd name="adj4" fmla="val 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solidFill>
                      <a:schemeClr val="tx1"/>
                    </a:solidFill>
                  </a:endParaRPr>
                </a:p>
              </p:txBody>
            </p:sp>
            <p:sp>
              <p:nvSpPr>
                <p:cNvPr id="30" name="矢印: 左 29">
                  <a:extLst>
                    <a:ext uri="{FF2B5EF4-FFF2-40B4-BE49-F238E27FC236}">
                      <a16:creationId xmlns:a16="http://schemas.microsoft.com/office/drawing/2014/main" id="{0C7D087F-F78F-C7B8-1BF5-1D1EE4E8B052}"/>
                    </a:ext>
                  </a:extLst>
                </p:cNvPr>
                <p:cNvSpPr/>
                <p:nvPr/>
              </p:nvSpPr>
              <p:spPr>
                <a:xfrm rot="16200000" flipH="1">
                  <a:off x="5060257" y="5690486"/>
                  <a:ext cx="1060703" cy="185479"/>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FFE1F5F1-934D-7882-CEDE-8EF1BAC56A20}"/>
                    </a:ext>
                  </a:extLst>
                </p:cNvPr>
                <p:cNvSpPr/>
                <p:nvPr/>
              </p:nvSpPr>
              <p:spPr>
                <a:xfrm>
                  <a:off x="4553973" y="6313577"/>
                  <a:ext cx="2094374" cy="461665"/>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400" dirty="0">
                      <a:latin typeface="ＭＳ Ｐゴシック" panose="020B0600070205080204" pitchFamily="50" charset="-128"/>
                      <a:ea typeface="ＭＳ Ｐゴシック" panose="020B0600070205080204" pitchFamily="50" charset="-128"/>
                    </a:rPr>
                    <a:t>係数更新部</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32" name="矢印: 左 31">
                  <a:extLst>
                    <a:ext uri="{FF2B5EF4-FFF2-40B4-BE49-F238E27FC236}">
                      <a16:creationId xmlns:a16="http://schemas.microsoft.com/office/drawing/2014/main" id="{6890C0C3-3A54-CC95-A23F-E2E669D8DCDD}"/>
                    </a:ext>
                  </a:extLst>
                </p:cNvPr>
                <p:cNvSpPr/>
                <p:nvPr/>
              </p:nvSpPr>
              <p:spPr>
                <a:xfrm rot="5400000" flipH="1">
                  <a:off x="2629921" y="4931655"/>
                  <a:ext cx="810485" cy="185479"/>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矢印: 左 32">
                  <a:extLst>
                    <a:ext uri="{FF2B5EF4-FFF2-40B4-BE49-F238E27FC236}">
                      <a16:creationId xmlns:a16="http://schemas.microsoft.com/office/drawing/2014/main" id="{349D5DD3-EF4C-3846-E964-900EEF5AE060}"/>
                    </a:ext>
                  </a:extLst>
                </p:cNvPr>
                <p:cNvSpPr/>
                <p:nvPr/>
              </p:nvSpPr>
              <p:spPr>
                <a:xfrm flipH="1">
                  <a:off x="3098766" y="4871122"/>
                  <a:ext cx="1300238" cy="190727"/>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矢印: 折線 33">
                  <a:extLst>
                    <a:ext uri="{FF2B5EF4-FFF2-40B4-BE49-F238E27FC236}">
                      <a16:creationId xmlns:a16="http://schemas.microsoft.com/office/drawing/2014/main" id="{24DD5C50-0159-9AA2-0676-6A9F939DD2A9}"/>
                    </a:ext>
                  </a:extLst>
                </p:cNvPr>
                <p:cNvSpPr/>
                <p:nvPr/>
              </p:nvSpPr>
              <p:spPr>
                <a:xfrm rot="10800000" flipH="1">
                  <a:off x="2984627" y="5947574"/>
                  <a:ext cx="1484961" cy="706443"/>
                </a:xfrm>
                <a:prstGeom prst="bentArrow">
                  <a:avLst>
                    <a:gd name="adj1" fmla="val 14939"/>
                    <a:gd name="adj2" fmla="val 15587"/>
                    <a:gd name="adj3" fmla="val 19588"/>
                    <a:gd name="adj4" fmla="val 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solidFill>
                      <a:schemeClr val="tx1"/>
                    </a:solidFill>
                  </a:endParaRPr>
                </a:p>
              </p:txBody>
            </p:sp>
            <p:sp>
              <p:nvSpPr>
                <p:cNvPr id="37" name="矢印: 折線 36">
                  <a:extLst>
                    <a:ext uri="{FF2B5EF4-FFF2-40B4-BE49-F238E27FC236}">
                      <a16:creationId xmlns:a16="http://schemas.microsoft.com/office/drawing/2014/main" id="{C83E943A-18A3-DC01-55E7-C9CBDC8D182A}"/>
                    </a:ext>
                  </a:extLst>
                </p:cNvPr>
                <p:cNvSpPr/>
                <p:nvPr/>
              </p:nvSpPr>
              <p:spPr>
                <a:xfrm rot="5400000" flipH="1">
                  <a:off x="6851702" y="4229397"/>
                  <a:ext cx="652154" cy="932302"/>
                </a:xfrm>
                <a:prstGeom prst="bentArrow">
                  <a:avLst>
                    <a:gd name="adj1" fmla="val 14939"/>
                    <a:gd name="adj2" fmla="val 15587"/>
                    <a:gd name="adj3" fmla="val 19588"/>
                    <a:gd name="adj4" fmla="val 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solidFill>
                      <a:schemeClr val="tx1"/>
                    </a:solidFill>
                  </a:endParaRPr>
                </a:p>
              </p:txBody>
            </p:sp>
            <p:sp>
              <p:nvSpPr>
                <p:cNvPr id="40" name="テキスト ボックス 39">
                  <a:extLst>
                    <a:ext uri="{FF2B5EF4-FFF2-40B4-BE49-F238E27FC236}">
                      <a16:creationId xmlns:a16="http://schemas.microsoft.com/office/drawing/2014/main" id="{275506E2-4E8E-E35C-D4A3-782799BF6ECC}"/>
                    </a:ext>
                  </a:extLst>
                </p:cNvPr>
                <p:cNvSpPr txBox="1"/>
                <p:nvPr/>
              </p:nvSpPr>
              <p:spPr>
                <a:xfrm>
                  <a:off x="2203092" y="1270781"/>
                  <a:ext cx="1530548" cy="461665"/>
                </a:xfrm>
                <a:prstGeom prst="rect">
                  <a:avLst/>
                </a:prstGeom>
                <a:noFill/>
              </p:spPr>
              <p:txBody>
                <a:bodyPr wrap="square" rtlCol="0">
                  <a:spAutoFit/>
                </a:bodyPr>
                <a:lstStyle/>
                <a:p>
                  <a:pPr algn="ctr"/>
                  <a:r>
                    <a:rPr kumimoji="1" lang="ja-JP" altLang="en-US" sz="2400" dirty="0">
                      <a:solidFill>
                        <a:srgbClr val="000000"/>
                      </a:solidFill>
                      <a:latin typeface="ＭＳ Ｐゴシック" panose="020B0600070205080204" pitchFamily="50" charset="-128"/>
                      <a:ea typeface="ＭＳ Ｐゴシック" panose="020B0600070205080204" pitchFamily="50" charset="-128"/>
                    </a:rPr>
                    <a:t>一次経路</a:t>
                  </a:r>
                </a:p>
              </p:txBody>
            </p:sp>
            <p:sp>
              <p:nvSpPr>
                <p:cNvPr id="41" name="テキスト ボックス 40">
                  <a:extLst>
                    <a:ext uri="{FF2B5EF4-FFF2-40B4-BE49-F238E27FC236}">
                      <a16:creationId xmlns:a16="http://schemas.microsoft.com/office/drawing/2014/main" id="{B82AA2EE-67EF-DFCC-C2CB-D8699C51A710}"/>
                    </a:ext>
                  </a:extLst>
                </p:cNvPr>
                <p:cNvSpPr txBox="1"/>
                <p:nvPr/>
              </p:nvSpPr>
              <p:spPr>
                <a:xfrm>
                  <a:off x="5629329" y="3357344"/>
                  <a:ext cx="1530548" cy="461665"/>
                </a:xfrm>
                <a:prstGeom prst="rect">
                  <a:avLst/>
                </a:prstGeom>
                <a:noFill/>
              </p:spPr>
              <p:txBody>
                <a:bodyPr wrap="square" rtlCol="0">
                  <a:spAutoFit/>
                </a:bodyPr>
                <a:lstStyle/>
                <a:p>
                  <a:pPr algn="ctr"/>
                  <a:r>
                    <a:rPr lang="ja-JP" altLang="en-US" sz="2400" dirty="0">
                      <a:solidFill>
                        <a:srgbClr val="000000"/>
                      </a:solidFill>
                      <a:latin typeface="ＭＳ Ｐゴシック" panose="020B0600070205080204" pitchFamily="50" charset="-128"/>
                      <a:ea typeface="ＭＳ Ｐゴシック" panose="020B0600070205080204" pitchFamily="50" charset="-128"/>
                    </a:rPr>
                    <a:t>二</a:t>
                  </a:r>
                  <a:r>
                    <a:rPr kumimoji="1" lang="ja-JP" altLang="en-US" sz="2400" dirty="0">
                      <a:solidFill>
                        <a:srgbClr val="000000"/>
                      </a:solidFill>
                      <a:latin typeface="ＭＳ Ｐゴシック" panose="020B0600070205080204" pitchFamily="50" charset="-128"/>
                      <a:ea typeface="ＭＳ Ｐゴシック" panose="020B0600070205080204" pitchFamily="50" charset="-128"/>
                    </a:rPr>
                    <a:t>次経路</a:t>
                  </a:r>
                </a:p>
              </p:txBody>
            </p:sp>
            <p:sp>
              <p:nvSpPr>
                <p:cNvPr id="42" name="テキスト ボックス 41">
                  <a:extLst>
                    <a:ext uri="{FF2B5EF4-FFF2-40B4-BE49-F238E27FC236}">
                      <a16:creationId xmlns:a16="http://schemas.microsoft.com/office/drawing/2014/main" id="{834D303A-AE18-7253-0D95-994D5C579461}"/>
                    </a:ext>
                  </a:extLst>
                </p:cNvPr>
                <p:cNvSpPr txBox="1"/>
                <p:nvPr/>
              </p:nvSpPr>
              <p:spPr>
                <a:xfrm>
                  <a:off x="8556477" y="5851911"/>
                  <a:ext cx="803066" cy="461665"/>
                </a:xfrm>
                <a:prstGeom prst="rect">
                  <a:avLst/>
                </a:prstGeom>
                <a:noFill/>
              </p:spPr>
              <p:txBody>
                <a:bodyPr wrap="square" rtlCol="0">
                  <a:spAutoFit/>
                </a:bodyPr>
                <a:lstStyle/>
                <a:p>
                  <a:pPr algn="ctr"/>
                  <a:r>
                    <a:rPr lang="en-US" altLang="ja-JP" sz="2400" dirty="0">
                      <a:solidFill>
                        <a:srgbClr val="000000"/>
                      </a:solidFill>
                      <a:latin typeface="ＭＳ Ｐゴシック" panose="020B0600070205080204" pitchFamily="50" charset="-128"/>
                      <a:ea typeface="ＭＳ Ｐゴシック" panose="020B0600070205080204" pitchFamily="50" charset="-128"/>
                    </a:rPr>
                    <a:t>e(n)</a:t>
                  </a:r>
                  <a:endParaRPr kumimoji="1" lang="ja-JP" altLang="en-US" sz="2400" dirty="0">
                    <a:solidFill>
                      <a:srgbClr val="000000"/>
                    </a:solidFill>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A354C4EE-4736-EDF1-767E-42C598576C26}"/>
                        </a:ext>
                      </a:extLst>
                    </p:cNvPr>
                    <p:cNvSpPr txBox="1"/>
                    <p:nvPr/>
                  </p:nvSpPr>
                  <p:spPr>
                    <a:xfrm>
                      <a:off x="2055520" y="6082744"/>
                      <a:ext cx="915607" cy="461665"/>
                    </a:xfrm>
                    <a:prstGeom prst="rect">
                      <a:avLst/>
                    </a:prstGeom>
                    <a:noFill/>
                  </p:spPr>
                  <p:txBody>
                    <a:bodyPr wrap="square" rtlCol="0">
                      <a:spAutoFit/>
                    </a:bodyPr>
                    <a:lstStyle/>
                    <a:p>
                      <a:pPr algn="ctr"/>
                      <a:r>
                        <a:rPr lang="en-US" altLang="ja-JP" sz="2400" dirty="0">
                          <a:solidFill>
                            <a:srgbClr val="000000"/>
                          </a:solidFill>
                          <a:latin typeface="ＭＳ Ｐゴシック" panose="020B0600070205080204" pitchFamily="50" charset="-128"/>
                          <a:ea typeface="ＭＳ Ｐゴシック" panose="020B0600070205080204" pitchFamily="50" charset="-128"/>
                        </a:rPr>
                        <a:t>x</a:t>
                      </a:r>
                      <a14:m>
                        <m:oMath xmlns:m="http://schemas.openxmlformats.org/officeDocument/2006/math">
                          <m:r>
                            <a:rPr lang="en-US" altLang="ja-JP" sz="2400" i="1" smtClean="0">
                              <a:solidFill>
                                <a:srgbClr val="000000"/>
                              </a:solidFill>
                              <a:latin typeface="Cambria Math" panose="02040503050406030204" pitchFamily="18" charset="0"/>
                              <a:ea typeface="ＭＳ Ｐゴシック" panose="020B0600070205080204" pitchFamily="50" charset="-128"/>
                            </a:rPr>
                            <m:t>′ </m:t>
                          </m:r>
                        </m:oMath>
                      </a14:m>
                      <a:r>
                        <a:rPr lang="en-US" altLang="ja-JP" sz="2400" dirty="0">
                          <a:solidFill>
                            <a:srgbClr val="000000"/>
                          </a:solidFill>
                          <a:latin typeface="ＭＳ Ｐゴシック" panose="020B0600070205080204" pitchFamily="50" charset="-128"/>
                          <a:ea typeface="ＭＳ Ｐゴシック" panose="020B0600070205080204" pitchFamily="50" charset="-128"/>
                        </a:rPr>
                        <a:t>(n)</a:t>
                      </a:r>
                      <a:endParaRPr kumimoji="1" lang="ja-JP" altLang="en-US" sz="2400" dirty="0">
                        <a:solidFill>
                          <a:srgbClr val="000000"/>
                        </a:solidFill>
                        <a:latin typeface="ＭＳ Ｐゴシック" panose="020B0600070205080204" pitchFamily="50" charset="-128"/>
                        <a:ea typeface="ＭＳ Ｐゴシック" panose="020B0600070205080204" pitchFamily="50" charset="-128"/>
                      </a:endParaRPr>
                    </a:p>
                  </p:txBody>
                </p:sp>
              </mc:Choice>
              <mc:Fallback xmlns="">
                <p:sp>
                  <p:nvSpPr>
                    <p:cNvPr id="28" name="テキスト ボックス 27">
                      <a:extLst>
                        <a:ext uri="{FF2B5EF4-FFF2-40B4-BE49-F238E27FC236}">
                          <a16:creationId xmlns:a16="http://schemas.microsoft.com/office/drawing/2014/main" id="{8112BDC1-8F6D-4CED-0952-773770C874E2}"/>
                        </a:ext>
                      </a:extLst>
                    </p:cNvPr>
                    <p:cNvSpPr txBox="1">
                      <a:spLocks noRot="1" noChangeAspect="1" noMove="1" noResize="1" noEditPoints="1" noAdjustHandles="1" noChangeArrowheads="1" noChangeShapeType="1" noTextEdit="1"/>
                    </p:cNvSpPr>
                    <p:nvPr/>
                  </p:nvSpPr>
                  <p:spPr>
                    <a:xfrm>
                      <a:off x="2055520" y="6082744"/>
                      <a:ext cx="915607" cy="461665"/>
                    </a:xfrm>
                    <a:prstGeom prst="rect">
                      <a:avLst/>
                    </a:prstGeom>
                    <a:blipFill>
                      <a:blip r:embed="rId7"/>
                      <a:stretch>
                        <a:fillRect l="-4000" t="-14667" r="-4000" b="-26667"/>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A86BAB47-FCE6-BDF4-0772-DC7B74DB99C6}"/>
                    </a:ext>
                  </a:extLst>
                </p:cNvPr>
                <p:cNvSpPr txBox="1"/>
                <p:nvPr/>
              </p:nvSpPr>
              <p:spPr>
                <a:xfrm>
                  <a:off x="2137337" y="4695548"/>
                  <a:ext cx="803066" cy="461665"/>
                </a:xfrm>
                <a:prstGeom prst="rect">
                  <a:avLst/>
                </a:prstGeom>
                <a:noFill/>
              </p:spPr>
              <p:txBody>
                <a:bodyPr wrap="square" rtlCol="0">
                  <a:spAutoFit/>
                </a:bodyPr>
                <a:lstStyle/>
                <a:p>
                  <a:pPr algn="ctr"/>
                  <a:r>
                    <a:rPr lang="en-US" altLang="ja-JP" sz="2400" dirty="0">
                      <a:solidFill>
                        <a:srgbClr val="000000"/>
                      </a:solidFill>
                      <a:latin typeface="ＭＳ Ｐゴシック" panose="020B0600070205080204" pitchFamily="50" charset="-128"/>
                      <a:ea typeface="ＭＳ Ｐゴシック" panose="020B0600070205080204" pitchFamily="50" charset="-128"/>
                    </a:rPr>
                    <a:t>x(n)</a:t>
                  </a:r>
                  <a:endParaRPr kumimoji="1" lang="ja-JP" altLang="en-US" sz="2400" dirty="0">
                    <a:solidFill>
                      <a:srgbClr val="000000"/>
                    </a:solidFill>
                    <a:latin typeface="ＭＳ Ｐゴシック" panose="020B0600070205080204" pitchFamily="50" charset="-128"/>
                    <a:ea typeface="ＭＳ Ｐゴシック" panose="020B0600070205080204" pitchFamily="50" charset="-128"/>
                  </a:endParaRPr>
                </a:p>
              </p:txBody>
            </p:sp>
            <p:pic>
              <p:nvPicPr>
                <p:cNvPr id="46" name="グラフィックス 45">
                  <a:extLst>
                    <a:ext uri="{FF2B5EF4-FFF2-40B4-BE49-F238E27FC236}">
                      <a16:creationId xmlns:a16="http://schemas.microsoft.com/office/drawing/2014/main" id="{82303E45-9AFF-12E0-6ABB-FC89D0D5B0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75287" y="3859818"/>
                  <a:ext cx="688138" cy="688138"/>
                </a:xfrm>
                <a:prstGeom prst="rect">
                  <a:avLst/>
                </a:prstGeom>
              </p:spPr>
            </p:pic>
            <p:sp>
              <p:nvSpPr>
                <p:cNvPr id="47" name="テキスト ボックス 46">
                  <a:extLst>
                    <a:ext uri="{FF2B5EF4-FFF2-40B4-BE49-F238E27FC236}">
                      <a16:creationId xmlns:a16="http://schemas.microsoft.com/office/drawing/2014/main" id="{A1BD123D-A0AE-B7CD-7B76-A090A9D0E1DC}"/>
                    </a:ext>
                  </a:extLst>
                </p:cNvPr>
                <p:cNvSpPr txBox="1"/>
                <p:nvPr/>
              </p:nvSpPr>
              <p:spPr>
                <a:xfrm>
                  <a:off x="3095947" y="3730106"/>
                  <a:ext cx="1615764" cy="400110"/>
                </a:xfrm>
                <a:prstGeom prst="rect">
                  <a:avLst/>
                </a:prstGeom>
                <a:noFill/>
              </p:spPr>
              <p:txBody>
                <a:bodyPr wrap="square" rtlCol="0">
                  <a:spAutoFit/>
                </a:bodyPr>
                <a:lstStyle/>
                <a:p>
                  <a:pPr algn="ctr"/>
                  <a:r>
                    <a:rPr kumimoji="1" lang="ja-JP" altLang="en-US" sz="2000" dirty="0">
                      <a:solidFill>
                        <a:srgbClr val="000000"/>
                      </a:solidFill>
                      <a:latin typeface="ＭＳ Ｐゴシック" panose="020B0600070205080204" pitchFamily="50" charset="-128"/>
                      <a:ea typeface="ＭＳ Ｐゴシック" panose="020B0600070205080204" pitchFamily="50" charset="-128"/>
                    </a:rPr>
                    <a:t>参照マイク</a:t>
                  </a:r>
                </a:p>
              </p:txBody>
            </p:sp>
            <p:sp>
              <p:nvSpPr>
                <p:cNvPr id="48" name="テキスト ボックス 47">
                  <a:extLst>
                    <a:ext uri="{FF2B5EF4-FFF2-40B4-BE49-F238E27FC236}">
                      <a16:creationId xmlns:a16="http://schemas.microsoft.com/office/drawing/2014/main" id="{4DB45CCC-28E1-4045-D4DB-98FC2EC1F7E4}"/>
                    </a:ext>
                  </a:extLst>
                </p:cNvPr>
                <p:cNvSpPr txBox="1"/>
                <p:nvPr/>
              </p:nvSpPr>
              <p:spPr>
                <a:xfrm>
                  <a:off x="7431821" y="1774039"/>
                  <a:ext cx="1940521" cy="400110"/>
                </a:xfrm>
                <a:prstGeom prst="rect">
                  <a:avLst/>
                </a:prstGeom>
                <a:noFill/>
              </p:spPr>
              <p:txBody>
                <a:bodyPr wrap="square" rtlCol="0">
                  <a:spAutoFit/>
                </a:bodyPr>
                <a:lstStyle/>
                <a:p>
                  <a:pPr algn="ctr"/>
                  <a:r>
                    <a:rPr lang="ja-JP" altLang="en-US" sz="2000" dirty="0">
                      <a:solidFill>
                        <a:srgbClr val="000000"/>
                      </a:solidFill>
                      <a:latin typeface="ＭＳ Ｐゴシック" panose="020B0600070205080204" pitchFamily="50" charset="-128"/>
                      <a:ea typeface="ＭＳ Ｐゴシック" panose="020B0600070205080204" pitchFamily="50" charset="-128"/>
                    </a:rPr>
                    <a:t>誤差マイク</a:t>
                  </a:r>
                  <a:endParaRPr kumimoji="1" lang="ja-JP" altLang="en-US" sz="2000" dirty="0">
                    <a:solidFill>
                      <a:srgbClr val="000000"/>
                    </a:solidFill>
                    <a:latin typeface="ＭＳ Ｐゴシック" panose="020B0600070205080204" pitchFamily="50" charset="-128"/>
                    <a:ea typeface="ＭＳ Ｐゴシック" panose="020B0600070205080204" pitchFamily="50" charset="-128"/>
                  </a:endParaRPr>
                </a:p>
              </p:txBody>
            </p:sp>
          </p:grpSp>
          <p:grpSp>
            <p:nvGrpSpPr>
              <p:cNvPr id="13" name="グループ化 12">
                <a:extLst>
                  <a:ext uri="{FF2B5EF4-FFF2-40B4-BE49-F238E27FC236}">
                    <a16:creationId xmlns:a16="http://schemas.microsoft.com/office/drawing/2014/main" id="{5B924AA3-45B2-6B68-242B-145971C064C6}"/>
                  </a:ext>
                </a:extLst>
              </p:cNvPr>
              <p:cNvGrpSpPr/>
              <p:nvPr/>
            </p:nvGrpSpPr>
            <p:grpSpPr>
              <a:xfrm rot="18238928">
                <a:off x="6960243" y="2896415"/>
                <a:ext cx="2407475" cy="824612"/>
                <a:chOff x="9308661" y="3779000"/>
                <a:chExt cx="2381591" cy="743244"/>
              </a:xfrm>
            </p:grpSpPr>
            <p:cxnSp>
              <p:nvCxnSpPr>
                <p:cNvPr id="14" name="直線コネクタ 13">
                  <a:extLst>
                    <a:ext uri="{FF2B5EF4-FFF2-40B4-BE49-F238E27FC236}">
                      <a16:creationId xmlns:a16="http://schemas.microsoft.com/office/drawing/2014/main" id="{6186CA4A-476E-725A-9597-D9497DA3BF04}"/>
                    </a:ext>
                  </a:extLst>
                </p:cNvPr>
                <p:cNvCxnSpPr/>
                <p:nvPr/>
              </p:nvCxnSpPr>
              <p:spPr>
                <a:xfrm>
                  <a:off x="9312812" y="3779001"/>
                  <a:ext cx="2377440" cy="0"/>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8C392A52-A6E2-0263-5E4E-7C56F9041682}"/>
                    </a:ext>
                  </a:extLst>
                </p:cNvPr>
                <p:cNvCxnSpPr/>
                <p:nvPr/>
              </p:nvCxnSpPr>
              <p:spPr>
                <a:xfrm>
                  <a:off x="9308661" y="4522244"/>
                  <a:ext cx="2377440" cy="0"/>
                </a:xfrm>
                <a:prstGeom prst="line">
                  <a:avLst/>
                </a:prstGeom>
              </p:spPr>
              <p:style>
                <a:lnRef idx="1">
                  <a:schemeClr val="dk1"/>
                </a:lnRef>
                <a:fillRef idx="0">
                  <a:schemeClr val="dk1"/>
                </a:fillRef>
                <a:effectRef idx="0">
                  <a:schemeClr val="dk1"/>
                </a:effectRef>
                <a:fontRef idx="minor">
                  <a:schemeClr val="tx1"/>
                </a:fontRef>
              </p:style>
            </p:cxnSp>
            <p:cxnSp>
              <p:nvCxnSpPr>
                <p:cNvPr id="16" name="直線コネクタ 15">
                  <a:extLst>
                    <a:ext uri="{FF2B5EF4-FFF2-40B4-BE49-F238E27FC236}">
                      <a16:creationId xmlns:a16="http://schemas.microsoft.com/office/drawing/2014/main" id="{51948A92-EE31-3F50-6D27-16F025BCF987}"/>
                    </a:ext>
                  </a:extLst>
                </p:cNvPr>
                <p:cNvCxnSpPr>
                  <a:cxnSpLocks/>
                </p:cNvCxnSpPr>
                <p:nvPr/>
              </p:nvCxnSpPr>
              <p:spPr>
                <a:xfrm>
                  <a:off x="11690252" y="3779001"/>
                  <a:ext cx="0" cy="743243"/>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01A39794-8FD8-F769-194A-DE11AFA0506A}"/>
                    </a:ext>
                  </a:extLst>
                </p:cNvPr>
                <p:cNvCxnSpPr>
                  <a:cxnSpLocks/>
                </p:cNvCxnSpPr>
                <p:nvPr/>
              </p:nvCxnSpPr>
              <p:spPr>
                <a:xfrm>
                  <a:off x="9311738" y="3779000"/>
                  <a:ext cx="0" cy="743243"/>
                </a:xfrm>
                <a:prstGeom prst="line">
                  <a:avLst/>
                </a:prstGeom>
              </p:spPr>
              <p:style>
                <a:lnRef idx="1">
                  <a:schemeClr val="dk1"/>
                </a:lnRef>
                <a:fillRef idx="0">
                  <a:schemeClr val="dk1"/>
                </a:fillRef>
                <a:effectRef idx="0">
                  <a:schemeClr val="dk1"/>
                </a:effectRef>
                <a:fontRef idx="minor">
                  <a:schemeClr val="tx1"/>
                </a:fontRef>
              </p:style>
            </p:cxnSp>
          </p:grpSp>
        </p:grpSp>
        <p:sp>
          <p:nvSpPr>
            <p:cNvPr id="6" name="テキスト ボックス 5">
              <a:extLst>
                <a:ext uri="{FF2B5EF4-FFF2-40B4-BE49-F238E27FC236}">
                  <a16:creationId xmlns:a16="http://schemas.microsoft.com/office/drawing/2014/main" id="{8369B7DC-08CF-DD94-BB0B-6E4491D7D849}"/>
                </a:ext>
              </a:extLst>
            </p:cNvPr>
            <p:cNvSpPr txBox="1"/>
            <p:nvPr/>
          </p:nvSpPr>
          <p:spPr>
            <a:xfrm>
              <a:off x="3918300" y="1732370"/>
              <a:ext cx="3622081" cy="461665"/>
            </a:xfrm>
            <a:prstGeom prst="rect">
              <a:avLst/>
            </a:prstGeom>
            <a:noFill/>
          </p:spPr>
          <p:txBody>
            <a:bodyPr wrap="square" rtlCol="0">
              <a:spAutoFit/>
            </a:bodyPr>
            <a:lstStyle/>
            <a:p>
              <a:pPr algn="ctr"/>
              <a:r>
                <a:rPr kumimoji="1" lang="ja-JP" altLang="en-US" sz="2400" dirty="0">
                  <a:solidFill>
                    <a:srgbClr val="000000"/>
                  </a:solidFill>
                  <a:latin typeface="ＭＳ Ｐゴシック" panose="020B0600070205080204" pitchFamily="50" charset="-128"/>
                  <a:ea typeface="ＭＳ Ｐゴシック" panose="020B0600070205080204" pitchFamily="50" charset="-128"/>
                </a:rPr>
                <a:t>骨導成分</a:t>
              </a:r>
            </a:p>
          </p:txBody>
        </p:sp>
        <p:sp>
          <p:nvSpPr>
            <p:cNvPr id="7" name="テキスト ボックス 6">
              <a:extLst>
                <a:ext uri="{FF2B5EF4-FFF2-40B4-BE49-F238E27FC236}">
                  <a16:creationId xmlns:a16="http://schemas.microsoft.com/office/drawing/2014/main" id="{3E2156D4-6FB0-A163-37F2-95CF5280709B}"/>
                </a:ext>
              </a:extLst>
            </p:cNvPr>
            <p:cNvSpPr txBox="1"/>
            <p:nvPr/>
          </p:nvSpPr>
          <p:spPr>
            <a:xfrm>
              <a:off x="2193305" y="2927617"/>
              <a:ext cx="1530548" cy="461665"/>
            </a:xfrm>
            <a:prstGeom prst="rect">
              <a:avLst/>
            </a:prstGeom>
            <a:noFill/>
          </p:spPr>
          <p:txBody>
            <a:bodyPr wrap="square" rtlCol="0">
              <a:spAutoFit/>
            </a:bodyPr>
            <a:lstStyle/>
            <a:p>
              <a:pPr algn="ctr"/>
              <a:r>
                <a:rPr kumimoji="1" lang="ja-JP" altLang="en-US" sz="2400" dirty="0">
                  <a:solidFill>
                    <a:srgbClr val="000000"/>
                  </a:solidFill>
                  <a:latin typeface="ＭＳ Ｐゴシック" panose="020B0600070205080204" pitchFamily="50" charset="-128"/>
                  <a:ea typeface="ＭＳ Ｐゴシック" panose="020B0600070205080204" pitchFamily="50" charset="-128"/>
                </a:rPr>
                <a:t>気導成分</a:t>
              </a:r>
            </a:p>
          </p:txBody>
        </p:sp>
        <p:sp>
          <p:nvSpPr>
            <p:cNvPr id="8" name="正方形/長方形 7">
              <a:extLst>
                <a:ext uri="{FF2B5EF4-FFF2-40B4-BE49-F238E27FC236}">
                  <a16:creationId xmlns:a16="http://schemas.microsoft.com/office/drawing/2014/main" id="{BC77D238-6576-4BDF-6E37-CA6547D0FC29}"/>
                </a:ext>
              </a:extLst>
            </p:cNvPr>
            <p:cNvSpPr/>
            <p:nvPr/>
          </p:nvSpPr>
          <p:spPr>
            <a:xfrm flipH="1">
              <a:off x="3569922" y="2371384"/>
              <a:ext cx="121975" cy="105392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634251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1D62CF-637A-E703-8137-4878F2CFA9C1}"/>
              </a:ext>
            </a:extLst>
          </p:cNvPr>
          <p:cNvSpPr>
            <a:spLocks noGrp="1"/>
          </p:cNvSpPr>
          <p:nvPr>
            <p:ph type="title"/>
          </p:nvPr>
        </p:nvSpPr>
        <p:spPr>
          <a:xfrm>
            <a:off x="838200" y="-5210"/>
            <a:ext cx="10515600" cy="1057275"/>
          </a:xfrm>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95E9E89F-EC1E-601C-646F-D23C9AF6D24D}"/>
              </a:ext>
            </a:extLst>
          </p:cNvPr>
          <p:cNvSpPr>
            <a:spLocks noGrp="1"/>
          </p:cNvSpPr>
          <p:nvPr>
            <p:ph idx="1"/>
          </p:nvPr>
        </p:nvSpPr>
        <p:spPr>
          <a:xfrm>
            <a:off x="838200" y="1268412"/>
            <a:ext cx="10515600" cy="6032720"/>
          </a:xfrm>
        </p:spPr>
        <p:txBody>
          <a:bodyPr vert="horz" lIns="91440" tIns="45720" rIns="91440" bIns="45720" rtlCol="0" anchor="t">
            <a:normAutofit/>
          </a:bodyPr>
          <a:lstStyle/>
          <a:p>
            <a:r>
              <a:rPr lang="ja-JP" altLang="en-US" b="0" i="0" dirty="0">
                <a:solidFill>
                  <a:srgbClr val="202124"/>
                </a:solidFill>
                <a:effectLst/>
                <a:latin typeface="arial" panose="020B0604020202020204" pitchFamily="34" charset="0"/>
              </a:rPr>
              <a:t>声質変換</a:t>
            </a:r>
            <a:endParaRPr lang="en-US" altLang="ja-JP" b="0" i="0" dirty="0">
              <a:solidFill>
                <a:srgbClr val="202124"/>
              </a:solidFill>
              <a:effectLst/>
              <a:latin typeface="arial" panose="020B0604020202020204" pitchFamily="34" charset="0"/>
            </a:endParaRPr>
          </a:p>
          <a:p>
            <a:pPr lvl="1"/>
            <a:r>
              <a:rPr lang="ja-JP" altLang="en-US" dirty="0">
                <a:solidFill>
                  <a:srgbClr val="202124"/>
                </a:solidFill>
                <a:latin typeface="arial" panose="020B0604020202020204" pitchFamily="34" charset="0"/>
              </a:rPr>
              <a:t>音声の言語情報を保ったまま声質などの話者性を変換する技術</a:t>
            </a:r>
            <a:endParaRPr lang="en-US" altLang="ja-JP" dirty="0">
              <a:solidFill>
                <a:srgbClr val="202124"/>
              </a:solidFill>
              <a:latin typeface="arial" panose="020B0604020202020204" pitchFamily="34" charset="0"/>
            </a:endParaRPr>
          </a:p>
          <a:p>
            <a:pPr lvl="1"/>
            <a:r>
              <a:rPr lang="ja-JP" altLang="en-US" dirty="0">
                <a:solidFill>
                  <a:srgbClr val="202124"/>
                </a:solidFill>
                <a:latin typeface="arial" panose="020B0604020202020204" pitchFamily="34" charset="0"/>
              </a:rPr>
              <a:t>様々な分野（エンターテイメント、支援など）に用いられる</a:t>
            </a:r>
            <a:endParaRPr lang="en-US" altLang="ja-JP" dirty="0">
              <a:solidFill>
                <a:srgbClr val="202124"/>
              </a:solidFill>
              <a:latin typeface="arial" panose="020B0604020202020204" pitchFamily="34" charset="0"/>
            </a:endParaRPr>
          </a:p>
          <a:p>
            <a:pPr lvl="1"/>
            <a:r>
              <a:rPr lang="ja-JP" altLang="en-US" dirty="0">
                <a:solidFill>
                  <a:srgbClr val="202124"/>
                </a:solidFill>
                <a:latin typeface="arial" panose="020B0604020202020204" pitchFamily="34" charset="0"/>
              </a:rPr>
              <a:t>深層学習により発話や歌唱に対しリアルな声質変換が可能</a:t>
            </a:r>
            <a:endParaRPr lang="en-US" altLang="ja-JP" b="0" i="0" dirty="0">
              <a:solidFill>
                <a:srgbClr val="202124"/>
              </a:solidFill>
              <a:effectLst/>
              <a:latin typeface="arial" panose="020B0604020202020204" pitchFamily="34" charset="0"/>
            </a:endParaRPr>
          </a:p>
          <a:p>
            <a:pPr lvl="1"/>
            <a:r>
              <a:rPr lang="ja-JP" altLang="en-US" b="0" i="0" dirty="0">
                <a:solidFill>
                  <a:srgbClr val="202124"/>
                </a:solidFill>
                <a:effectLst/>
                <a:latin typeface="arial" panose="020B0604020202020204" pitchFamily="34" charset="0"/>
              </a:rPr>
              <a:t>今後は</a:t>
            </a:r>
            <a:r>
              <a:rPr lang="ja-JP" altLang="en-US" b="1" dirty="0"/>
              <a:t>リアルタイム声質変換</a:t>
            </a:r>
            <a:r>
              <a:rPr lang="ja-JP" altLang="en-US" dirty="0"/>
              <a:t>による高度な応用が期待される</a:t>
            </a:r>
            <a:endParaRPr lang="en-US" altLang="ja-JP" b="0" i="0" dirty="0">
              <a:solidFill>
                <a:srgbClr val="202124"/>
              </a:solidFill>
              <a:effectLst/>
              <a:latin typeface="arial" panose="020B0604020202020204" pitchFamily="34" charset="0"/>
            </a:endParaRPr>
          </a:p>
          <a:p>
            <a:pPr lvl="1"/>
            <a:endParaRPr lang="en-US" altLang="ja-JP" dirty="0">
              <a:solidFill>
                <a:srgbClr val="202124"/>
              </a:solidFill>
              <a:latin typeface="arial" panose="020B0604020202020204" pitchFamily="34" charset="0"/>
            </a:endParaRPr>
          </a:p>
          <a:p>
            <a:pPr marL="457200" lvl="1" indent="0">
              <a:buNone/>
            </a:pPr>
            <a:endParaRPr lang="en-US" altLang="ja-JP" b="0" i="0" dirty="0">
              <a:solidFill>
                <a:srgbClr val="202124"/>
              </a:solidFill>
              <a:effectLst/>
              <a:latin typeface="arial" panose="020B0604020202020204" pitchFamily="34" charset="0"/>
            </a:endParaRPr>
          </a:p>
          <a:p>
            <a:endParaRPr lang="en-US" altLang="ja-JP" b="0" i="0" dirty="0">
              <a:solidFill>
                <a:srgbClr val="202124"/>
              </a:solidFill>
              <a:effectLst/>
              <a:latin typeface="arial" panose="020B0604020202020204" pitchFamily="34" charset="0"/>
            </a:endParaRPr>
          </a:p>
          <a:p>
            <a:pPr marL="457200" lvl="1" indent="0">
              <a:buNone/>
            </a:pPr>
            <a:endParaRPr lang="en-US" altLang="ja-JP" b="0" i="0" dirty="0">
              <a:solidFill>
                <a:srgbClr val="202124"/>
              </a:solidFill>
              <a:effectLst/>
              <a:latin typeface="arial" panose="020B0604020202020204" pitchFamily="34" charset="0"/>
            </a:endParaRPr>
          </a:p>
          <a:p>
            <a:endParaRPr lang="en-US" altLang="ja-JP" b="0" i="0" dirty="0">
              <a:solidFill>
                <a:srgbClr val="202124"/>
              </a:solidFill>
              <a:effectLst/>
              <a:latin typeface="arial" panose="020B0604020202020204" pitchFamily="34" charset="0"/>
            </a:endParaRPr>
          </a:p>
          <a:p>
            <a:pPr lvl="1"/>
            <a:endParaRPr lang="en-US" altLang="ja-JP" b="0" i="0" dirty="0">
              <a:solidFill>
                <a:srgbClr val="202124"/>
              </a:solidFill>
              <a:effectLst/>
              <a:latin typeface="arial" panose="020B0604020202020204" pitchFamily="34" charset="0"/>
            </a:endParaRPr>
          </a:p>
          <a:p>
            <a:pPr lvl="1"/>
            <a:endParaRPr lang="ja-JP" altLang="en-US" b="0" i="0" dirty="0">
              <a:solidFill>
                <a:srgbClr val="202124"/>
              </a:solidFill>
              <a:effectLst/>
              <a:latin typeface="arial" panose="020B0604020202020204" pitchFamily="34" charset="0"/>
            </a:endParaRPr>
          </a:p>
          <a:p>
            <a:pPr lvl="1"/>
            <a:endParaRPr kumimoji="1" lang="ja-JP" altLang="en-US" dirty="0"/>
          </a:p>
        </p:txBody>
      </p:sp>
    </p:spTree>
    <p:extLst>
      <p:ext uri="{BB962C8B-B14F-4D97-AF65-F5344CB8AC3E}">
        <p14:creationId xmlns:p14="http://schemas.microsoft.com/office/powerpoint/2010/main" val="3408734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D9DCD7ED-25DD-B371-1359-2C3CD605E82B}"/>
              </a:ext>
            </a:extLst>
          </p:cNvPr>
          <p:cNvGrpSpPr/>
          <p:nvPr/>
        </p:nvGrpSpPr>
        <p:grpSpPr>
          <a:xfrm>
            <a:off x="1106488" y="258367"/>
            <a:ext cx="8704642" cy="6747253"/>
            <a:chOff x="1106488" y="258367"/>
            <a:chExt cx="8704642" cy="6747253"/>
          </a:xfrm>
        </p:grpSpPr>
        <p:grpSp>
          <p:nvGrpSpPr>
            <p:cNvPr id="41" name="グループ化 40">
              <a:extLst>
                <a:ext uri="{FF2B5EF4-FFF2-40B4-BE49-F238E27FC236}">
                  <a16:creationId xmlns:a16="http://schemas.microsoft.com/office/drawing/2014/main" id="{C75E8EF6-FCB3-491B-0306-DE06A5B40302}"/>
                </a:ext>
              </a:extLst>
            </p:cNvPr>
            <p:cNvGrpSpPr/>
            <p:nvPr/>
          </p:nvGrpSpPr>
          <p:grpSpPr>
            <a:xfrm>
              <a:off x="1106488" y="258367"/>
              <a:ext cx="8704642" cy="6747253"/>
              <a:chOff x="1263650" y="958123"/>
              <a:chExt cx="8704642" cy="6747253"/>
            </a:xfrm>
          </p:grpSpPr>
          <p:sp>
            <p:nvSpPr>
              <p:cNvPr id="20" name="正方形/長方形 19">
                <a:extLst>
                  <a:ext uri="{FF2B5EF4-FFF2-40B4-BE49-F238E27FC236}">
                    <a16:creationId xmlns:a16="http://schemas.microsoft.com/office/drawing/2014/main" id="{F7927F38-677F-CF37-ADDC-81D192222745}"/>
                  </a:ext>
                </a:extLst>
              </p:cNvPr>
              <p:cNvSpPr/>
              <p:nvPr/>
            </p:nvSpPr>
            <p:spPr>
              <a:xfrm>
                <a:off x="2790510" y="1449388"/>
                <a:ext cx="7109625" cy="14132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4" name="正方形/長方形 3">
                <a:extLst>
                  <a:ext uri="{FF2B5EF4-FFF2-40B4-BE49-F238E27FC236}">
                    <a16:creationId xmlns:a16="http://schemas.microsoft.com/office/drawing/2014/main" id="{85BAD3ED-B200-C31F-E6A3-8C0D3D39809E}"/>
                  </a:ext>
                </a:extLst>
              </p:cNvPr>
              <p:cNvSpPr/>
              <p:nvPr/>
            </p:nvSpPr>
            <p:spPr>
              <a:xfrm>
                <a:off x="1263650" y="2105930"/>
                <a:ext cx="1158182" cy="461665"/>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400" dirty="0">
                    <a:latin typeface="ＭＳ Ｐゴシック" panose="020B0600070205080204" pitchFamily="50" charset="-128"/>
                    <a:ea typeface="ＭＳ Ｐゴシック" panose="020B0600070205080204" pitchFamily="50" charset="-128"/>
                  </a:rPr>
                  <a:t>発声音</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5" name="正方形/長方形 4">
                <a:extLst>
                  <a:ext uri="{FF2B5EF4-FFF2-40B4-BE49-F238E27FC236}">
                    <a16:creationId xmlns:a16="http://schemas.microsoft.com/office/drawing/2014/main" id="{6FEAD0AE-6BA0-BCDC-4994-701F86CB9F2B}"/>
                  </a:ext>
                </a:extLst>
              </p:cNvPr>
              <p:cNvSpPr/>
              <p:nvPr/>
            </p:nvSpPr>
            <p:spPr>
              <a:xfrm>
                <a:off x="2453909" y="5173252"/>
                <a:ext cx="2405575" cy="461665"/>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latin typeface="ＭＳ Ｐゴシック" panose="020B0600070205080204" pitchFamily="50" charset="-128"/>
                    <a:ea typeface="ＭＳ Ｐゴシック" panose="020B0600070205080204" pitchFamily="50" charset="-128"/>
                  </a:rPr>
                  <a:t>二次経路モデル</a:t>
                </a:r>
              </a:p>
            </p:txBody>
          </p:sp>
          <p:sp>
            <p:nvSpPr>
              <p:cNvPr id="6" name="正方形/長方形 5">
                <a:extLst>
                  <a:ext uri="{FF2B5EF4-FFF2-40B4-BE49-F238E27FC236}">
                    <a16:creationId xmlns:a16="http://schemas.microsoft.com/office/drawing/2014/main" id="{E141F0F5-F98A-73E5-BC13-AF62EEA23A54}"/>
                  </a:ext>
                </a:extLst>
              </p:cNvPr>
              <p:cNvSpPr/>
              <p:nvPr/>
            </p:nvSpPr>
            <p:spPr>
              <a:xfrm>
                <a:off x="4672825" y="4480754"/>
                <a:ext cx="2094374" cy="461665"/>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latin typeface="ＭＳ Ｐゴシック" panose="020B0600070205080204" pitchFamily="50" charset="-128"/>
                    <a:ea typeface="ＭＳ Ｐゴシック" panose="020B0600070205080204" pitchFamily="50" charset="-128"/>
                  </a:rPr>
                  <a:t>制御フィルタ</a:t>
                </a:r>
              </a:p>
            </p:txBody>
          </p:sp>
          <p:pic>
            <p:nvPicPr>
              <p:cNvPr id="7" name="グラフィックス 6">
                <a:extLst>
                  <a:ext uri="{FF2B5EF4-FFF2-40B4-BE49-F238E27FC236}">
                    <a16:creationId xmlns:a16="http://schemas.microsoft.com/office/drawing/2014/main" id="{C4B2FD26-C509-56F1-C7A8-F4BB94BD75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67736" y="2030407"/>
                <a:ext cx="688138" cy="688138"/>
              </a:xfrm>
              <a:prstGeom prst="rect">
                <a:avLst/>
              </a:prstGeom>
            </p:spPr>
          </p:pic>
          <p:pic>
            <p:nvPicPr>
              <p:cNvPr id="9" name="グラフィックス 8">
                <a:extLst>
                  <a:ext uri="{FF2B5EF4-FFF2-40B4-BE49-F238E27FC236}">
                    <a16:creationId xmlns:a16="http://schemas.microsoft.com/office/drawing/2014/main" id="{4930892A-FCFE-6BDF-2024-312A8DF9A2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5287814" y="2784988"/>
                <a:ext cx="925260" cy="932302"/>
              </a:xfrm>
              <a:prstGeom prst="rect">
                <a:avLst/>
              </a:prstGeom>
            </p:spPr>
          </p:pic>
          <p:sp>
            <p:nvSpPr>
              <p:cNvPr id="10" name="矢印: 左 9">
                <a:extLst>
                  <a:ext uri="{FF2B5EF4-FFF2-40B4-BE49-F238E27FC236}">
                    <a16:creationId xmlns:a16="http://schemas.microsoft.com/office/drawing/2014/main" id="{1CCBC97F-1005-24B3-6E7B-90B0D4C92EE0}"/>
                  </a:ext>
                </a:extLst>
              </p:cNvPr>
              <p:cNvSpPr/>
              <p:nvPr/>
            </p:nvSpPr>
            <p:spPr>
              <a:xfrm flipH="1">
                <a:off x="2622679" y="2234873"/>
                <a:ext cx="5900470" cy="189546"/>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13" name="矢印: 折線 12">
                <a:extLst>
                  <a:ext uri="{FF2B5EF4-FFF2-40B4-BE49-F238E27FC236}">
                    <a16:creationId xmlns:a16="http://schemas.microsoft.com/office/drawing/2014/main" id="{56BC5300-989E-A04B-9770-C74B17D4422C}"/>
                  </a:ext>
                </a:extLst>
              </p:cNvPr>
              <p:cNvSpPr/>
              <p:nvPr/>
            </p:nvSpPr>
            <p:spPr>
              <a:xfrm rot="10800000">
                <a:off x="6874658" y="2958302"/>
                <a:ext cx="2170310" cy="3477081"/>
              </a:xfrm>
              <a:prstGeom prst="bentArrow">
                <a:avLst>
                  <a:gd name="adj1" fmla="val 6295"/>
                  <a:gd name="adj2" fmla="val 6533"/>
                  <a:gd name="adj3" fmla="val 12232"/>
                  <a:gd name="adj4" fmla="val 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solidFill>
                    <a:schemeClr val="tx1"/>
                  </a:solidFill>
                </a:endParaRPr>
              </a:p>
            </p:txBody>
          </p:sp>
          <p:sp>
            <p:nvSpPr>
              <p:cNvPr id="14" name="矢印: 折線 13">
                <a:extLst>
                  <a:ext uri="{FF2B5EF4-FFF2-40B4-BE49-F238E27FC236}">
                    <a16:creationId xmlns:a16="http://schemas.microsoft.com/office/drawing/2014/main" id="{2BB41410-60AB-2F00-1116-E2BB2F5B0918}"/>
                  </a:ext>
                </a:extLst>
              </p:cNvPr>
              <p:cNvSpPr/>
              <p:nvPr/>
            </p:nvSpPr>
            <p:spPr>
              <a:xfrm rot="5400000">
                <a:off x="6304092" y="3620609"/>
                <a:ext cx="1111325" cy="2094372"/>
              </a:xfrm>
              <a:prstGeom prst="bentArrow">
                <a:avLst>
                  <a:gd name="adj1" fmla="val 11511"/>
                  <a:gd name="adj2" fmla="val 15587"/>
                  <a:gd name="adj3" fmla="val 19588"/>
                  <a:gd name="adj4" fmla="val 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solidFill>
                    <a:schemeClr val="tx1"/>
                  </a:solidFill>
                </a:endParaRPr>
              </a:p>
            </p:txBody>
          </p:sp>
          <p:sp>
            <p:nvSpPr>
              <p:cNvPr id="15" name="矢印: 左 14">
                <a:extLst>
                  <a:ext uri="{FF2B5EF4-FFF2-40B4-BE49-F238E27FC236}">
                    <a16:creationId xmlns:a16="http://schemas.microsoft.com/office/drawing/2014/main" id="{DA61FD8A-17C8-51ED-773A-90ED2D0C0A09}"/>
                  </a:ext>
                </a:extLst>
              </p:cNvPr>
              <p:cNvSpPr/>
              <p:nvPr/>
            </p:nvSpPr>
            <p:spPr>
              <a:xfrm rot="16200000" flipH="1">
                <a:off x="5366787" y="3962614"/>
                <a:ext cx="790728" cy="245555"/>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FFF02AA4-CF4E-8568-4BA0-B0505DEE7579}"/>
                  </a:ext>
                </a:extLst>
              </p:cNvPr>
              <p:cNvSpPr/>
              <p:nvPr/>
            </p:nvSpPr>
            <p:spPr>
              <a:xfrm>
                <a:off x="4672825" y="6095250"/>
                <a:ext cx="2094374" cy="461665"/>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400" dirty="0">
                    <a:latin typeface="ＭＳ Ｐゴシック" panose="020B0600070205080204" pitchFamily="50" charset="-128"/>
                    <a:ea typeface="ＭＳ Ｐゴシック" panose="020B0600070205080204" pitchFamily="50" charset="-128"/>
                  </a:rPr>
                  <a:t>係数更新部</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17" name="矢印: 左 16">
                <a:extLst>
                  <a:ext uri="{FF2B5EF4-FFF2-40B4-BE49-F238E27FC236}">
                    <a16:creationId xmlns:a16="http://schemas.microsoft.com/office/drawing/2014/main" id="{AA3855C7-2F11-6D0B-8B9F-9EE2E6DE6989}"/>
                  </a:ext>
                </a:extLst>
              </p:cNvPr>
              <p:cNvSpPr/>
              <p:nvPr/>
            </p:nvSpPr>
            <p:spPr>
              <a:xfrm rot="5400000" flipH="1">
                <a:off x="3459514" y="4814421"/>
                <a:ext cx="461667" cy="255996"/>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矢印: 左 17">
                <a:extLst>
                  <a:ext uri="{FF2B5EF4-FFF2-40B4-BE49-F238E27FC236}">
                    <a16:creationId xmlns:a16="http://schemas.microsoft.com/office/drawing/2014/main" id="{1F74026E-27FC-C3C1-831E-EAE4DCD41462}"/>
                  </a:ext>
                </a:extLst>
              </p:cNvPr>
              <p:cNvSpPr/>
              <p:nvPr/>
            </p:nvSpPr>
            <p:spPr>
              <a:xfrm rot="16200000" flipH="1">
                <a:off x="5233281" y="5355288"/>
                <a:ext cx="1040805" cy="262490"/>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 name="矢印: 折線 18">
                <a:extLst>
                  <a:ext uri="{FF2B5EF4-FFF2-40B4-BE49-F238E27FC236}">
                    <a16:creationId xmlns:a16="http://schemas.microsoft.com/office/drawing/2014/main" id="{E989BDC2-2691-AC62-0A0A-D96FA5FC6D39}"/>
                  </a:ext>
                </a:extLst>
              </p:cNvPr>
              <p:cNvSpPr/>
              <p:nvPr/>
            </p:nvSpPr>
            <p:spPr>
              <a:xfrm rot="10800000" flipH="1">
                <a:off x="3611578" y="5682048"/>
                <a:ext cx="900902" cy="724308"/>
              </a:xfrm>
              <a:prstGeom prst="bentArrow">
                <a:avLst>
                  <a:gd name="adj1" fmla="val 19939"/>
                  <a:gd name="adj2" fmla="val 16837"/>
                  <a:gd name="adj3" fmla="val 19588"/>
                  <a:gd name="adj4" fmla="val 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solidFill>
                    <a:schemeClr val="tx1"/>
                  </a:solidFill>
                </a:endParaRPr>
              </a:p>
            </p:txBody>
          </p:sp>
          <p:sp>
            <p:nvSpPr>
              <p:cNvPr id="25" name="テキスト ボックス 24">
                <a:extLst>
                  <a:ext uri="{FF2B5EF4-FFF2-40B4-BE49-F238E27FC236}">
                    <a16:creationId xmlns:a16="http://schemas.microsoft.com/office/drawing/2014/main" id="{5A68A083-3650-B09E-F83E-E0255C88F217}"/>
                  </a:ext>
                </a:extLst>
              </p:cNvPr>
              <p:cNvSpPr txBox="1"/>
              <p:nvPr/>
            </p:nvSpPr>
            <p:spPr>
              <a:xfrm>
                <a:off x="2799042" y="958123"/>
                <a:ext cx="1530548" cy="461665"/>
              </a:xfrm>
              <a:prstGeom prst="rect">
                <a:avLst/>
              </a:prstGeom>
              <a:noFill/>
            </p:spPr>
            <p:txBody>
              <a:bodyPr wrap="square" rtlCol="0">
                <a:spAutoFit/>
              </a:bodyPr>
              <a:lstStyle/>
              <a:p>
                <a:pPr algn="ctr"/>
                <a:r>
                  <a:rPr kumimoji="1" lang="ja-JP" altLang="en-US" sz="2400" dirty="0">
                    <a:solidFill>
                      <a:srgbClr val="000000"/>
                    </a:solidFill>
                    <a:latin typeface="ＭＳ Ｐゴシック" panose="020B0600070205080204" pitchFamily="50" charset="-128"/>
                    <a:ea typeface="ＭＳ Ｐゴシック" panose="020B0600070205080204" pitchFamily="50" charset="-128"/>
                  </a:rPr>
                  <a:t>一次経路</a:t>
                </a:r>
              </a:p>
            </p:txBody>
          </p:sp>
          <p:sp>
            <p:nvSpPr>
              <p:cNvPr id="26" name="テキスト ボックス 25">
                <a:extLst>
                  <a:ext uri="{FF2B5EF4-FFF2-40B4-BE49-F238E27FC236}">
                    <a16:creationId xmlns:a16="http://schemas.microsoft.com/office/drawing/2014/main" id="{4EAB288F-F52F-9881-B6A2-5991D971843B}"/>
                  </a:ext>
                </a:extLst>
              </p:cNvPr>
              <p:cNvSpPr txBox="1"/>
              <p:nvPr/>
            </p:nvSpPr>
            <p:spPr>
              <a:xfrm>
                <a:off x="3742146" y="3228797"/>
                <a:ext cx="1530548" cy="461665"/>
              </a:xfrm>
              <a:prstGeom prst="rect">
                <a:avLst/>
              </a:prstGeom>
              <a:noFill/>
            </p:spPr>
            <p:txBody>
              <a:bodyPr wrap="square" rtlCol="0">
                <a:spAutoFit/>
              </a:bodyPr>
              <a:lstStyle/>
              <a:p>
                <a:pPr algn="ctr"/>
                <a:r>
                  <a:rPr lang="ja-JP" altLang="en-US" sz="2400" dirty="0">
                    <a:solidFill>
                      <a:srgbClr val="000000"/>
                    </a:solidFill>
                    <a:latin typeface="ＭＳ Ｐゴシック" panose="020B0600070205080204" pitchFamily="50" charset="-128"/>
                    <a:ea typeface="ＭＳ Ｐゴシック" panose="020B0600070205080204" pitchFamily="50" charset="-128"/>
                  </a:rPr>
                  <a:t>二</a:t>
                </a:r>
                <a:r>
                  <a:rPr kumimoji="1" lang="ja-JP" altLang="en-US" sz="2400" dirty="0">
                    <a:solidFill>
                      <a:srgbClr val="000000"/>
                    </a:solidFill>
                    <a:latin typeface="ＭＳ Ｐゴシック" panose="020B0600070205080204" pitchFamily="50" charset="-128"/>
                    <a:ea typeface="ＭＳ Ｐゴシック" panose="020B0600070205080204" pitchFamily="50" charset="-128"/>
                  </a:rPr>
                  <a:t>次経路</a:t>
                </a:r>
              </a:p>
            </p:txBody>
          </p:sp>
          <p:sp>
            <p:nvSpPr>
              <p:cNvPr id="27" name="テキスト ボックス 26">
                <a:extLst>
                  <a:ext uri="{FF2B5EF4-FFF2-40B4-BE49-F238E27FC236}">
                    <a16:creationId xmlns:a16="http://schemas.microsoft.com/office/drawing/2014/main" id="{D8F18819-CA06-B973-5ABC-B582E54E760D}"/>
                  </a:ext>
                </a:extLst>
              </p:cNvPr>
              <p:cNvSpPr txBox="1"/>
              <p:nvPr/>
            </p:nvSpPr>
            <p:spPr>
              <a:xfrm>
                <a:off x="9152427" y="5539253"/>
                <a:ext cx="803066" cy="461665"/>
              </a:xfrm>
              <a:prstGeom prst="rect">
                <a:avLst/>
              </a:prstGeom>
              <a:noFill/>
            </p:spPr>
            <p:txBody>
              <a:bodyPr wrap="square" rtlCol="0">
                <a:spAutoFit/>
              </a:bodyPr>
              <a:lstStyle/>
              <a:p>
                <a:pPr algn="ctr"/>
                <a:r>
                  <a:rPr lang="en-US" altLang="ja-JP" sz="2400" dirty="0">
                    <a:solidFill>
                      <a:srgbClr val="000000"/>
                    </a:solidFill>
                    <a:latin typeface="ＭＳ Ｐゴシック" panose="020B0600070205080204" pitchFamily="50" charset="-128"/>
                    <a:ea typeface="ＭＳ Ｐゴシック" panose="020B0600070205080204" pitchFamily="50" charset="-128"/>
                  </a:rPr>
                  <a:t>e(n)</a:t>
                </a:r>
                <a:endParaRPr kumimoji="1" lang="ja-JP" altLang="en-US" sz="2400" dirty="0">
                  <a:solidFill>
                    <a:srgbClr val="000000"/>
                  </a:solidFill>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8112BDC1-8F6D-4CED-0952-773770C874E2}"/>
                      </a:ext>
                    </a:extLst>
                  </p:cNvPr>
                  <p:cNvSpPr txBox="1"/>
                  <p:nvPr/>
                </p:nvSpPr>
                <p:spPr>
                  <a:xfrm>
                    <a:off x="2741089" y="5973719"/>
                    <a:ext cx="915607" cy="461665"/>
                  </a:xfrm>
                  <a:prstGeom prst="rect">
                    <a:avLst/>
                  </a:prstGeom>
                  <a:noFill/>
                </p:spPr>
                <p:txBody>
                  <a:bodyPr wrap="square" rtlCol="0">
                    <a:spAutoFit/>
                  </a:bodyPr>
                  <a:lstStyle/>
                  <a:p>
                    <a:pPr algn="ctr"/>
                    <a:r>
                      <a:rPr lang="en-US" altLang="ja-JP" sz="2400" dirty="0">
                        <a:solidFill>
                          <a:srgbClr val="000000"/>
                        </a:solidFill>
                        <a:latin typeface="ＭＳ Ｐゴシック" panose="020B0600070205080204" pitchFamily="50" charset="-128"/>
                        <a:ea typeface="ＭＳ Ｐゴシック" panose="020B0600070205080204" pitchFamily="50" charset="-128"/>
                      </a:rPr>
                      <a:t>x</a:t>
                    </a:r>
                    <a14:m>
                      <m:oMath xmlns:m="http://schemas.openxmlformats.org/officeDocument/2006/math">
                        <m:r>
                          <a:rPr lang="en-US" altLang="ja-JP" sz="2400" i="1" smtClean="0">
                            <a:solidFill>
                              <a:srgbClr val="000000"/>
                            </a:solidFill>
                            <a:latin typeface="Cambria Math" panose="02040503050406030204" pitchFamily="18" charset="0"/>
                            <a:ea typeface="ＭＳ Ｐゴシック" panose="020B0600070205080204" pitchFamily="50" charset="-128"/>
                          </a:rPr>
                          <m:t>′ </m:t>
                        </m:r>
                      </m:oMath>
                    </a14:m>
                    <a:r>
                      <a:rPr lang="en-US" altLang="ja-JP" sz="2400" dirty="0">
                        <a:solidFill>
                          <a:srgbClr val="000000"/>
                        </a:solidFill>
                        <a:latin typeface="ＭＳ Ｐゴシック" panose="020B0600070205080204" pitchFamily="50" charset="-128"/>
                        <a:ea typeface="ＭＳ Ｐゴシック" panose="020B0600070205080204" pitchFamily="50" charset="-128"/>
                      </a:rPr>
                      <a:t>(n)</a:t>
                    </a:r>
                    <a:endParaRPr kumimoji="1" lang="ja-JP" altLang="en-US" sz="2400" dirty="0">
                      <a:solidFill>
                        <a:srgbClr val="000000"/>
                      </a:solidFill>
                      <a:latin typeface="ＭＳ Ｐゴシック" panose="020B0600070205080204" pitchFamily="50" charset="-128"/>
                      <a:ea typeface="ＭＳ Ｐゴシック" panose="020B0600070205080204" pitchFamily="50" charset="-128"/>
                    </a:endParaRPr>
                  </a:p>
                </p:txBody>
              </p:sp>
            </mc:Choice>
            <mc:Fallback xmlns="">
              <p:sp>
                <p:nvSpPr>
                  <p:cNvPr id="28" name="テキスト ボックス 27">
                    <a:extLst>
                      <a:ext uri="{FF2B5EF4-FFF2-40B4-BE49-F238E27FC236}">
                        <a16:creationId xmlns:a16="http://schemas.microsoft.com/office/drawing/2014/main" id="{8112BDC1-8F6D-4CED-0952-773770C874E2}"/>
                      </a:ext>
                    </a:extLst>
                  </p:cNvPr>
                  <p:cNvSpPr txBox="1">
                    <a:spLocks noRot="1" noChangeAspect="1" noMove="1" noResize="1" noEditPoints="1" noAdjustHandles="1" noChangeArrowheads="1" noChangeShapeType="1" noTextEdit="1"/>
                  </p:cNvSpPr>
                  <p:nvPr/>
                </p:nvSpPr>
                <p:spPr>
                  <a:xfrm>
                    <a:off x="2741089" y="5973719"/>
                    <a:ext cx="915607" cy="461665"/>
                  </a:xfrm>
                  <a:prstGeom prst="rect">
                    <a:avLst/>
                  </a:prstGeom>
                  <a:blipFill>
                    <a:blip r:embed="rId6"/>
                    <a:stretch>
                      <a:fillRect l="-4667" t="-14474" r="-3333" b="-25000"/>
                    </a:stretch>
                  </a:blipFill>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B52A14D7-89A6-436E-319D-47274DCDF6ED}"/>
                  </a:ext>
                </a:extLst>
              </p:cNvPr>
              <p:cNvSpPr txBox="1"/>
              <p:nvPr/>
            </p:nvSpPr>
            <p:spPr>
              <a:xfrm>
                <a:off x="1957010" y="4167584"/>
                <a:ext cx="803066" cy="461665"/>
              </a:xfrm>
              <a:prstGeom prst="rect">
                <a:avLst/>
              </a:prstGeom>
              <a:noFill/>
            </p:spPr>
            <p:txBody>
              <a:bodyPr wrap="square" rtlCol="0">
                <a:spAutoFit/>
              </a:bodyPr>
              <a:lstStyle/>
              <a:p>
                <a:pPr algn="ctr"/>
                <a:r>
                  <a:rPr lang="en-US" altLang="ja-JP" sz="2400" dirty="0">
                    <a:solidFill>
                      <a:srgbClr val="000000"/>
                    </a:solidFill>
                    <a:latin typeface="ＭＳ Ｐゴシック" panose="020B0600070205080204" pitchFamily="50" charset="-128"/>
                    <a:ea typeface="ＭＳ Ｐゴシック" panose="020B0600070205080204" pitchFamily="50" charset="-128"/>
                  </a:rPr>
                  <a:t>x(n)</a:t>
                </a:r>
                <a:endParaRPr kumimoji="1" lang="ja-JP" altLang="en-US" sz="2400" dirty="0">
                  <a:solidFill>
                    <a:srgbClr val="000000"/>
                  </a:solidFill>
                  <a:latin typeface="ＭＳ Ｐゴシック" panose="020B0600070205080204" pitchFamily="50" charset="-128"/>
                  <a:ea typeface="ＭＳ Ｐゴシック" panose="020B0600070205080204" pitchFamily="50" charset="-128"/>
                </a:endParaRPr>
              </a:p>
            </p:txBody>
          </p:sp>
          <p:sp>
            <p:nvSpPr>
              <p:cNvPr id="32" name="テキスト ボックス 31">
                <a:extLst>
                  <a:ext uri="{FF2B5EF4-FFF2-40B4-BE49-F238E27FC236}">
                    <a16:creationId xmlns:a16="http://schemas.microsoft.com/office/drawing/2014/main" id="{657C1B0C-F821-3082-6655-5D5F507CEF01}"/>
                  </a:ext>
                </a:extLst>
              </p:cNvPr>
              <p:cNvSpPr txBox="1"/>
              <p:nvPr/>
            </p:nvSpPr>
            <p:spPr>
              <a:xfrm>
                <a:off x="8027771" y="1503585"/>
                <a:ext cx="1940521" cy="400110"/>
              </a:xfrm>
              <a:prstGeom prst="rect">
                <a:avLst/>
              </a:prstGeom>
              <a:noFill/>
            </p:spPr>
            <p:txBody>
              <a:bodyPr wrap="square" rtlCol="0">
                <a:spAutoFit/>
              </a:bodyPr>
              <a:lstStyle/>
              <a:p>
                <a:pPr algn="ctr"/>
                <a:r>
                  <a:rPr lang="ja-JP" altLang="en-US" sz="2000" dirty="0">
                    <a:solidFill>
                      <a:srgbClr val="000000"/>
                    </a:solidFill>
                    <a:latin typeface="ＭＳ Ｐゴシック" panose="020B0600070205080204" pitchFamily="50" charset="-128"/>
                    <a:ea typeface="ＭＳ Ｐゴシック" panose="020B0600070205080204" pitchFamily="50" charset="-128"/>
                  </a:rPr>
                  <a:t>誤差マイク</a:t>
                </a:r>
                <a:endParaRPr kumimoji="1" lang="ja-JP" altLang="en-US" sz="2000" dirty="0">
                  <a:solidFill>
                    <a:srgbClr val="000000"/>
                  </a:solidFill>
                  <a:latin typeface="ＭＳ Ｐゴシック" panose="020B0600070205080204" pitchFamily="50" charset="-128"/>
                  <a:ea typeface="ＭＳ Ｐゴシック" panose="020B0600070205080204" pitchFamily="50" charset="-128"/>
                </a:endParaRPr>
              </a:p>
            </p:txBody>
          </p:sp>
          <p:grpSp>
            <p:nvGrpSpPr>
              <p:cNvPr id="43" name="グループ化 42">
                <a:extLst>
                  <a:ext uri="{FF2B5EF4-FFF2-40B4-BE49-F238E27FC236}">
                    <a16:creationId xmlns:a16="http://schemas.microsoft.com/office/drawing/2014/main" id="{CAD95DC4-37B0-C868-E39C-CB2936EC5BB1}"/>
                  </a:ext>
                </a:extLst>
              </p:cNvPr>
              <p:cNvGrpSpPr/>
              <p:nvPr/>
            </p:nvGrpSpPr>
            <p:grpSpPr>
              <a:xfrm rot="20813762">
                <a:off x="5137305" y="2331537"/>
                <a:ext cx="4456228" cy="989490"/>
                <a:chOff x="9308661" y="3779000"/>
                <a:chExt cx="2381591" cy="743244"/>
              </a:xfrm>
            </p:grpSpPr>
            <p:cxnSp>
              <p:nvCxnSpPr>
                <p:cNvPr id="35" name="直線コネクタ 34">
                  <a:extLst>
                    <a:ext uri="{FF2B5EF4-FFF2-40B4-BE49-F238E27FC236}">
                      <a16:creationId xmlns:a16="http://schemas.microsoft.com/office/drawing/2014/main" id="{8CD6D32F-3EDD-0FA2-2E80-6B1A2975CD2F}"/>
                    </a:ext>
                  </a:extLst>
                </p:cNvPr>
                <p:cNvCxnSpPr/>
                <p:nvPr/>
              </p:nvCxnSpPr>
              <p:spPr>
                <a:xfrm>
                  <a:off x="9312812" y="3779001"/>
                  <a:ext cx="2377440" cy="0"/>
                </a:xfrm>
                <a:prstGeom prst="line">
                  <a:avLst/>
                </a:prstGeom>
              </p:spPr>
              <p:style>
                <a:lnRef idx="1">
                  <a:schemeClr val="dk1"/>
                </a:lnRef>
                <a:fillRef idx="0">
                  <a:schemeClr val="dk1"/>
                </a:fillRef>
                <a:effectRef idx="0">
                  <a:schemeClr val="dk1"/>
                </a:effectRef>
                <a:fontRef idx="minor">
                  <a:schemeClr val="tx1"/>
                </a:fontRef>
              </p:style>
            </p:cxnSp>
            <p:cxnSp>
              <p:nvCxnSpPr>
                <p:cNvPr id="36" name="直線コネクタ 35">
                  <a:extLst>
                    <a:ext uri="{FF2B5EF4-FFF2-40B4-BE49-F238E27FC236}">
                      <a16:creationId xmlns:a16="http://schemas.microsoft.com/office/drawing/2014/main" id="{4D5CF93F-4E7C-D17E-D94D-BB04CCD6F45C}"/>
                    </a:ext>
                  </a:extLst>
                </p:cNvPr>
                <p:cNvCxnSpPr/>
                <p:nvPr/>
              </p:nvCxnSpPr>
              <p:spPr>
                <a:xfrm>
                  <a:off x="9308661" y="4522244"/>
                  <a:ext cx="2377440" cy="0"/>
                </a:xfrm>
                <a:prstGeom prst="line">
                  <a:avLst/>
                </a:prstGeom>
              </p:spPr>
              <p:style>
                <a:lnRef idx="1">
                  <a:schemeClr val="dk1"/>
                </a:lnRef>
                <a:fillRef idx="0">
                  <a:schemeClr val="dk1"/>
                </a:fillRef>
                <a:effectRef idx="0">
                  <a:schemeClr val="dk1"/>
                </a:effectRef>
                <a:fontRef idx="minor">
                  <a:schemeClr val="tx1"/>
                </a:fontRef>
              </p:style>
            </p:cxnSp>
            <p:cxnSp>
              <p:nvCxnSpPr>
                <p:cNvPr id="37" name="直線コネクタ 36">
                  <a:extLst>
                    <a:ext uri="{FF2B5EF4-FFF2-40B4-BE49-F238E27FC236}">
                      <a16:creationId xmlns:a16="http://schemas.microsoft.com/office/drawing/2014/main" id="{83FEBA2D-B976-6422-3509-2A216A8E1FC7}"/>
                    </a:ext>
                  </a:extLst>
                </p:cNvPr>
                <p:cNvCxnSpPr>
                  <a:cxnSpLocks/>
                </p:cNvCxnSpPr>
                <p:nvPr/>
              </p:nvCxnSpPr>
              <p:spPr>
                <a:xfrm>
                  <a:off x="11690252" y="3779001"/>
                  <a:ext cx="0" cy="743243"/>
                </a:xfrm>
                <a:prstGeom prst="line">
                  <a:avLst/>
                </a:prstGeom>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C3B046BB-9E78-1A14-32A9-031AC4D9E4B6}"/>
                    </a:ext>
                  </a:extLst>
                </p:cNvPr>
                <p:cNvCxnSpPr>
                  <a:cxnSpLocks/>
                </p:cNvCxnSpPr>
                <p:nvPr/>
              </p:nvCxnSpPr>
              <p:spPr>
                <a:xfrm>
                  <a:off x="9311738" y="3779000"/>
                  <a:ext cx="0" cy="743243"/>
                </a:xfrm>
                <a:prstGeom prst="line">
                  <a:avLst/>
                </a:prstGeom>
              </p:spPr>
              <p:style>
                <a:lnRef idx="1">
                  <a:schemeClr val="dk1"/>
                </a:lnRef>
                <a:fillRef idx="0">
                  <a:schemeClr val="dk1"/>
                </a:fillRef>
                <a:effectRef idx="0">
                  <a:schemeClr val="dk1"/>
                </a:effectRef>
                <a:fontRef idx="minor">
                  <a:schemeClr val="tx1"/>
                </a:fontRef>
              </p:style>
            </p:cxnSp>
          </p:grpSp>
          <p:sp>
            <p:nvSpPr>
              <p:cNvPr id="2" name="矢印: 折線 1">
                <a:extLst>
                  <a:ext uri="{FF2B5EF4-FFF2-40B4-BE49-F238E27FC236}">
                    <a16:creationId xmlns:a16="http://schemas.microsoft.com/office/drawing/2014/main" id="{104A80DF-AFFD-8675-02E3-8084FF5C4430}"/>
                  </a:ext>
                </a:extLst>
              </p:cNvPr>
              <p:cNvSpPr/>
              <p:nvPr/>
            </p:nvSpPr>
            <p:spPr>
              <a:xfrm rot="10800000">
                <a:off x="8239882" y="6277069"/>
                <a:ext cx="805086" cy="1229474"/>
              </a:xfrm>
              <a:prstGeom prst="bentArrow">
                <a:avLst>
                  <a:gd name="adj1" fmla="val 17753"/>
                  <a:gd name="adj2" fmla="val 14198"/>
                  <a:gd name="adj3" fmla="val 23005"/>
                  <a:gd name="adj4" fmla="val 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solidFill>
                    <a:schemeClr val="tx1"/>
                  </a:solidFill>
                </a:endParaRPr>
              </a:p>
            </p:txBody>
          </p:sp>
          <p:sp>
            <p:nvSpPr>
              <p:cNvPr id="3" name="正方形/長方形 2">
                <a:extLst>
                  <a:ext uri="{FF2B5EF4-FFF2-40B4-BE49-F238E27FC236}">
                    <a16:creationId xmlns:a16="http://schemas.microsoft.com/office/drawing/2014/main" id="{23AA8B80-0A31-F27E-2AEA-4DA7ED55664A}"/>
                  </a:ext>
                </a:extLst>
              </p:cNvPr>
              <p:cNvSpPr/>
              <p:nvPr/>
            </p:nvSpPr>
            <p:spPr>
              <a:xfrm>
                <a:off x="6398723" y="5221796"/>
                <a:ext cx="2405575" cy="461665"/>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latin typeface="ＭＳ Ｐゴシック" panose="020B0600070205080204" pitchFamily="50" charset="-128"/>
                    <a:ea typeface="ＭＳ Ｐゴシック" panose="020B0600070205080204" pitchFamily="50" charset="-128"/>
                  </a:rPr>
                  <a:t>二次経路モデル</a:t>
                </a:r>
              </a:p>
            </p:txBody>
          </p:sp>
          <p:sp>
            <p:nvSpPr>
              <p:cNvPr id="22" name="矢印: 左 21">
                <a:extLst>
                  <a:ext uri="{FF2B5EF4-FFF2-40B4-BE49-F238E27FC236}">
                    <a16:creationId xmlns:a16="http://schemas.microsoft.com/office/drawing/2014/main" id="{C4718CFA-0C55-9AA8-B6A0-A56BC16DAEAD}"/>
                  </a:ext>
                </a:extLst>
              </p:cNvPr>
              <p:cNvSpPr/>
              <p:nvPr/>
            </p:nvSpPr>
            <p:spPr>
              <a:xfrm rot="5400000" flipH="1">
                <a:off x="7430492" y="6615153"/>
                <a:ext cx="613116" cy="238125"/>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pic>
            <p:nvPicPr>
              <p:cNvPr id="23" name="図 22" descr="図形&#10;&#10;低い精度で自動的に生成された説明">
                <a:extLst>
                  <a:ext uri="{FF2B5EF4-FFF2-40B4-BE49-F238E27FC236}">
                    <a16:creationId xmlns:a16="http://schemas.microsoft.com/office/drawing/2014/main" id="{B7D6AFF4-83E0-8879-986E-C4CB688FC24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65111" y="7116125"/>
                <a:ext cx="589251" cy="589251"/>
              </a:xfrm>
              <a:prstGeom prst="rect">
                <a:avLst/>
              </a:prstGeom>
            </p:spPr>
          </p:pic>
          <p:sp>
            <p:nvSpPr>
              <p:cNvPr id="24" name="正方形/長方形 23">
                <a:extLst>
                  <a:ext uri="{FF2B5EF4-FFF2-40B4-BE49-F238E27FC236}">
                    <a16:creationId xmlns:a16="http://schemas.microsoft.com/office/drawing/2014/main" id="{7AB30B17-BC00-8089-3CC3-E351614D97D7}"/>
                  </a:ext>
                </a:extLst>
              </p:cNvPr>
              <p:cNvSpPr/>
              <p:nvPr/>
            </p:nvSpPr>
            <p:spPr>
              <a:xfrm flipH="1">
                <a:off x="7677148" y="5690453"/>
                <a:ext cx="119807" cy="46166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BDE7E058-DCDB-175C-0EEF-B927767DC393}"/>
                  </a:ext>
                </a:extLst>
              </p:cNvPr>
              <p:cNvSpPr/>
              <p:nvPr/>
            </p:nvSpPr>
            <p:spPr>
              <a:xfrm rot="5400000" flipH="1">
                <a:off x="4606897" y="4827301"/>
                <a:ext cx="131854" cy="515426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39" name="矢印: 折線 38">
                <a:extLst>
                  <a:ext uri="{FF2B5EF4-FFF2-40B4-BE49-F238E27FC236}">
                    <a16:creationId xmlns:a16="http://schemas.microsoft.com/office/drawing/2014/main" id="{C2EAF1E4-CAB0-C7D2-1C38-4ED868F433AC}"/>
                  </a:ext>
                </a:extLst>
              </p:cNvPr>
              <p:cNvSpPr/>
              <p:nvPr/>
            </p:nvSpPr>
            <p:spPr>
              <a:xfrm>
                <a:off x="1978134" y="4593582"/>
                <a:ext cx="2587232" cy="2876777"/>
              </a:xfrm>
              <a:prstGeom prst="bentArrow">
                <a:avLst>
                  <a:gd name="adj1" fmla="val 4158"/>
                  <a:gd name="adj2" fmla="val 5108"/>
                  <a:gd name="adj3" fmla="val 8550"/>
                  <a:gd name="adj4" fmla="val 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solidFill>
                    <a:schemeClr val="tx1"/>
                  </a:solidFill>
                </a:endParaRPr>
              </a:p>
            </p:txBody>
          </p:sp>
          <p:sp>
            <p:nvSpPr>
              <p:cNvPr id="40" name="テキスト ボックス 39">
                <a:extLst>
                  <a:ext uri="{FF2B5EF4-FFF2-40B4-BE49-F238E27FC236}">
                    <a16:creationId xmlns:a16="http://schemas.microsoft.com/office/drawing/2014/main" id="{BDB36D78-307E-0F87-6EC0-694EBEE1F0F4}"/>
                  </a:ext>
                </a:extLst>
              </p:cNvPr>
              <p:cNvSpPr txBox="1"/>
              <p:nvPr/>
            </p:nvSpPr>
            <p:spPr>
              <a:xfrm>
                <a:off x="7003817" y="3603470"/>
                <a:ext cx="803066" cy="461665"/>
              </a:xfrm>
              <a:prstGeom prst="rect">
                <a:avLst/>
              </a:prstGeom>
              <a:noFill/>
            </p:spPr>
            <p:txBody>
              <a:bodyPr wrap="square" rtlCol="0">
                <a:spAutoFit/>
              </a:bodyPr>
              <a:lstStyle/>
              <a:p>
                <a:pPr algn="ctr"/>
                <a:r>
                  <a:rPr lang="en-US" altLang="ja-JP" sz="2400" dirty="0">
                    <a:solidFill>
                      <a:srgbClr val="000000"/>
                    </a:solidFill>
                    <a:latin typeface="ＭＳ Ｐゴシック" panose="020B0600070205080204" pitchFamily="50" charset="-128"/>
                    <a:ea typeface="ＭＳ Ｐゴシック" panose="020B0600070205080204" pitchFamily="50" charset="-128"/>
                  </a:rPr>
                  <a:t>y(n)</a:t>
                </a:r>
                <a:endParaRPr kumimoji="1" lang="ja-JP" altLang="en-US" sz="2400" dirty="0">
                  <a:solidFill>
                    <a:srgbClr val="000000"/>
                  </a:solidFill>
                  <a:latin typeface="ＭＳ Ｐゴシック" panose="020B0600070205080204" pitchFamily="50" charset="-128"/>
                  <a:ea typeface="ＭＳ Ｐゴシック" panose="020B0600070205080204" pitchFamily="50" charset="-128"/>
                </a:endParaRPr>
              </a:p>
            </p:txBody>
          </p:sp>
        </p:grpSp>
        <p:sp>
          <p:nvSpPr>
            <p:cNvPr id="12" name="テキスト ボックス 11">
              <a:extLst>
                <a:ext uri="{FF2B5EF4-FFF2-40B4-BE49-F238E27FC236}">
                  <a16:creationId xmlns:a16="http://schemas.microsoft.com/office/drawing/2014/main" id="{85A9B100-F9E7-5E98-F281-2B0CAA6C75BC}"/>
                </a:ext>
              </a:extLst>
            </p:cNvPr>
            <p:cNvSpPr txBox="1"/>
            <p:nvPr/>
          </p:nvSpPr>
          <p:spPr>
            <a:xfrm>
              <a:off x="3793948" y="1007287"/>
              <a:ext cx="3622081" cy="461665"/>
            </a:xfrm>
            <a:prstGeom prst="rect">
              <a:avLst/>
            </a:prstGeom>
            <a:noFill/>
          </p:spPr>
          <p:txBody>
            <a:bodyPr wrap="square" rtlCol="0">
              <a:spAutoFit/>
            </a:bodyPr>
            <a:lstStyle/>
            <a:p>
              <a:pPr algn="ctr"/>
              <a:r>
                <a:rPr kumimoji="1" lang="ja-JP" altLang="en-US" sz="2400" dirty="0">
                  <a:solidFill>
                    <a:srgbClr val="000000"/>
                  </a:solidFill>
                  <a:latin typeface="ＭＳ Ｐゴシック" panose="020B0600070205080204" pitchFamily="50" charset="-128"/>
                  <a:ea typeface="ＭＳ Ｐゴシック" panose="020B0600070205080204" pitchFamily="50" charset="-128"/>
                </a:rPr>
                <a:t>外耳道を経由する音声</a:t>
              </a:r>
            </a:p>
          </p:txBody>
        </p:sp>
      </p:grpSp>
    </p:spTree>
    <p:extLst>
      <p:ext uri="{BB962C8B-B14F-4D97-AF65-F5344CB8AC3E}">
        <p14:creationId xmlns:p14="http://schemas.microsoft.com/office/powerpoint/2010/main" val="4283340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7B52E-465E-EEE6-B19A-86F6556149CC}"/>
            </a:ext>
          </a:extLst>
        </p:cNvPr>
        <p:cNvGrpSpPr/>
        <p:nvPr/>
      </p:nvGrpSpPr>
      <p:grpSpPr>
        <a:xfrm>
          <a:off x="0" y="0"/>
          <a:ext cx="0" cy="0"/>
          <a:chOff x="0" y="0"/>
          <a:chExt cx="0" cy="0"/>
        </a:xfrm>
      </p:grpSpPr>
      <p:sp>
        <p:nvSpPr>
          <p:cNvPr id="21" name="テキスト ボックス 20">
            <a:extLst>
              <a:ext uri="{FF2B5EF4-FFF2-40B4-BE49-F238E27FC236}">
                <a16:creationId xmlns:a16="http://schemas.microsoft.com/office/drawing/2014/main" id="{D71AF724-1472-0888-769D-CABBA0212E52}"/>
              </a:ext>
            </a:extLst>
          </p:cNvPr>
          <p:cNvSpPr txBox="1"/>
          <p:nvPr/>
        </p:nvSpPr>
        <p:spPr>
          <a:xfrm>
            <a:off x="4159150" y="5640865"/>
            <a:ext cx="1479950" cy="399596"/>
          </a:xfrm>
          <a:prstGeom prst="rect">
            <a:avLst/>
          </a:prstGeom>
          <a:noFill/>
        </p:spPr>
        <p:txBody>
          <a:bodyPr wrap="square" rtlCol="0">
            <a:spAutoFit/>
          </a:bodyPr>
          <a:lstStyle/>
          <a:p>
            <a:pPr algn="ctr"/>
            <a:r>
              <a:rPr kumimoji="1" lang="ja-JP" altLang="en-US" sz="2400" dirty="0">
                <a:solidFill>
                  <a:srgbClr val="000000"/>
                </a:solidFill>
                <a:latin typeface="ＭＳ Ｐゴシック" panose="020B0600070205080204" pitchFamily="50" charset="-128"/>
                <a:ea typeface="ＭＳ Ｐゴシック" panose="020B0600070205080204" pitchFamily="50" charset="-128"/>
              </a:rPr>
              <a:t>音声生成</a:t>
            </a:r>
          </a:p>
        </p:txBody>
      </p:sp>
      <p:sp>
        <p:nvSpPr>
          <p:cNvPr id="2" name="タイトル 1">
            <a:extLst>
              <a:ext uri="{FF2B5EF4-FFF2-40B4-BE49-F238E27FC236}">
                <a16:creationId xmlns:a16="http://schemas.microsoft.com/office/drawing/2014/main" id="{EFAE2809-C2A8-14BA-DFA5-93E7DF37C432}"/>
              </a:ext>
            </a:extLst>
          </p:cNvPr>
          <p:cNvSpPr>
            <a:spLocks noGrp="1"/>
          </p:cNvSpPr>
          <p:nvPr>
            <p:ph type="title"/>
          </p:nvPr>
        </p:nvSpPr>
        <p:spPr/>
        <p:txBody>
          <a:bodyPr/>
          <a:lstStyle/>
          <a:p>
            <a:r>
              <a:rPr kumimoji="1" lang="ja-JP" altLang="en-US" dirty="0"/>
              <a:t>研究背景</a:t>
            </a:r>
          </a:p>
        </p:txBody>
      </p:sp>
      <p:pic>
        <p:nvPicPr>
          <p:cNvPr id="10" name="コンテンツ プレースホルダー 5" descr="ランプ, ミラー, 光 が含まれている画像">
            <a:extLst>
              <a:ext uri="{FF2B5EF4-FFF2-40B4-BE49-F238E27FC236}">
                <a16:creationId xmlns:a16="http://schemas.microsoft.com/office/drawing/2014/main" id="{F164A6C9-4FB6-6A6F-A9C3-1D768D3EF720}"/>
              </a:ext>
            </a:extLst>
          </p:cNvPr>
          <p:cNvPicPr>
            <a:picLocks noChangeAspect="1"/>
          </p:cNvPicPr>
          <p:nvPr/>
        </p:nvPicPr>
        <p:blipFill>
          <a:blip r:embed="rId3"/>
          <a:stretch>
            <a:fillRect/>
          </a:stretch>
        </p:blipFill>
        <p:spPr>
          <a:xfrm>
            <a:off x="6124199" y="4581964"/>
            <a:ext cx="2525045" cy="2404624"/>
          </a:xfrm>
          <a:prstGeom prst="rect">
            <a:avLst/>
          </a:prstGeom>
          <a:ln>
            <a:noFill/>
          </a:ln>
        </p:spPr>
      </p:pic>
      <p:sp>
        <p:nvSpPr>
          <p:cNvPr id="19" name="矢印: 左 18">
            <a:extLst>
              <a:ext uri="{FF2B5EF4-FFF2-40B4-BE49-F238E27FC236}">
                <a16:creationId xmlns:a16="http://schemas.microsoft.com/office/drawing/2014/main" id="{545ABEA1-72FF-A129-1846-43F94BE1455E}"/>
              </a:ext>
            </a:extLst>
          </p:cNvPr>
          <p:cNvSpPr/>
          <p:nvPr/>
        </p:nvSpPr>
        <p:spPr>
          <a:xfrm>
            <a:off x="3868510" y="6061727"/>
            <a:ext cx="2061230" cy="399596"/>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矢印: 左 5">
            <a:extLst>
              <a:ext uri="{FF2B5EF4-FFF2-40B4-BE49-F238E27FC236}">
                <a16:creationId xmlns:a16="http://schemas.microsoft.com/office/drawing/2014/main" id="{48FC5CF7-6F87-4E37-95D7-E9FDB484581F}"/>
              </a:ext>
            </a:extLst>
          </p:cNvPr>
          <p:cNvSpPr/>
          <p:nvPr/>
        </p:nvSpPr>
        <p:spPr>
          <a:xfrm rot="10800000">
            <a:off x="2317898" y="5029198"/>
            <a:ext cx="4302522" cy="381810"/>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0C139638-F07E-B8C6-048A-168416FB9297}"/>
              </a:ext>
            </a:extLst>
          </p:cNvPr>
          <p:cNvSpPr/>
          <p:nvPr/>
        </p:nvSpPr>
        <p:spPr>
          <a:xfrm flipH="1">
            <a:off x="2317896" y="5139281"/>
            <a:ext cx="158861" cy="68187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pic>
        <p:nvPicPr>
          <p:cNvPr id="20" name="図 19" descr="フェンス, 櫛 が含まれている画像&#10;&#10;自動的に生成された説明">
            <a:extLst>
              <a:ext uri="{FF2B5EF4-FFF2-40B4-BE49-F238E27FC236}">
                <a16:creationId xmlns:a16="http://schemas.microsoft.com/office/drawing/2014/main" id="{0F4DB88C-3539-DE9C-6B15-73650AF304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8198" y="5661716"/>
            <a:ext cx="1865376" cy="1076389"/>
          </a:xfrm>
          <a:prstGeom prst="rect">
            <a:avLst/>
          </a:prstGeom>
        </p:spPr>
      </p:pic>
      <p:sp>
        <p:nvSpPr>
          <p:cNvPr id="8" name="コンテンツ プレースホルダー 2">
            <a:extLst>
              <a:ext uri="{FF2B5EF4-FFF2-40B4-BE49-F238E27FC236}">
                <a16:creationId xmlns:a16="http://schemas.microsoft.com/office/drawing/2014/main" id="{B9946C58-0EE2-27E6-7B35-DB1B264F1E25}"/>
              </a:ext>
            </a:extLst>
          </p:cNvPr>
          <p:cNvSpPr txBox="1">
            <a:spLocks/>
          </p:cNvSpPr>
          <p:nvPr/>
        </p:nvSpPr>
        <p:spPr>
          <a:xfrm>
            <a:off x="838200" y="1268413"/>
            <a:ext cx="10515600" cy="49630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lumMod val="75000"/>
                </a:schemeClr>
              </a:buClr>
              <a:buFont typeface="Wingdings" panose="05000000000000000000" pitchFamily="2" charset="2"/>
              <a:buChar char="Ø"/>
              <a:defRPr kumimoji="1" sz="2800" kern="1200">
                <a:solidFill>
                  <a:schemeClr val="tx1"/>
                </a:solidFill>
                <a:latin typeface="ＭＳ Ｐゴシック" panose="020B0600070205080204" pitchFamily="50" charset="-128"/>
                <a:ea typeface="ＭＳ Ｐゴシック" panose="020B0600070205080204" pitchFamily="50" charset="-128"/>
                <a:cs typeface="Malgun Gothic Semilight" panose="020B0502040204020203" pitchFamily="50" charset="-128"/>
              </a:defRPr>
            </a:lvl1pPr>
            <a:lvl2pPr marL="685800" indent="-228600" algn="l" defTabSz="914400" rtl="0" eaLnBrk="1" latinLnBrk="0" hangingPunct="1">
              <a:lnSpc>
                <a:spcPct val="90000"/>
              </a:lnSpc>
              <a:spcBef>
                <a:spcPts val="500"/>
              </a:spcBef>
              <a:buClr>
                <a:schemeClr val="accent2">
                  <a:lumMod val="75000"/>
                </a:schemeClr>
              </a:buClr>
              <a:buFont typeface="Arial" panose="020B0604020202020204"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algun Gothic Semilight" panose="020B0502040204020203" pitchFamily="50" charset="-128"/>
              </a:defRPr>
            </a:lvl2pPr>
            <a:lvl3pPr marL="1143000" indent="-228600" algn="l" defTabSz="914400" rtl="0" eaLnBrk="1" latinLnBrk="0" hangingPunct="1">
              <a:lnSpc>
                <a:spcPct val="90000"/>
              </a:lnSpc>
              <a:spcBef>
                <a:spcPts val="500"/>
              </a:spcBef>
              <a:buClr>
                <a:schemeClr val="accent2">
                  <a:lumMod val="75000"/>
                </a:schemeClr>
              </a:buClr>
              <a:buFont typeface="Arial" panose="020B0604020202020204"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algun Gothic Semilight" panose="020B0502040204020203" pitchFamily="50" charset="-128"/>
              </a:defRPr>
            </a:lvl3pPr>
            <a:lvl4pPr marL="1600200" indent="-228600" algn="l" defTabSz="914400" rtl="0" eaLnBrk="1" latinLnBrk="0" hangingPunct="1">
              <a:lnSpc>
                <a:spcPct val="90000"/>
              </a:lnSpc>
              <a:spcBef>
                <a:spcPts val="500"/>
              </a:spcBef>
              <a:buClr>
                <a:schemeClr val="accent2">
                  <a:lumMod val="75000"/>
                </a:schemeClr>
              </a:buClr>
              <a:buFont typeface="Arial" panose="020B0604020202020204" pitchFamily="34" charset="0"/>
              <a:buChar char="•"/>
              <a:defRPr kumimoji="1" sz="1800" kern="1200">
                <a:solidFill>
                  <a:schemeClr val="tx1"/>
                </a:solidFill>
                <a:latin typeface="ＭＳ Ｐゴシック" panose="020B0600070205080204" pitchFamily="50" charset="-128"/>
                <a:ea typeface="ＭＳ Ｐゴシック" panose="020B0600070205080204" pitchFamily="50" charset="-128"/>
                <a:cs typeface="Malgun Gothic Semilight" panose="020B0502040204020203" pitchFamily="50" charset="-128"/>
              </a:defRPr>
            </a:lvl4pPr>
            <a:lvl5pPr marL="2057400" indent="-228600" algn="l" defTabSz="914400" rtl="0" eaLnBrk="1" latinLnBrk="0" hangingPunct="1">
              <a:lnSpc>
                <a:spcPct val="90000"/>
              </a:lnSpc>
              <a:spcBef>
                <a:spcPts val="500"/>
              </a:spcBef>
              <a:buClr>
                <a:schemeClr val="accent2">
                  <a:lumMod val="75000"/>
                </a:schemeClr>
              </a:buClr>
              <a:buFont typeface="Arial" panose="020B0604020202020204" pitchFamily="34" charset="0"/>
              <a:buChar char="•"/>
              <a:defRPr kumimoji="1" sz="1800" kern="1200">
                <a:solidFill>
                  <a:schemeClr val="tx1"/>
                </a:solidFill>
                <a:latin typeface="ＭＳ Ｐゴシック" panose="020B0600070205080204" pitchFamily="50" charset="-128"/>
                <a:ea typeface="ＭＳ Ｐゴシック" panose="020B0600070205080204" pitchFamily="50" charset="-128"/>
                <a:cs typeface="Malgun Gothic Semilight" panose="020B0502040204020203"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202124"/>
                </a:solidFill>
                <a:latin typeface="arial" panose="020B0604020202020204" pitchFamily="34" charset="0"/>
              </a:rPr>
              <a:t>リアルタイム声質変換における課題</a:t>
            </a:r>
            <a:endParaRPr lang="en-US" altLang="ja-JP" dirty="0">
              <a:solidFill>
                <a:srgbClr val="202124"/>
              </a:solidFill>
              <a:latin typeface="arial" panose="020B0604020202020204" pitchFamily="34" charset="0"/>
            </a:endParaRPr>
          </a:p>
          <a:p>
            <a:pPr lvl="1"/>
            <a:r>
              <a:rPr lang="ja-JP" altLang="en-US" dirty="0">
                <a:solidFill>
                  <a:srgbClr val="0000FF"/>
                </a:solidFill>
                <a:latin typeface="arial" panose="020B0604020202020204" pitchFamily="34" charset="0"/>
              </a:rPr>
              <a:t>発話の阻害</a:t>
            </a:r>
            <a:endParaRPr lang="en-US" altLang="ja-JP" dirty="0">
              <a:solidFill>
                <a:srgbClr val="202124"/>
              </a:solidFill>
              <a:latin typeface="arial" panose="020B0604020202020204" pitchFamily="34" charset="0"/>
            </a:endParaRPr>
          </a:p>
          <a:p>
            <a:pPr lvl="1"/>
            <a:r>
              <a:rPr lang="ja-JP" altLang="en-US" dirty="0">
                <a:solidFill>
                  <a:srgbClr val="202124"/>
                </a:solidFill>
                <a:latin typeface="arial" panose="020B0604020202020204" pitchFamily="34" charset="0"/>
              </a:rPr>
              <a:t>人間は発話時に自分の声を聴き発声音を調整（聴覚フィードバック）</a:t>
            </a:r>
            <a:endParaRPr lang="en-US" altLang="ja-JP" dirty="0">
              <a:solidFill>
                <a:srgbClr val="202124"/>
              </a:solidFill>
              <a:latin typeface="arial" panose="020B0604020202020204" pitchFamily="34" charset="0"/>
            </a:endParaRPr>
          </a:p>
          <a:p>
            <a:pPr lvl="1"/>
            <a:r>
              <a:rPr lang="ja-JP" altLang="en-US" dirty="0">
                <a:latin typeface="arial" panose="020B0604020202020204" pitchFamily="34" charset="0"/>
              </a:rPr>
              <a:t>声質変換時，聴覚フィードバックに遅延や声質の変化が生じる</a:t>
            </a:r>
            <a:endParaRPr lang="en-US" altLang="ja-JP" dirty="0">
              <a:latin typeface="arial" panose="020B0604020202020204" pitchFamily="34" charset="0"/>
            </a:endParaRPr>
          </a:p>
          <a:p>
            <a:pPr lvl="1"/>
            <a:r>
              <a:rPr lang="ja-JP" altLang="en-US" dirty="0">
                <a:solidFill>
                  <a:srgbClr val="0000FF"/>
                </a:solidFill>
                <a:latin typeface="arial" panose="020B0604020202020204" pitchFamily="34" charset="0"/>
              </a:rPr>
              <a:t>違和感により発話・歌唱が阻害</a:t>
            </a:r>
            <a:endParaRPr lang="en-US" altLang="ja-JP" dirty="0">
              <a:solidFill>
                <a:srgbClr val="0000FF"/>
              </a:solidFill>
              <a:latin typeface="arial" panose="020B0604020202020204" pitchFamily="34" charset="0"/>
            </a:endParaRPr>
          </a:p>
          <a:p>
            <a:endParaRPr lang="ja-JP" altLang="en-US" dirty="0"/>
          </a:p>
        </p:txBody>
      </p:sp>
      <p:sp>
        <p:nvSpPr>
          <p:cNvPr id="9" name="テキスト ボックス 8">
            <a:extLst>
              <a:ext uri="{FF2B5EF4-FFF2-40B4-BE49-F238E27FC236}">
                <a16:creationId xmlns:a16="http://schemas.microsoft.com/office/drawing/2014/main" id="{EA691879-03B8-8696-59F1-7A1225405340}"/>
              </a:ext>
            </a:extLst>
          </p:cNvPr>
          <p:cNvSpPr txBox="1"/>
          <p:nvPr/>
        </p:nvSpPr>
        <p:spPr>
          <a:xfrm>
            <a:off x="2401327" y="4681466"/>
            <a:ext cx="4135662" cy="369333"/>
          </a:xfrm>
          <a:prstGeom prst="rect">
            <a:avLst/>
          </a:prstGeom>
          <a:noFill/>
        </p:spPr>
        <p:txBody>
          <a:bodyPr wrap="square" rtlCol="0">
            <a:spAutoFit/>
          </a:bodyPr>
          <a:lstStyle/>
          <a:p>
            <a:pPr algn="ctr"/>
            <a:r>
              <a:rPr kumimoji="1" lang="ja-JP" altLang="en-US" dirty="0">
                <a:latin typeface="ＭＳ Ｐゴシック" panose="020B0600070205080204" pitchFamily="50" charset="-128"/>
                <a:ea typeface="ＭＳ Ｐゴシック" panose="020B0600070205080204" pitchFamily="50" charset="-128"/>
              </a:rPr>
              <a:t>聴覚フィードバック</a:t>
            </a:r>
          </a:p>
        </p:txBody>
      </p:sp>
    </p:spTree>
    <p:extLst>
      <p:ext uri="{BB962C8B-B14F-4D97-AF65-F5344CB8AC3E}">
        <p14:creationId xmlns:p14="http://schemas.microsoft.com/office/powerpoint/2010/main" val="143485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57522-41AF-62EA-3A48-59BC7517FE2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F9BCBBC-5D4C-7D51-06B7-D33C4A6FFFB0}"/>
              </a:ext>
            </a:extLst>
          </p:cNvPr>
          <p:cNvSpPr>
            <a:spLocks noGrp="1"/>
          </p:cNvSpPr>
          <p:nvPr>
            <p:ph type="title"/>
          </p:nvPr>
        </p:nvSpPr>
        <p:spPr/>
        <p:txBody>
          <a:bodyPr/>
          <a:lstStyle/>
          <a:p>
            <a:r>
              <a:rPr lang="ja-JP" altLang="en-US" dirty="0"/>
              <a:t>研究背景</a:t>
            </a:r>
            <a:endParaRPr kumimoji="1" lang="ja-JP" altLang="en-US" dirty="0"/>
          </a:p>
        </p:txBody>
      </p:sp>
      <p:sp>
        <p:nvSpPr>
          <p:cNvPr id="3" name="コンテンツ プレースホルダー 2">
            <a:extLst>
              <a:ext uri="{FF2B5EF4-FFF2-40B4-BE49-F238E27FC236}">
                <a16:creationId xmlns:a16="http://schemas.microsoft.com/office/drawing/2014/main" id="{3F1C2AD0-C0AA-687B-E98C-367D9A10EC67}"/>
              </a:ext>
            </a:extLst>
          </p:cNvPr>
          <p:cNvSpPr>
            <a:spLocks noGrp="1"/>
          </p:cNvSpPr>
          <p:nvPr>
            <p:ph idx="1"/>
          </p:nvPr>
        </p:nvSpPr>
        <p:spPr/>
        <p:txBody>
          <a:bodyPr/>
          <a:lstStyle/>
          <a:p>
            <a:r>
              <a:rPr lang="ja-JP" altLang="en-US" b="0" i="0" dirty="0">
                <a:solidFill>
                  <a:srgbClr val="202124"/>
                </a:solidFill>
                <a:effectLst/>
                <a:latin typeface="arial" panose="020B0604020202020204" pitchFamily="34" charset="0"/>
              </a:rPr>
              <a:t>リアルタイム声質変換における課題</a:t>
            </a:r>
            <a:endParaRPr lang="en-US" altLang="ja-JP" b="0" i="0" dirty="0">
              <a:solidFill>
                <a:srgbClr val="202124"/>
              </a:solidFill>
              <a:effectLst/>
              <a:latin typeface="arial" panose="020B0604020202020204" pitchFamily="34" charset="0"/>
            </a:endParaRPr>
          </a:p>
          <a:p>
            <a:pPr lvl="1"/>
            <a:r>
              <a:rPr lang="ja-JP" altLang="en-US" dirty="0">
                <a:solidFill>
                  <a:srgbClr val="0000FF"/>
                </a:solidFill>
                <a:latin typeface="arial" panose="020B0604020202020204" pitchFamily="34" charset="0"/>
              </a:rPr>
              <a:t>発話の阻害</a:t>
            </a:r>
            <a:endParaRPr lang="en-US" altLang="ja-JP" b="0" i="0" dirty="0">
              <a:solidFill>
                <a:srgbClr val="202124"/>
              </a:solidFill>
              <a:effectLst/>
              <a:latin typeface="arial" panose="020B0604020202020204" pitchFamily="34" charset="0"/>
            </a:endParaRPr>
          </a:p>
          <a:p>
            <a:pPr lvl="1"/>
            <a:r>
              <a:rPr lang="ja-JP" altLang="en-US" dirty="0">
                <a:solidFill>
                  <a:srgbClr val="202124"/>
                </a:solidFill>
                <a:latin typeface="arial" panose="020B0604020202020204" pitchFamily="34" charset="0"/>
              </a:rPr>
              <a:t>人間は</a:t>
            </a:r>
            <a:r>
              <a:rPr lang="ja-JP" altLang="en-US" b="0" i="0" dirty="0">
                <a:solidFill>
                  <a:srgbClr val="202124"/>
                </a:solidFill>
                <a:effectLst/>
                <a:latin typeface="arial" panose="020B0604020202020204" pitchFamily="34" charset="0"/>
              </a:rPr>
              <a:t>発話時に自分の声を聴き発声音を調整（聴覚フィードバック）</a:t>
            </a:r>
            <a:endParaRPr lang="en-US" altLang="ja-JP" b="0" i="0" dirty="0">
              <a:solidFill>
                <a:srgbClr val="202124"/>
              </a:solidFill>
              <a:effectLst/>
              <a:latin typeface="arial" panose="020B0604020202020204" pitchFamily="34" charset="0"/>
            </a:endParaRPr>
          </a:p>
          <a:p>
            <a:pPr lvl="1"/>
            <a:r>
              <a:rPr lang="ja-JP" altLang="en-US" dirty="0">
                <a:latin typeface="arial" panose="020B0604020202020204" pitchFamily="34" charset="0"/>
              </a:rPr>
              <a:t>声質変換時，聴覚フィードバックに遅延や声質の変化が生じる</a:t>
            </a:r>
            <a:endParaRPr lang="en-US" altLang="ja-JP" dirty="0">
              <a:latin typeface="arial" panose="020B0604020202020204" pitchFamily="34" charset="0"/>
            </a:endParaRPr>
          </a:p>
          <a:p>
            <a:pPr lvl="1"/>
            <a:r>
              <a:rPr lang="ja-JP" altLang="en-US" b="0" i="0" dirty="0">
                <a:solidFill>
                  <a:srgbClr val="0000FF"/>
                </a:solidFill>
                <a:effectLst/>
                <a:latin typeface="arial" panose="020B0604020202020204" pitchFamily="34" charset="0"/>
              </a:rPr>
              <a:t>違和感により</a:t>
            </a:r>
            <a:r>
              <a:rPr lang="ja-JP" altLang="en-US" dirty="0">
                <a:solidFill>
                  <a:srgbClr val="0000FF"/>
                </a:solidFill>
                <a:latin typeface="arial" panose="020B0604020202020204" pitchFamily="34" charset="0"/>
              </a:rPr>
              <a:t>発話・歌唱</a:t>
            </a:r>
            <a:r>
              <a:rPr lang="ja-JP" altLang="en-US" b="0" i="0" dirty="0">
                <a:solidFill>
                  <a:srgbClr val="0000FF"/>
                </a:solidFill>
                <a:effectLst/>
                <a:latin typeface="arial" panose="020B0604020202020204" pitchFamily="34" charset="0"/>
              </a:rPr>
              <a:t>が阻害</a:t>
            </a:r>
            <a:endParaRPr lang="en-US" altLang="ja-JP" b="0" i="0" dirty="0">
              <a:solidFill>
                <a:srgbClr val="0000FF"/>
              </a:solidFill>
              <a:effectLst/>
              <a:latin typeface="arial" panose="020B0604020202020204" pitchFamily="34" charset="0"/>
            </a:endParaRPr>
          </a:p>
          <a:p>
            <a:endParaRPr kumimoji="1" lang="ja-JP" altLang="en-US" dirty="0"/>
          </a:p>
        </p:txBody>
      </p:sp>
      <p:grpSp>
        <p:nvGrpSpPr>
          <p:cNvPr id="9" name="グループ化 8">
            <a:extLst>
              <a:ext uri="{FF2B5EF4-FFF2-40B4-BE49-F238E27FC236}">
                <a16:creationId xmlns:a16="http://schemas.microsoft.com/office/drawing/2014/main" id="{9A5E5EC3-5CC5-7340-CDA3-050CA3E0931D}"/>
              </a:ext>
            </a:extLst>
          </p:cNvPr>
          <p:cNvGrpSpPr/>
          <p:nvPr/>
        </p:nvGrpSpPr>
        <p:grpSpPr>
          <a:xfrm>
            <a:off x="1682772" y="3660727"/>
            <a:ext cx="8318750" cy="3325861"/>
            <a:chOff x="1682772" y="3660727"/>
            <a:chExt cx="8318750" cy="3325861"/>
          </a:xfrm>
        </p:grpSpPr>
        <p:grpSp>
          <p:nvGrpSpPr>
            <p:cNvPr id="26" name="グループ化 25">
              <a:extLst>
                <a:ext uri="{FF2B5EF4-FFF2-40B4-BE49-F238E27FC236}">
                  <a16:creationId xmlns:a16="http://schemas.microsoft.com/office/drawing/2014/main" id="{62A337DB-50B1-398E-5AA9-9B4A50E709C7}"/>
                </a:ext>
              </a:extLst>
            </p:cNvPr>
            <p:cNvGrpSpPr/>
            <p:nvPr/>
          </p:nvGrpSpPr>
          <p:grpSpPr>
            <a:xfrm>
              <a:off x="1682772" y="4581964"/>
              <a:ext cx="6966472" cy="2404624"/>
              <a:chOff x="4167360" y="4240941"/>
              <a:chExt cx="6966472" cy="2404624"/>
            </a:xfrm>
          </p:grpSpPr>
          <p:pic>
            <p:nvPicPr>
              <p:cNvPr id="29" name="コンテンツ プレースホルダー 5" descr="ランプ, ミラー, 光 が含まれている画像">
                <a:extLst>
                  <a:ext uri="{FF2B5EF4-FFF2-40B4-BE49-F238E27FC236}">
                    <a16:creationId xmlns:a16="http://schemas.microsoft.com/office/drawing/2014/main" id="{766EE796-89AD-DAAC-581B-F8AD4C6E749E}"/>
                  </a:ext>
                </a:extLst>
              </p:cNvPr>
              <p:cNvPicPr>
                <a:picLocks noChangeAspect="1"/>
              </p:cNvPicPr>
              <p:nvPr/>
            </p:nvPicPr>
            <p:blipFill>
              <a:blip r:embed="rId3"/>
              <a:stretch>
                <a:fillRect/>
              </a:stretch>
            </p:blipFill>
            <p:spPr>
              <a:xfrm>
                <a:off x="8608787" y="4240941"/>
                <a:ext cx="2525045" cy="2404624"/>
              </a:xfrm>
              <a:prstGeom prst="rect">
                <a:avLst/>
              </a:prstGeom>
              <a:ln>
                <a:noFill/>
              </a:ln>
            </p:spPr>
          </p:pic>
          <p:pic>
            <p:nvPicPr>
              <p:cNvPr id="30" name="グラフィックス 29">
                <a:extLst>
                  <a:ext uri="{FF2B5EF4-FFF2-40B4-BE49-F238E27FC236}">
                    <a16:creationId xmlns:a16="http://schemas.microsoft.com/office/drawing/2014/main" id="{ECE2EB25-66CE-89CB-1D2A-A5BBF1C5597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21362" y="5514837"/>
                <a:ext cx="928252" cy="928252"/>
              </a:xfrm>
              <a:prstGeom prst="rect">
                <a:avLst/>
              </a:prstGeom>
            </p:spPr>
          </p:pic>
          <p:pic>
            <p:nvPicPr>
              <p:cNvPr id="33" name="グラフィックス 32">
                <a:extLst>
                  <a:ext uri="{FF2B5EF4-FFF2-40B4-BE49-F238E27FC236}">
                    <a16:creationId xmlns:a16="http://schemas.microsoft.com/office/drawing/2014/main" id="{0B6D0532-687F-4C8C-FE7C-C62F9A33D91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4167360" y="5357743"/>
                <a:ext cx="1233055" cy="1242440"/>
              </a:xfrm>
              <a:prstGeom prst="rect">
                <a:avLst/>
              </a:prstGeom>
            </p:spPr>
          </p:pic>
          <p:sp>
            <p:nvSpPr>
              <p:cNvPr id="34" name="正方形/長方形 33">
                <a:extLst>
                  <a:ext uri="{FF2B5EF4-FFF2-40B4-BE49-F238E27FC236}">
                    <a16:creationId xmlns:a16="http://schemas.microsoft.com/office/drawing/2014/main" id="{A349138E-9C39-B9A0-7116-668CB422D753}"/>
                  </a:ext>
                </a:extLst>
              </p:cNvPr>
              <p:cNvSpPr/>
              <p:nvPr/>
            </p:nvSpPr>
            <p:spPr>
              <a:xfrm>
                <a:off x="5984588" y="5615912"/>
                <a:ext cx="1752600" cy="7261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tx1"/>
                    </a:solidFill>
                    <a:latin typeface="ＭＳ Ｐゴシック" panose="020B0600070205080204" pitchFamily="50" charset="-128"/>
                    <a:ea typeface="ＭＳ Ｐゴシック" panose="020B0600070205080204" pitchFamily="50" charset="-128"/>
                  </a:rPr>
                  <a:t>音声変換</a:t>
                </a:r>
              </a:p>
            </p:txBody>
          </p:sp>
          <p:sp>
            <p:nvSpPr>
              <p:cNvPr id="35" name="矢印: 左 34">
                <a:extLst>
                  <a:ext uri="{FF2B5EF4-FFF2-40B4-BE49-F238E27FC236}">
                    <a16:creationId xmlns:a16="http://schemas.microsoft.com/office/drawing/2014/main" id="{D5FAFC95-4A61-6202-5F0F-107482421E32}"/>
                  </a:ext>
                </a:extLst>
              </p:cNvPr>
              <p:cNvSpPr/>
              <p:nvPr/>
            </p:nvSpPr>
            <p:spPr>
              <a:xfrm>
                <a:off x="5400415" y="5858889"/>
                <a:ext cx="584174" cy="240145"/>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矢印: 左 35">
                <a:extLst>
                  <a:ext uri="{FF2B5EF4-FFF2-40B4-BE49-F238E27FC236}">
                    <a16:creationId xmlns:a16="http://schemas.microsoft.com/office/drawing/2014/main" id="{AF208566-6DC6-B63C-0333-DD681970BDE6}"/>
                  </a:ext>
                </a:extLst>
              </p:cNvPr>
              <p:cNvSpPr/>
              <p:nvPr/>
            </p:nvSpPr>
            <p:spPr>
              <a:xfrm>
                <a:off x="7737188" y="5858888"/>
                <a:ext cx="677139" cy="240145"/>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4" name="矢印: 左 3">
              <a:extLst>
                <a:ext uri="{FF2B5EF4-FFF2-40B4-BE49-F238E27FC236}">
                  <a16:creationId xmlns:a16="http://schemas.microsoft.com/office/drawing/2014/main" id="{94BAFF79-BDC1-2311-EA61-FB96D817F1E8}"/>
                </a:ext>
              </a:extLst>
            </p:cNvPr>
            <p:cNvSpPr/>
            <p:nvPr/>
          </p:nvSpPr>
          <p:spPr>
            <a:xfrm rot="10800000">
              <a:off x="2317898" y="4989026"/>
              <a:ext cx="4302522" cy="291512"/>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B94DDF2A-016D-CD4A-9FF3-4A1A615E9A39}"/>
                </a:ext>
              </a:extLst>
            </p:cNvPr>
            <p:cNvSpPr/>
            <p:nvPr/>
          </p:nvSpPr>
          <p:spPr>
            <a:xfrm flipH="1">
              <a:off x="2317897" y="5139281"/>
              <a:ext cx="158861" cy="68187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1CF981E7-07BC-286F-E1E7-7FA4F55F75F9}"/>
                </a:ext>
              </a:extLst>
            </p:cNvPr>
            <p:cNvSpPr txBox="1"/>
            <p:nvPr/>
          </p:nvSpPr>
          <p:spPr>
            <a:xfrm>
              <a:off x="2308469" y="4533336"/>
              <a:ext cx="4135662" cy="369333"/>
            </a:xfrm>
            <a:prstGeom prst="rect">
              <a:avLst/>
            </a:prstGeom>
            <a:noFill/>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聴覚フィードバック（</a:t>
              </a:r>
              <a:r>
                <a:rPr kumimoji="1" lang="ja-JP" altLang="en-US" dirty="0">
                  <a:solidFill>
                    <a:srgbClr val="0000FF"/>
                  </a:solidFill>
                  <a:latin typeface="ＭＳ Ｐゴシック" panose="020B0600070205080204" pitchFamily="50" charset="-128"/>
                  <a:ea typeface="ＭＳ Ｐゴシック" panose="020B0600070205080204" pitchFamily="50" charset="-128"/>
                </a:rPr>
                <a:t>遅延、声質</a:t>
              </a:r>
              <a:r>
                <a:rPr lang="ja-JP" altLang="en-US" dirty="0">
                  <a:solidFill>
                    <a:srgbClr val="0000FF"/>
                  </a:solidFill>
                  <a:latin typeface="ＭＳ Ｐゴシック" panose="020B0600070205080204" pitchFamily="50" charset="-128"/>
                  <a:ea typeface="ＭＳ Ｐゴシック" panose="020B0600070205080204" pitchFamily="50" charset="-128"/>
                </a:rPr>
                <a:t>変化</a:t>
              </a:r>
              <a:r>
                <a:rPr kumimoji="1" lang="ja-JP" altLang="en-US" dirty="0">
                  <a:latin typeface="ＭＳ Ｐゴシック" panose="020B0600070205080204" pitchFamily="50" charset="-128"/>
                  <a:ea typeface="ＭＳ Ｐゴシック" panose="020B0600070205080204" pitchFamily="50" charset="-128"/>
                </a:rPr>
                <a:t>）</a:t>
              </a:r>
            </a:p>
          </p:txBody>
        </p:sp>
        <p:sp>
          <p:nvSpPr>
            <p:cNvPr id="8" name="思考の吹き出し: 雲形 7">
              <a:extLst>
                <a:ext uri="{FF2B5EF4-FFF2-40B4-BE49-F238E27FC236}">
                  <a16:creationId xmlns:a16="http://schemas.microsoft.com/office/drawing/2014/main" id="{10CC4895-9918-4069-0D02-FCA4C0DCFD72}"/>
                </a:ext>
              </a:extLst>
            </p:cNvPr>
            <p:cNvSpPr/>
            <p:nvPr/>
          </p:nvSpPr>
          <p:spPr>
            <a:xfrm>
              <a:off x="7600428" y="3660727"/>
              <a:ext cx="2401094" cy="1057275"/>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rgbClr val="0000FF"/>
                  </a:solidFill>
                </a:rPr>
                <a:t>話しにくい</a:t>
              </a:r>
              <a:r>
                <a:rPr kumimoji="1" lang="en-US" altLang="ja-JP" dirty="0">
                  <a:solidFill>
                    <a:srgbClr val="0000FF"/>
                  </a:solidFill>
                </a:rPr>
                <a:t>…</a:t>
              </a:r>
            </a:p>
            <a:p>
              <a:pPr algn="ctr"/>
              <a:r>
                <a:rPr lang="ja-JP" altLang="en-US" dirty="0">
                  <a:solidFill>
                    <a:srgbClr val="0000FF"/>
                  </a:solidFill>
                </a:rPr>
                <a:t>歌いにくい</a:t>
              </a:r>
              <a:r>
                <a:rPr lang="en-US" altLang="ja-JP" dirty="0">
                  <a:solidFill>
                    <a:srgbClr val="0000FF"/>
                  </a:solidFill>
                </a:rPr>
                <a:t>…</a:t>
              </a:r>
              <a:endParaRPr kumimoji="1" lang="ja-JP" altLang="en-US" dirty="0">
                <a:solidFill>
                  <a:srgbClr val="0000FF"/>
                </a:solidFill>
              </a:endParaRPr>
            </a:p>
          </p:txBody>
        </p:sp>
      </p:grpSp>
      <p:sp>
        <p:nvSpPr>
          <p:cNvPr id="10" name="テキスト ボックス 9">
            <a:extLst>
              <a:ext uri="{FF2B5EF4-FFF2-40B4-BE49-F238E27FC236}">
                <a16:creationId xmlns:a16="http://schemas.microsoft.com/office/drawing/2014/main" id="{A4CE736D-848F-17DB-61B7-06050D52F0BF}"/>
              </a:ext>
            </a:extLst>
          </p:cNvPr>
          <p:cNvSpPr txBox="1"/>
          <p:nvPr/>
        </p:nvSpPr>
        <p:spPr>
          <a:xfrm>
            <a:off x="3495150" y="5621989"/>
            <a:ext cx="1800747" cy="369332"/>
          </a:xfrm>
          <a:prstGeom prst="rect">
            <a:avLst/>
          </a:prstGeom>
          <a:noFill/>
        </p:spPr>
        <p:txBody>
          <a:bodyPr wrap="square" rtlCol="0">
            <a:spAutoFit/>
          </a:bodyPr>
          <a:lstStyle/>
          <a:p>
            <a:pPr algn="ctr"/>
            <a:r>
              <a:rPr lang="ja-JP" altLang="en-US" dirty="0">
                <a:latin typeface="ＭＳ Ｐゴシック" panose="020B0600070205080204" pitchFamily="50" charset="-128"/>
                <a:ea typeface="ＭＳ Ｐゴシック" panose="020B0600070205080204" pitchFamily="50" charset="-128"/>
              </a:rPr>
              <a:t>処理時間</a:t>
            </a:r>
            <a:endParaRPr kumimoji="1" lang="ja-JP" altLang="en-US"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814920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38A5E1-FFCB-39FC-E069-F109E6C8E1A2}"/>
              </a:ext>
            </a:extLst>
          </p:cNvPr>
          <p:cNvSpPr>
            <a:spLocks noGrp="1"/>
          </p:cNvSpPr>
          <p:nvPr>
            <p:ph type="title"/>
          </p:nvPr>
        </p:nvSpPr>
        <p:spPr/>
        <p:txBody>
          <a:bodyPr/>
          <a:lstStyle/>
          <a:p>
            <a:r>
              <a:rPr lang="ja-JP" altLang="en-US" dirty="0"/>
              <a:t>研究目的</a:t>
            </a:r>
            <a:endParaRPr kumimoji="1" lang="ja-JP" altLang="en-US" dirty="0"/>
          </a:p>
        </p:txBody>
      </p:sp>
      <p:sp>
        <p:nvSpPr>
          <p:cNvPr id="3" name="コンテンツ プレースホルダー 2">
            <a:extLst>
              <a:ext uri="{FF2B5EF4-FFF2-40B4-BE49-F238E27FC236}">
                <a16:creationId xmlns:a16="http://schemas.microsoft.com/office/drawing/2014/main" id="{BD526C57-E570-6487-BCC1-864BAC5C9324}"/>
              </a:ext>
            </a:extLst>
          </p:cNvPr>
          <p:cNvSpPr>
            <a:spLocks noGrp="1"/>
          </p:cNvSpPr>
          <p:nvPr>
            <p:ph idx="1"/>
          </p:nvPr>
        </p:nvSpPr>
        <p:spPr/>
        <p:txBody>
          <a:bodyPr/>
          <a:lstStyle/>
          <a:p>
            <a:r>
              <a:rPr lang="ja-JP" altLang="en-US" dirty="0">
                <a:solidFill>
                  <a:srgbClr val="000000"/>
                </a:solidFill>
                <a:latin typeface="Consolas" panose="020B0609020204030204" pitchFamily="49" charset="0"/>
              </a:rPr>
              <a:t>聴覚フィードバックは人間の音声生成に様々な影響を与える</a:t>
            </a:r>
            <a:endParaRPr lang="en-US" altLang="ja-JP" dirty="0">
              <a:solidFill>
                <a:srgbClr val="000000"/>
              </a:solidFill>
              <a:latin typeface="arial"/>
              <a:cs typeface="Malgun Gothic Semilight"/>
            </a:endParaRPr>
          </a:p>
          <a:p>
            <a:r>
              <a:rPr lang="ja-JP" altLang="en-US" dirty="0">
                <a:solidFill>
                  <a:srgbClr val="000000"/>
                </a:solidFill>
                <a:latin typeface="arial"/>
                <a:cs typeface="Malgun Gothic Semilight"/>
              </a:rPr>
              <a:t>適切な聴覚フィードバックを生成し，</a:t>
            </a:r>
            <a:r>
              <a:rPr lang="ja-JP" altLang="en-US" dirty="0">
                <a:solidFill>
                  <a:srgbClr val="FF0000"/>
                </a:solidFill>
                <a:latin typeface="arial"/>
                <a:cs typeface="Malgun Gothic Semilight"/>
              </a:rPr>
              <a:t>発話・歌唱の阻害を</a:t>
            </a:r>
            <a:endParaRPr lang="en-US" altLang="ja-JP" dirty="0">
              <a:solidFill>
                <a:srgbClr val="FF0000"/>
              </a:solidFill>
              <a:latin typeface="arial"/>
              <a:cs typeface="Malgun Gothic Semilight"/>
            </a:endParaRPr>
          </a:p>
          <a:p>
            <a:pPr marL="0" indent="0">
              <a:buNone/>
            </a:pPr>
            <a:r>
              <a:rPr lang="ja-JP" altLang="en-US" dirty="0">
                <a:solidFill>
                  <a:srgbClr val="FF0000"/>
                </a:solidFill>
                <a:latin typeface="arial"/>
                <a:cs typeface="Malgun Gothic Semilight"/>
              </a:rPr>
              <a:t>　解決するだけでなく発話者にポジティブな効果を与える</a:t>
            </a:r>
            <a:endParaRPr lang="en-US" altLang="ja-JP" dirty="0">
              <a:solidFill>
                <a:srgbClr val="FF0000"/>
              </a:solidFill>
              <a:latin typeface="arial"/>
              <a:cs typeface="Malgun Gothic Semilight"/>
            </a:endParaRPr>
          </a:p>
          <a:p>
            <a:pPr lvl="1"/>
            <a:r>
              <a:rPr lang="ja-JP" altLang="en-US" dirty="0">
                <a:solidFill>
                  <a:srgbClr val="202124"/>
                </a:solidFill>
                <a:latin typeface="arial" panose="020B0604020202020204" pitchFamily="34" charset="0"/>
              </a:rPr>
              <a:t>吃音者に遅延させた聴覚フィードバックを与えると吃音が改善</a:t>
            </a:r>
            <a:endParaRPr lang="en-US" altLang="ja-JP" dirty="0">
              <a:solidFill>
                <a:srgbClr val="202124"/>
              </a:solidFill>
              <a:latin typeface="arial" panose="020B0604020202020204" pitchFamily="34" charset="0"/>
            </a:endParaRPr>
          </a:p>
          <a:p>
            <a:pPr lvl="1"/>
            <a:r>
              <a:rPr lang="ja-JP" altLang="en-US" dirty="0">
                <a:solidFill>
                  <a:srgbClr val="202124"/>
                </a:solidFill>
                <a:latin typeface="arial" panose="020B0604020202020204" pitchFamily="34" charset="0"/>
              </a:rPr>
              <a:t>カラオケでエコーがかかると気持ちよく歌える</a:t>
            </a:r>
            <a:endParaRPr lang="en-US" altLang="ja-JP" b="0" i="0" dirty="0">
              <a:solidFill>
                <a:srgbClr val="202124"/>
              </a:solidFill>
              <a:effectLst/>
              <a:latin typeface="arial" panose="020B0604020202020204" pitchFamily="34" charset="0"/>
            </a:endParaRPr>
          </a:p>
          <a:p>
            <a:pPr marL="0" indent="0">
              <a:buNone/>
            </a:pPr>
            <a:endParaRPr lang="en-US" altLang="ja-JP" dirty="0">
              <a:solidFill>
                <a:srgbClr val="FF0000"/>
              </a:solidFill>
              <a:latin typeface="arial"/>
              <a:cs typeface="Malgun Gothic Semilight"/>
            </a:endParaRPr>
          </a:p>
          <a:p>
            <a:endParaRPr kumimoji="1" lang="ja-JP" altLang="en-US" dirty="0"/>
          </a:p>
        </p:txBody>
      </p:sp>
      <p:grpSp>
        <p:nvGrpSpPr>
          <p:cNvPr id="25" name="グループ化 24">
            <a:extLst>
              <a:ext uri="{FF2B5EF4-FFF2-40B4-BE49-F238E27FC236}">
                <a16:creationId xmlns:a16="http://schemas.microsoft.com/office/drawing/2014/main" id="{BF1A9F76-013B-5366-72CC-FFA68CA46BA3}"/>
              </a:ext>
            </a:extLst>
          </p:cNvPr>
          <p:cNvGrpSpPr/>
          <p:nvPr/>
        </p:nvGrpSpPr>
        <p:grpSpPr>
          <a:xfrm>
            <a:off x="1682772" y="3618874"/>
            <a:ext cx="7989792" cy="3367714"/>
            <a:chOff x="1692009" y="3490287"/>
            <a:chExt cx="7989792" cy="3367714"/>
          </a:xfrm>
        </p:grpSpPr>
        <p:grpSp>
          <p:nvGrpSpPr>
            <p:cNvPr id="26" name="グループ化 25">
              <a:extLst>
                <a:ext uri="{FF2B5EF4-FFF2-40B4-BE49-F238E27FC236}">
                  <a16:creationId xmlns:a16="http://schemas.microsoft.com/office/drawing/2014/main" id="{65C1981F-9553-6FC0-77E6-A1AE079CEE40}"/>
                </a:ext>
              </a:extLst>
            </p:cNvPr>
            <p:cNvGrpSpPr/>
            <p:nvPr/>
          </p:nvGrpSpPr>
          <p:grpSpPr>
            <a:xfrm>
              <a:off x="1692009" y="3490287"/>
              <a:ext cx="7989792" cy="3367714"/>
              <a:chOff x="4167360" y="3277851"/>
              <a:chExt cx="7989792" cy="3367714"/>
            </a:xfrm>
          </p:grpSpPr>
          <p:pic>
            <p:nvPicPr>
              <p:cNvPr id="29" name="コンテンツ プレースホルダー 5" descr="ランプ, ミラー, 光 が含まれている画像">
                <a:extLst>
                  <a:ext uri="{FF2B5EF4-FFF2-40B4-BE49-F238E27FC236}">
                    <a16:creationId xmlns:a16="http://schemas.microsoft.com/office/drawing/2014/main" id="{44C473BA-A18B-3C4D-48DE-5453BB2A527C}"/>
                  </a:ext>
                </a:extLst>
              </p:cNvPr>
              <p:cNvPicPr>
                <a:picLocks noChangeAspect="1"/>
              </p:cNvPicPr>
              <p:nvPr/>
            </p:nvPicPr>
            <p:blipFill>
              <a:blip r:embed="rId3"/>
              <a:stretch>
                <a:fillRect/>
              </a:stretch>
            </p:blipFill>
            <p:spPr>
              <a:xfrm>
                <a:off x="8608787" y="4240941"/>
                <a:ext cx="2525045" cy="2404624"/>
              </a:xfrm>
              <a:prstGeom prst="rect">
                <a:avLst/>
              </a:prstGeom>
              <a:ln>
                <a:noFill/>
              </a:ln>
            </p:spPr>
          </p:pic>
          <p:pic>
            <p:nvPicPr>
              <p:cNvPr id="30" name="グラフィックス 29">
                <a:extLst>
                  <a:ext uri="{FF2B5EF4-FFF2-40B4-BE49-F238E27FC236}">
                    <a16:creationId xmlns:a16="http://schemas.microsoft.com/office/drawing/2014/main" id="{6799F356-3034-BCE5-7C77-215894B590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21362" y="5514837"/>
                <a:ext cx="928252" cy="928252"/>
              </a:xfrm>
              <a:prstGeom prst="rect">
                <a:avLst/>
              </a:prstGeom>
            </p:spPr>
          </p:pic>
          <p:pic>
            <p:nvPicPr>
              <p:cNvPr id="33" name="グラフィックス 32">
                <a:extLst>
                  <a:ext uri="{FF2B5EF4-FFF2-40B4-BE49-F238E27FC236}">
                    <a16:creationId xmlns:a16="http://schemas.microsoft.com/office/drawing/2014/main" id="{3FF61191-688D-C2B1-E524-CF2DDA117BC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4167360" y="5357743"/>
                <a:ext cx="1233055" cy="1242440"/>
              </a:xfrm>
              <a:prstGeom prst="rect">
                <a:avLst/>
              </a:prstGeom>
            </p:spPr>
          </p:pic>
          <p:sp>
            <p:nvSpPr>
              <p:cNvPr id="34" name="正方形/長方形 33">
                <a:extLst>
                  <a:ext uri="{FF2B5EF4-FFF2-40B4-BE49-F238E27FC236}">
                    <a16:creationId xmlns:a16="http://schemas.microsoft.com/office/drawing/2014/main" id="{1101114D-1B14-DB00-7B97-55433818AB49}"/>
                  </a:ext>
                </a:extLst>
              </p:cNvPr>
              <p:cNvSpPr/>
              <p:nvPr/>
            </p:nvSpPr>
            <p:spPr>
              <a:xfrm>
                <a:off x="5984588" y="5615912"/>
                <a:ext cx="1752600" cy="7261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tx1"/>
                    </a:solidFill>
                    <a:latin typeface="ＭＳ Ｐゴシック" panose="020B0600070205080204" pitchFamily="50" charset="-128"/>
                    <a:ea typeface="ＭＳ Ｐゴシック" panose="020B0600070205080204" pitchFamily="50" charset="-128"/>
                  </a:rPr>
                  <a:t>音声変換</a:t>
                </a:r>
              </a:p>
            </p:txBody>
          </p:sp>
          <p:sp>
            <p:nvSpPr>
              <p:cNvPr id="35" name="矢印: 左 34">
                <a:extLst>
                  <a:ext uri="{FF2B5EF4-FFF2-40B4-BE49-F238E27FC236}">
                    <a16:creationId xmlns:a16="http://schemas.microsoft.com/office/drawing/2014/main" id="{68239C26-794F-42F9-D25D-D2872DEADE3E}"/>
                  </a:ext>
                </a:extLst>
              </p:cNvPr>
              <p:cNvSpPr/>
              <p:nvPr/>
            </p:nvSpPr>
            <p:spPr>
              <a:xfrm>
                <a:off x="5400415" y="5858889"/>
                <a:ext cx="584174" cy="240145"/>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矢印: 左 35">
                <a:extLst>
                  <a:ext uri="{FF2B5EF4-FFF2-40B4-BE49-F238E27FC236}">
                    <a16:creationId xmlns:a16="http://schemas.microsoft.com/office/drawing/2014/main" id="{19D8B060-D6FF-B769-7D36-775832E223B7}"/>
                  </a:ext>
                </a:extLst>
              </p:cNvPr>
              <p:cNvSpPr/>
              <p:nvPr/>
            </p:nvSpPr>
            <p:spPr>
              <a:xfrm>
                <a:off x="7737188" y="5858888"/>
                <a:ext cx="677139" cy="240145"/>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4C97A2A2-0DED-498D-AC9E-C95CFF210D91}"/>
                  </a:ext>
                </a:extLst>
              </p:cNvPr>
              <p:cNvSpPr txBox="1"/>
              <p:nvPr/>
            </p:nvSpPr>
            <p:spPr>
              <a:xfrm>
                <a:off x="6276051" y="3621823"/>
                <a:ext cx="3823855" cy="369332"/>
              </a:xfrm>
              <a:prstGeom prst="rect">
                <a:avLst/>
              </a:prstGeom>
              <a:noFill/>
            </p:spPr>
            <p:txBody>
              <a:bodyPr wrap="square" rtlCol="0">
                <a:spAutoFit/>
              </a:bodyPr>
              <a:lstStyle/>
              <a:p>
                <a:r>
                  <a:rPr kumimoji="1" lang="ja-JP" altLang="en-US" dirty="0">
                    <a:solidFill>
                      <a:srgbClr val="FF0000"/>
                    </a:solidFill>
                    <a:latin typeface="ＭＳ Ｐゴシック" panose="020B0600070205080204" pitchFamily="50" charset="-128"/>
                    <a:ea typeface="ＭＳ Ｐゴシック" panose="020B0600070205080204" pitchFamily="50" charset="-128"/>
                  </a:rPr>
                  <a:t>積極的なフィードバックの活用</a:t>
                </a:r>
              </a:p>
            </p:txBody>
          </p:sp>
          <p:sp>
            <p:nvSpPr>
              <p:cNvPr id="40" name="思考の吹き出し: 雲形 39">
                <a:extLst>
                  <a:ext uri="{FF2B5EF4-FFF2-40B4-BE49-F238E27FC236}">
                    <a16:creationId xmlns:a16="http://schemas.microsoft.com/office/drawing/2014/main" id="{18765ED5-D2FC-7A94-B5FA-B7270E5D47CB}"/>
                  </a:ext>
                </a:extLst>
              </p:cNvPr>
              <p:cNvSpPr/>
              <p:nvPr/>
            </p:nvSpPr>
            <p:spPr>
              <a:xfrm>
                <a:off x="9404727" y="3277851"/>
                <a:ext cx="2752425" cy="1057275"/>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rgbClr val="FF0000"/>
                    </a:solidFill>
                  </a:rPr>
                  <a:t>歌いやすい！</a:t>
                </a:r>
                <a:endParaRPr kumimoji="1" lang="en-US" altLang="ja-JP" dirty="0">
                  <a:solidFill>
                    <a:srgbClr val="FF0000"/>
                  </a:solidFill>
                </a:endParaRPr>
              </a:p>
              <a:p>
                <a:pPr algn="ctr"/>
                <a:r>
                  <a:rPr kumimoji="1" lang="ja-JP" altLang="en-US" dirty="0">
                    <a:solidFill>
                      <a:srgbClr val="FF0000"/>
                    </a:solidFill>
                  </a:rPr>
                  <a:t>上手くなった？</a:t>
                </a:r>
              </a:p>
            </p:txBody>
          </p:sp>
          <p:sp>
            <p:nvSpPr>
              <p:cNvPr id="46" name="正方形/長方形 45">
                <a:extLst>
                  <a:ext uri="{FF2B5EF4-FFF2-40B4-BE49-F238E27FC236}">
                    <a16:creationId xmlns:a16="http://schemas.microsoft.com/office/drawing/2014/main" id="{6DF6F5B2-0984-3718-21DD-861CBD3ECAA7}"/>
                  </a:ext>
                </a:extLst>
              </p:cNvPr>
              <p:cNvSpPr/>
              <p:nvPr/>
            </p:nvSpPr>
            <p:spPr>
              <a:xfrm>
                <a:off x="6128301" y="4035564"/>
                <a:ext cx="1971880" cy="7261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400" dirty="0">
                    <a:solidFill>
                      <a:schemeClr val="tx1"/>
                    </a:solidFill>
                    <a:latin typeface="ＭＳ Ｐゴシック" panose="020B0600070205080204" pitchFamily="50" charset="-128"/>
                    <a:ea typeface="ＭＳ Ｐゴシック" panose="020B0600070205080204" pitchFamily="50" charset="-128"/>
                  </a:rPr>
                  <a:t>フィードバック生成</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p:txBody>
          </p:sp>
          <p:sp>
            <p:nvSpPr>
              <p:cNvPr id="47" name="フローチャート: 結合子 46">
                <a:extLst>
                  <a:ext uri="{FF2B5EF4-FFF2-40B4-BE49-F238E27FC236}">
                    <a16:creationId xmlns:a16="http://schemas.microsoft.com/office/drawing/2014/main" id="{A89625EA-F3DC-D33B-F97F-FBDF25229A59}"/>
                  </a:ext>
                </a:extLst>
              </p:cNvPr>
              <p:cNvSpPr/>
              <p:nvPr/>
            </p:nvSpPr>
            <p:spPr>
              <a:xfrm>
                <a:off x="9774384" y="5057637"/>
                <a:ext cx="457200" cy="457200"/>
              </a:xfrm>
              <a:prstGeom prst="flowChartConnector">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48" name="フローチャート: 処理 47">
                <a:extLst>
                  <a:ext uri="{FF2B5EF4-FFF2-40B4-BE49-F238E27FC236}">
                    <a16:creationId xmlns:a16="http://schemas.microsoft.com/office/drawing/2014/main" id="{BB454066-369C-0F3C-05E4-D9D319384AE8}"/>
                  </a:ext>
                </a:extLst>
              </p:cNvPr>
              <p:cNvSpPr/>
              <p:nvPr/>
            </p:nvSpPr>
            <p:spPr>
              <a:xfrm>
                <a:off x="9906062" y="4592035"/>
                <a:ext cx="193844" cy="540725"/>
              </a:xfrm>
              <a:prstGeom prst="flowChartProcess">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49" name="矢印: 折線 48">
                <a:extLst>
                  <a:ext uri="{FF2B5EF4-FFF2-40B4-BE49-F238E27FC236}">
                    <a16:creationId xmlns:a16="http://schemas.microsoft.com/office/drawing/2014/main" id="{BC20EB0D-72A3-8135-3CB5-039E2B7FD235}"/>
                  </a:ext>
                </a:extLst>
              </p:cNvPr>
              <p:cNvSpPr/>
              <p:nvPr/>
            </p:nvSpPr>
            <p:spPr>
              <a:xfrm rot="5400000">
                <a:off x="8849311" y="3611007"/>
                <a:ext cx="511390" cy="1989799"/>
              </a:xfrm>
              <a:prstGeom prst="ben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grpSp>
        <p:sp>
          <p:nvSpPr>
            <p:cNvPr id="27" name="矢印: 折線 26">
              <a:extLst>
                <a:ext uri="{FF2B5EF4-FFF2-40B4-BE49-F238E27FC236}">
                  <a16:creationId xmlns:a16="http://schemas.microsoft.com/office/drawing/2014/main" id="{485723FA-A58B-3127-19C9-9305FD9BD0E7}"/>
                </a:ext>
              </a:extLst>
            </p:cNvPr>
            <p:cNvSpPr/>
            <p:nvPr/>
          </p:nvSpPr>
          <p:spPr>
            <a:xfrm rot="16200000">
              <a:off x="4688206" y="4507350"/>
              <a:ext cx="440906" cy="1432346"/>
            </a:xfrm>
            <a:prstGeom prst="bentArrow">
              <a:avLst>
                <a:gd name="adj1" fmla="val 25000"/>
                <a:gd name="adj2" fmla="val 25000"/>
                <a:gd name="adj3" fmla="val 25000"/>
                <a:gd name="adj4" fmla="val 2209"/>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solidFill>
                  <a:schemeClr val="tx1"/>
                </a:solidFill>
              </a:endParaRPr>
            </a:p>
          </p:txBody>
        </p:sp>
        <p:sp>
          <p:nvSpPr>
            <p:cNvPr id="28" name="正方形/長方形 27">
              <a:extLst>
                <a:ext uri="{FF2B5EF4-FFF2-40B4-BE49-F238E27FC236}">
                  <a16:creationId xmlns:a16="http://schemas.microsoft.com/office/drawing/2014/main" id="{23FE26F5-F8BB-6E24-6CF0-1DC1D87A3033}"/>
                </a:ext>
              </a:extLst>
            </p:cNvPr>
            <p:cNvSpPr/>
            <p:nvPr/>
          </p:nvSpPr>
          <p:spPr>
            <a:xfrm>
              <a:off x="5498504" y="5443976"/>
              <a:ext cx="126326" cy="71700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40274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38A5E1-FFCB-39FC-E069-F109E6C8E1A2}"/>
              </a:ext>
            </a:extLst>
          </p:cNvPr>
          <p:cNvSpPr>
            <a:spLocks noGrp="1"/>
          </p:cNvSpPr>
          <p:nvPr>
            <p:ph type="title"/>
          </p:nvPr>
        </p:nvSpPr>
        <p:spPr/>
        <p:txBody>
          <a:bodyPr/>
          <a:lstStyle/>
          <a:p>
            <a:r>
              <a:rPr lang="ja-JP" altLang="en-US" dirty="0"/>
              <a:t>研究目的</a:t>
            </a:r>
            <a:endParaRPr kumimoji="1" lang="ja-JP" altLang="en-US" dirty="0"/>
          </a:p>
        </p:txBody>
      </p:sp>
      <p:sp>
        <p:nvSpPr>
          <p:cNvPr id="3" name="コンテンツ プレースホルダー 2">
            <a:extLst>
              <a:ext uri="{FF2B5EF4-FFF2-40B4-BE49-F238E27FC236}">
                <a16:creationId xmlns:a16="http://schemas.microsoft.com/office/drawing/2014/main" id="{BD526C57-E570-6487-BCC1-864BAC5C9324}"/>
              </a:ext>
            </a:extLst>
          </p:cNvPr>
          <p:cNvSpPr>
            <a:spLocks noGrp="1"/>
          </p:cNvSpPr>
          <p:nvPr>
            <p:ph idx="1"/>
          </p:nvPr>
        </p:nvSpPr>
        <p:spPr/>
        <p:txBody>
          <a:bodyPr/>
          <a:lstStyle/>
          <a:p>
            <a:r>
              <a:rPr lang="ja-JP" altLang="en-US" dirty="0">
                <a:solidFill>
                  <a:srgbClr val="202124"/>
                </a:solidFill>
                <a:latin typeface="arial"/>
                <a:ea typeface="ＭＳ Ｐゴシック"/>
                <a:cs typeface="Malgun Gothic Semilight"/>
              </a:rPr>
              <a:t>問題点</a:t>
            </a:r>
            <a:endParaRPr lang="en-US" altLang="ja-JP" dirty="0">
              <a:solidFill>
                <a:srgbClr val="202124"/>
              </a:solidFill>
              <a:latin typeface="arial"/>
              <a:ea typeface="ＭＳ Ｐゴシック"/>
              <a:cs typeface="Malgun Gothic Semilight"/>
            </a:endParaRPr>
          </a:p>
          <a:p>
            <a:pPr lvl="1"/>
            <a:r>
              <a:rPr lang="ja-JP" altLang="en-US" dirty="0">
                <a:solidFill>
                  <a:srgbClr val="0000FF"/>
                </a:solidFill>
                <a:latin typeface="arial" panose="020B0604020202020204" pitchFamily="34" charset="0"/>
              </a:rPr>
              <a:t>正解となるフィードバックが不明</a:t>
            </a:r>
            <a:endParaRPr lang="en-US" altLang="ja-JP" dirty="0">
              <a:solidFill>
                <a:srgbClr val="202124"/>
              </a:solidFill>
              <a:latin typeface="arial"/>
              <a:ea typeface="ＭＳ Ｐゴシック"/>
              <a:cs typeface="Malgun Gothic Semilight"/>
            </a:endParaRPr>
          </a:p>
          <a:p>
            <a:pPr lvl="1"/>
            <a:r>
              <a:rPr lang="ja-JP" altLang="en-US" dirty="0">
                <a:solidFill>
                  <a:srgbClr val="0000FF"/>
                </a:solidFill>
                <a:highlight>
                  <a:srgbClr val="FFFF00"/>
                </a:highlight>
                <a:latin typeface="arial"/>
                <a:ea typeface="ＭＳ Ｐゴシック"/>
                <a:cs typeface="Malgun Gothic Semilight"/>
              </a:rPr>
              <a:t>合成したフィードバック以外の音声も知覚し、意図した効果が得られない</a:t>
            </a:r>
            <a:br>
              <a:rPr lang="en-US" altLang="ja-JP" dirty="0">
                <a:solidFill>
                  <a:srgbClr val="0000FF"/>
                </a:solidFill>
                <a:highlight>
                  <a:srgbClr val="FFFF00"/>
                </a:highlight>
                <a:latin typeface="arial"/>
                <a:ea typeface="ＭＳ Ｐゴシック"/>
                <a:cs typeface="Malgun Gothic Semilight"/>
              </a:rPr>
            </a:br>
            <a:r>
              <a:rPr lang="ja-JP" altLang="en-US" dirty="0">
                <a:solidFill>
                  <a:srgbClr val="0000FF"/>
                </a:solidFill>
                <a:highlight>
                  <a:srgbClr val="FFFF00"/>
                </a:highlight>
                <a:latin typeface="arial"/>
                <a:ea typeface="ＭＳ Ｐゴシック"/>
                <a:cs typeface="Malgun Gothic Semilight"/>
              </a:rPr>
              <a:t>（今回の研究ではこちらに取り組む）</a:t>
            </a:r>
            <a:endParaRPr lang="en-US" altLang="ja-JP" dirty="0">
              <a:solidFill>
                <a:srgbClr val="0000FF"/>
              </a:solidFill>
              <a:highlight>
                <a:srgbClr val="FFFF00"/>
              </a:highlight>
              <a:latin typeface="arial"/>
              <a:ea typeface="ＭＳ Ｐゴシック"/>
              <a:cs typeface="Malgun Gothic Semilight"/>
            </a:endParaRPr>
          </a:p>
          <a:p>
            <a:r>
              <a:rPr lang="ja-JP" altLang="en-US" dirty="0">
                <a:solidFill>
                  <a:srgbClr val="202124"/>
                </a:solidFill>
                <a:latin typeface="arial"/>
                <a:ea typeface="ＭＳ Ｐゴシック"/>
                <a:cs typeface="Malgun Gothic Semilight"/>
              </a:rPr>
              <a:t>解決策</a:t>
            </a:r>
            <a:endParaRPr lang="en-US" altLang="ja-JP" dirty="0">
              <a:solidFill>
                <a:srgbClr val="202124"/>
              </a:solidFill>
              <a:latin typeface="arial"/>
              <a:ea typeface="ＭＳ Ｐゴシック"/>
              <a:cs typeface="Malgun Gothic Semilight"/>
            </a:endParaRPr>
          </a:p>
          <a:p>
            <a:pPr lvl="1"/>
            <a:r>
              <a:rPr lang="ja-JP" altLang="en-US" dirty="0">
                <a:solidFill>
                  <a:srgbClr val="202124"/>
                </a:solidFill>
                <a:latin typeface="arial"/>
                <a:ea typeface="ＭＳ Ｐゴシック"/>
                <a:cs typeface="Malgun Gothic Semilight"/>
              </a:rPr>
              <a:t>合成したフィードバック以外の音声を遮断</a:t>
            </a:r>
            <a:endParaRPr lang="en-US" altLang="ja-JP" dirty="0">
              <a:solidFill>
                <a:srgbClr val="202124"/>
              </a:solidFill>
              <a:latin typeface="arial"/>
              <a:ea typeface="ＭＳ Ｐゴシック"/>
              <a:cs typeface="Malgun Gothic Semilight"/>
            </a:endParaRPr>
          </a:p>
        </p:txBody>
      </p:sp>
    </p:spTree>
    <p:extLst>
      <p:ext uri="{BB962C8B-B14F-4D97-AF65-F5344CB8AC3E}">
        <p14:creationId xmlns:p14="http://schemas.microsoft.com/office/powerpoint/2010/main" val="1848321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38A5E1-FFCB-39FC-E069-F109E6C8E1A2}"/>
              </a:ext>
            </a:extLst>
          </p:cNvPr>
          <p:cNvSpPr>
            <a:spLocks noGrp="1"/>
          </p:cNvSpPr>
          <p:nvPr>
            <p:ph type="title"/>
          </p:nvPr>
        </p:nvSpPr>
        <p:spPr/>
        <p:txBody>
          <a:bodyPr/>
          <a:lstStyle/>
          <a:p>
            <a:r>
              <a:rPr lang="ja-JP" altLang="en-US" dirty="0"/>
              <a:t>研究目的</a:t>
            </a:r>
            <a:endParaRPr kumimoji="1" lang="ja-JP" altLang="en-US" dirty="0"/>
          </a:p>
        </p:txBody>
      </p:sp>
      <p:sp>
        <p:nvSpPr>
          <p:cNvPr id="3" name="コンテンツ プレースホルダー 2">
            <a:extLst>
              <a:ext uri="{FF2B5EF4-FFF2-40B4-BE49-F238E27FC236}">
                <a16:creationId xmlns:a16="http://schemas.microsoft.com/office/drawing/2014/main" id="{BD526C57-E570-6487-BCC1-864BAC5C9324}"/>
              </a:ext>
            </a:extLst>
          </p:cNvPr>
          <p:cNvSpPr>
            <a:spLocks noGrp="1"/>
          </p:cNvSpPr>
          <p:nvPr>
            <p:ph idx="1"/>
          </p:nvPr>
        </p:nvSpPr>
        <p:spPr/>
        <p:txBody>
          <a:bodyPr/>
          <a:lstStyle/>
          <a:p>
            <a:r>
              <a:rPr lang="ja-JP" altLang="en-US" dirty="0">
                <a:solidFill>
                  <a:srgbClr val="202124"/>
                </a:solidFill>
                <a:latin typeface="arial"/>
                <a:ea typeface="ＭＳ Ｐゴシック"/>
                <a:cs typeface="Malgun Gothic Semilight"/>
              </a:rPr>
              <a:t>ノイズキャンセリング（</a:t>
            </a:r>
            <a:r>
              <a:rPr lang="en-US" altLang="ja-JP" dirty="0">
                <a:solidFill>
                  <a:srgbClr val="202124"/>
                </a:solidFill>
                <a:latin typeface="arial"/>
                <a:ea typeface="ＭＳ Ｐゴシック"/>
                <a:cs typeface="Malgun Gothic Semilight"/>
              </a:rPr>
              <a:t>NC)</a:t>
            </a:r>
            <a:r>
              <a:rPr lang="ja-JP" altLang="en-US" dirty="0">
                <a:solidFill>
                  <a:srgbClr val="202124"/>
                </a:solidFill>
                <a:latin typeface="arial"/>
                <a:ea typeface="ＭＳ Ｐゴシック"/>
                <a:cs typeface="Malgun Gothic Semilight"/>
              </a:rPr>
              <a:t>ヘッドホン等で遮断したい</a:t>
            </a:r>
            <a:endParaRPr lang="en-US" altLang="ja-JP" dirty="0">
              <a:solidFill>
                <a:srgbClr val="202124"/>
              </a:solidFill>
              <a:latin typeface="arial"/>
              <a:ea typeface="ＭＳ Ｐゴシック"/>
              <a:cs typeface="Malgun Gothic Semilight"/>
            </a:endParaRPr>
          </a:p>
          <a:p>
            <a:r>
              <a:rPr lang="ja-JP" altLang="en-US" sz="2800" dirty="0">
                <a:solidFill>
                  <a:srgbClr val="0000FF"/>
                </a:solidFill>
                <a:latin typeface="ＭＳ Ｐゴシック" panose="020B0600070205080204" pitchFamily="50" charset="-128"/>
                <a:ea typeface="ＭＳ Ｐゴシック" panose="020B0600070205080204" pitchFamily="50" charset="-128"/>
              </a:rPr>
              <a:t>体内を伝わる骨導音声は</a:t>
            </a:r>
            <a:r>
              <a:rPr lang="en-US" altLang="ja-JP" sz="2800" dirty="0">
                <a:solidFill>
                  <a:srgbClr val="0000FF"/>
                </a:solidFill>
                <a:latin typeface="ＭＳ Ｐゴシック" panose="020B0600070205080204" pitchFamily="50" charset="-128"/>
                <a:ea typeface="ＭＳ Ｐゴシック" panose="020B0600070205080204" pitchFamily="50" charset="-128"/>
              </a:rPr>
              <a:t>NC</a:t>
            </a:r>
            <a:r>
              <a:rPr lang="ja-JP" altLang="en-US" sz="2800" dirty="0">
                <a:solidFill>
                  <a:srgbClr val="0000FF"/>
                </a:solidFill>
                <a:latin typeface="ＭＳ Ｐゴシック" panose="020B0600070205080204" pitchFamily="50" charset="-128"/>
                <a:ea typeface="ＭＳ Ｐゴシック" panose="020B0600070205080204" pitchFamily="50" charset="-128"/>
              </a:rPr>
              <a:t>ヘッドホン等で遮断困難</a:t>
            </a:r>
            <a:endParaRPr kumimoji="1" lang="ja-JP" altLang="en-US" sz="2800" dirty="0">
              <a:solidFill>
                <a:srgbClr val="0000FF"/>
              </a:solidFill>
            </a:endParaRPr>
          </a:p>
          <a:p>
            <a:r>
              <a:rPr lang="ja-JP" altLang="en-US" sz="2800" dirty="0">
                <a:highlight>
                  <a:srgbClr val="FFFF00"/>
                </a:highlight>
                <a:latin typeface="ＭＳ Ｐゴシック" panose="020B0600070205080204" pitchFamily="50" charset="-128"/>
                <a:ea typeface="ＭＳ Ｐゴシック" panose="020B0600070205080204" pitchFamily="50" charset="-128"/>
              </a:rPr>
              <a:t>骨導音声</a:t>
            </a:r>
            <a:r>
              <a:rPr lang="ja-JP" altLang="en-US" sz="2800" dirty="0">
                <a:latin typeface="ＭＳ Ｐゴシック" panose="020B0600070205080204" pitchFamily="50" charset="-128"/>
                <a:ea typeface="ＭＳ Ｐゴシック" panose="020B0600070205080204" pitchFamily="50" charset="-128"/>
              </a:rPr>
              <a:t>のアクティブノイズキャンセリングを行う</a:t>
            </a:r>
            <a:endParaRPr kumimoji="1" lang="ja-JP" altLang="en-US" sz="2800" dirty="0"/>
          </a:p>
        </p:txBody>
      </p:sp>
      <p:grpSp>
        <p:nvGrpSpPr>
          <p:cNvPr id="25" name="グループ化 24">
            <a:extLst>
              <a:ext uri="{FF2B5EF4-FFF2-40B4-BE49-F238E27FC236}">
                <a16:creationId xmlns:a16="http://schemas.microsoft.com/office/drawing/2014/main" id="{1BFAB4CD-FE7B-93A1-365F-5284AEC9DBC8}"/>
              </a:ext>
            </a:extLst>
          </p:cNvPr>
          <p:cNvGrpSpPr/>
          <p:nvPr/>
        </p:nvGrpSpPr>
        <p:grpSpPr>
          <a:xfrm>
            <a:off x="1478721" y="2938751"/>
            <a:ext cx="8043832" cy="3919249"/>
            <a:chOff x="1088301" y="3067339"/>
            <a:chExt cx="8043832" cy="3919249"/>
          </a:xfrm>
        </p:grpSpPr>
        <p:grpSp>
          <p:nvGrpSpPr>
            <p:cNvPr id="32" name="グループ化 31">
              <a:extLst>
                <a:ext uri="{FF2B5EF4-FFF2-40B4-BE49-F238E27FC236}">
                  <a16:creationId xmlns:a16="http://schemas.microsoft.com/office/drawing/2014/main" id="{B5B17DE5-39B7-9C7A-D4FD-5E05B4B3AF19}"/>
                </a:ext>
              </a:extLst>
            </p:cNvPr>
            <p:cNvGrpSpPr/>
            <p:nvPr/>
          </p:nvGrpSpPr>
          <p:grpSpPr>
            <a:xfrm>
              <a:off x="1088301" y="3067339"/>
              <a:ext cx="7560943" cy="3919249"/>
              <a:chOff x="1097538" y="2938752"/>
              <a:chExt cx="7560943" cy="3919249"/>
            </a:xfrm>
          </p:grpSpPr>
          <p:grpSp>
            <p:nvGrpSpPr>
              <p:cNvPr id="4" name="グループ化 3">
                <a:extLst>
                  <a:ext uri="{FF2B5EF4-FFF2-40B4-BE49-F238E27FC236}">
                    <a16:creationId xmlns:a16="http://schemas.microsoft.com/office/drawing/2014/main" id="{78B79002-E60A-7D67-A5C9-6FD4D3E0EC11}"/>
                  </a:ext>
                </a:extLst>
              </p:cNvPr>
              <p:cNvGrpSpPr/>
              <p:nvPr/>
            </p:nvGrpSpPr>
            <p:grpSpPr>
              <a:xfrm>
                <a:off x="1097538" y="2938752"/>
                <a:ext cx="7560943" cy="3919249"/>
                <a:chOff x="3572889" y="2726316"/>
                <a:chExt cx="7560943" cy="3919249"/>
              </a:xfrm>
            </p:grpSpPr>
            <p:pic>
              <p:nvPicPr>
                <p:cNvPr id="5" name="コンテンツ プレースホルダー 5" descr="ランプ, ミラー, 光 が含まれている画像">
                  <a:extLst>
                    <a:ext uri="{FF2B5EF4-FFF2-40B4-BE49-F238E27FC236}">
                      <a16:creationId xmlns:a16="http://schemas.microsoft.com/office/drawing/2014/main" id="{722E7D1B-6CE5-268B-A643-FDA24A7B7527}"/>
                    </a:ext>
                  </a:extLst>
                </p:cNvPr>
                <p:cNvPicPr>
                  <a:picLocks noChangeAspect="1"/>
                </p:cNvPicPr>
                <p:nvPr/>
              </p:nvPicPr>
              <p:blipFill>
                <a:blip r:embed="rId3"/>
                <a:stretch>
                  <a:fillRect/>
                </a:stretch>
              </p:blipFill>
              <p:spPr>
                <a:xfrm>
                  <a:off x="8608787" y="4240941"/>
                  <a:ext cx="2525045" cy="2404624"/>
                </a:xfrm>
                <a:prstGeom prst="rect">
                  <a:avLst/>
                </a:prstGeom>
                <a:ln>
                  <a:noFill/>
                </a:ln>
              </p:spPr>
            </p:pic>
            <p:pic>
              <p:nvPicPr>
                <p:cNvPr id="6" name="グラフィックス 5">
                  <a:extLst>
                    <a:ext uri="{FF2B5EF4-FFF2-40B4-BE49-F238E27FC236}">
                      <a16:creationId xmlns:a16="http://schemas.microsoft.com/office/drawing/2014/main" id="{E9BEAE40-7EF0-8292-B81F-F5826F722D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21362" y="5514837"/>
                  <a:ext cx="928252" cy="928252"/>
                </a:xfrm>
                <a:prstGeom prst="rect">
                  <a:avLst/>
                </a:prstGeom>
              </p:spPr>
            </p:pic>
            <p:pic>
              <p:nvPicPr>
                <p:cNvPr id="7" name="グラフィックス 6">
                  <a:extLst>
                    <a:ext uri="{FF2B5EF4-FFF2-40B4-BE49-F238E27FC236}">
                      <a16:creationId xmlns:a16="http://schemas.microsoft.com/office/drawing/2014/main" id="{7E314897-79D2-17BC-A66C-F8DFA3E2B52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4167360" y="5357743"/>
                  <a:ext cx="1233055" cy="1242440"/>
                </a:xfrm>
                <a:prstGeom prst="rect">
                  <a:avLst/>
                </a:prstGeom>
              </p:spPr>
            </p:pic>
            <p:sp>
              <p:nvSpPr>
                <p:cNvPr id="8" name="正方形/長方形 7">
                  <a:extLst>
                    <a:ext uri="{FF2B5EF4-FFF2-40B4-BE49-F238E27FC236}">
                      <a16:creationId xmlns:a16="http://schemas.microsoft.com/office/drawing/2014/main" id="{348CE281-F03F-6E94-DD21-1DF41FD48B0F}"/>
                    </a:ext>
                  </a:extLst>
                </p:cNvPr>
                <p:cNvSpPr/>
                <p:nvPr/>
              </p:nvSpPr>
              <p:spPr>
                <a:xfrm>
                  <a:off x="5984588" y="5615912"/>
                  <a:ext cx="1752600" cy="7261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tx1"/>
                      </a:solidFill>
                      <a:latin typeface="ＭＳ Ｐゴシック" panose="020B0600070205080204" pitchFamily="50" charset="-128"/>
                      <a:ea typeface="ＭＳ Ｐゴシック" panose="020B0600070205080204" pitchFamily="50" charset="-128"/>
                    </a:rPr>
                    <a:t>音声変換</a:t>
                  </a:r>
                </a:p>
              </p:txBody>
            </p:sp>
            <p:sp>
              <p:nvSpPr>
                <p:cNvPr id="9" name="矢印: 左 8">
                  <a:extLst>
                    <a:ext uri="{FF2B5EF4-FFF2-40B4-BE49-F238E27FC236}">
                      <a16:creationId xmlns:a16="http://schemas.microsoft.com/office/drawing/2014/main" id="{CB224FD0-2F05-19BC-6BA6-B10ED684FAA8}"/>
                    </a:ext>
                  </a:extLst>
                </p:cNvPr>
                <p:cNvSpPr/>
                <p:nvPr/>
              </p:nvSpPr>
              <p:spPr>
                <a:xfrm>
                  <a:off x="5400415" y="5858889"/>
                  <a:ext cx="584174" cy="240145"/>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矢印: 左 9">
                  <a:extLst>
                    <a:ext uri="{FF2B5EF4-FFF2-40B4-BE49-F238E27FC236}">
                      <a16:creationId xmlns:a16="http://schemas.microsoft.com/office/drawing/2014/main" id="{DBCBB331-3B8D-15F4-FF8D-3C4B3FB7B739}"/>
                    </a:ext>
                  </a:extLst>
                </p:cNvPr>
                <p:cNvSpPr/>
                <p:nvPr/>
              </p:nvSpPr>
              <p:spPr>
                <a:xfrm>
                  <a:off x="7737188" y="5858888"/>
                  <a:ext cx="677139" cy="240145"/>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726F0EB6-52DC-5B60-87C9-63FE1CF77705}"/>
                    </a:ext>
                  </a:extLst>
                </p:cNvPr>
                <p:cNvSpPr/>
                <p:nvPr/>
              </p:nvSpPr>
              <p:spPr>
                <a:xfrm>
                  <a:off x="3572889" y="2726316"/>
                  <a:ext cx="2031733" cy="7689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latin typeface="ＭＳ Ｐゴシック" panose="020B0600070205080204" pitchFamily="50" charset="-128"/>
                      <a:ea typeface="ＭＳ Ｐゴシック" panose="020B0600070205080204" pitchFamily="50" charset="-128"/>
                    </a:rPr>
                    <a:t>外部音声</a:t>
                  </a:r>
                </a:p>
              </p:txBody>
            </p:sp>
            <p:sp>
              <p:nvSpPr>
                <p:cNvPr id="20" name="正方形/長方形 19">
                  <a:extLst>
                    <a:ext uri="{FF2B5EF4-FFF2-40B4-BE49-F238E27FC236}">
                      <a16:creationId xmlns:a16="http://schemas.microsoft.com/office/drawing/2014/main" id="{DF76C248-B7FC-B00B-1AB3-4037398C09D0}"/>
                    </a:ext>
                  </a:extLst>
                </p:cNvPr>
                <p:cNvSpPr/>
                <p:nvPr/>
              </p:nvSpPr>
              <p:spPr>
                <a:xfrm>
                  <a:off x="6128301" y="4035564"/>
                  <a:ext cx="1971880" cy="7261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400" dirty="0">
                      <a:solidFill>
                        <a:schemeClr val="tx1"/>
                      </a:solidFill>
                      <a:latin typeface="ＭＳ Ｐゴシック" panose="020B0600070205080204" pitchFamily="50" charset="-128"/>
                      <a:ea typeface="ＭＳ Ｐゴシック" panose="020B0600070205080204" pitchFamily="50" charset="-128"/>
                    </a:rPr>
                    <a:t>合成したフィードバック</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p:txBody>
            </p:sp>
            <p:sp>
              <p:nvSpPr>
                <p:cNvPr id="21" name="フローチャート: 結合子 20">
                  <a:extLst>
                    <a:ext uri="{FF2B5EF4-FFF2-40B4-BE49-F238E27FC236}">
                      <a16:creationId xmlns:a16="http://schemas.microsoft.com/office/drawing/2014/main" id="{49975DEC-6C99-74C4-A96A-84E75A064CDB}"/>
                    </a:ext>
                  </a:extLst>
                </p:cNvPr>
                <p:cNvSpPr/>
                <p:nvPr/>
              </p:nvSpPr>
              <p:spPr>
                <a:xfrm>
                  <a:off x="9774384" y="5057637"/>
                  <a:ext cx="457200" cy="457200"/>
                </a:xfrm>
                <a:prstGeom prst="flowChartConnector">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2" name="フローチャート: 処理 21">
                  <a:extLst>
                    <a:ext uri="{FF2B5EF4-FFF2-40B4-BE49-F238E27FC236}">
                      <a16:creationId xmlns:a16="http://schemas.microsoft.com/office/drawing/2014/main" id="{993752F7-BC69-780E-2E4D-5379DB33F80F}"/>
                    </a:ext>
                  </a:extLst>
                </p:cNvPr>
                <p:cNvSpPr/>
                <p:nvPr/>
              </p:nvSpPr>
              <p:spPr>
                <a:xfrm>
                  <a:off x="9906062" y="4592035"/>
                  <a:ext cx="193844" cy="540725"/>
                </a:xfrm>
                <a:prstGeom prst="flowChartProcess">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3" name="矢印: 折線 22">
                  <a:extLst>
                    <a:ext uri="{FF2B5EF4-FFF2-40B4-BE49-F238E27FC236}">
                      <a16:creationId xmlns:a16="http://schemas.microsoft.com/office/drawing/2014/main" id="{39A966ED-F8AB-1B6F-852C-9D943E090407}"/>
                    </a:ext>
                  </a:extLst>
                </p:cNvPr>
                <p:cNvSpPr/>
                <p:nvPr/>
              </p:nvSpPr>
              <p:spPr>
                <a:xfrm rot="5400000">
                  <a:off x="8849311" y="3611007"/>
                  <a:ext cx="511390" cy="1989799"/>
                </a:xfrm>
                <a:prstGeom prst="ben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grpSp>
          <p:sp>
            <p:nvSpPr>
              <p:cNvPr id="24" name="矢印: 折線 23">
                <a:extLst>
                  <a:ext uri="{FF2B5EF4-FFF2-40B4-BE49-F238E27FC236}">
                    <a16:creationId xmlns:a16="http://schemas.microsoft.com/office/drawing/2014/main" id="{E45ED9C1-CE8A-D36C-4096-CEE1E7466BCF}"/>
                  </a:ext>
                </a:extLst>
              </p:cNvPr>
              <p:cNvSpPr/>
              <p:nvPr/>
            </p:nvSpPr>
            <p:spPr>
              <a:xfrm rot="16200000">
                <a:off x="4688206" y="4507350"/>
                <a:ext cx="440906" cy="1432346"/>
              </a:xfrm>
              <a:prstGeom prst="bentArrow">
                <a:avLst>
                  <a:gd name="adj1" fmla="val 25000"/>
                  <a:gd name="adj2" fmla="val 25000"/>
                  <a:gd name="adj3" fmla="val 25000"/>
                  <a:gd name="adj4" fmla="val 2209"/>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solidFill>
                    <a:schemeClr val="tx1"/>
                  </a:solidFill>
                </a:endParaRPr>
              </a:p>
            </p:txBody>
          </p:sp>
          <p:sp>
            <p:nvSpPr>
              <p:cNvPr id="31" name="正方形/長方形 30">
                <a:extLst>
                  <a:ext uri="{FF2B5EF4-FFF2-40B4-BE49-F238E27FC236}">
                    <a16:creationId xmlns:a16="http://schemas.microsoft.com/office/drawing/2014/main" id="{7FE5B149-CA6F-2DD0-AB16-7536EC1A3924}"/>
                  </a:ext>
                </a:extLst>
              </p:cNvPr>
              <p:cNvSpPr/>
              <p:nvPr/>
            </p:nvSpPr>
            <p:spPr>
              <a:xfrm>
                <a:off x="5498504" y="5443976"/>
                <a:ext cx="126326" cy="71700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6" name="矢印: 折線 25">
              <a:extLst>
                <a:ext uri="{FF2B5EF4-FFF2-40B4-BE49-F238E27FC236}">
                  <a16:creationId xmlns:a16="http://schemas.microsoft.com/office/drawing/2014/main" id="{4CBA475D-D95F-E06C-D10D-CC84769DBB0C}"/>
                </a:ext>
              </a:extLst>
            </p:cNvPr>
            <p:cNvSpPr/>
            <p:nvPr/>
          </p:nvSpPr>
          <p:spPr>
            <a:xfrm>
              <a:off x="2487662" y="5202624"/>
              <a:ext cx="4214022" cy="805101"/>
            </a:xfrm>
            <a:prstGeom prst="bentArrow">
              <a:avLst>
                <a:gd name="adj1" fmla="val 17227"/>
                <a:gd name="adj2" fmla="val 17858"/>
                <a:gd name="adj3" fmla="val 23855"/>
                <a:gd name="adj4" fmla="val 3354"/>
              </a:avLst>
            </a:prstGeom>
            <a:solidFill>
              <a:srgbClr val="0000F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solidFill>
                  <a:schemeClr val="tx1"/>
                </a:solidFill>
              </a:endParaRPr>
            </a:p>
          </p:txBody>
        </p:sp>
        <p:sp>
          <p:nvSpPr>
            <p:cNvPr id="13" name="矢印: 折線 12">
              <a:extLst>
                <a:ext uri="{FF2B5EF4-FFF2-40B4-BE49-F238E27FC236}">
                  <a16:creationId xmlns:a16="http://schemas.microsoft.com/office/drawing/2014/main" id="{2F550B65-2E28-2119-8CBB-F1E50DFB0039}"/>
                </a:ext>
              </a:extLst>
            </p:cNvPr>
            <p:cNvSpPr/>
            <p:nvPr/>
          </p:nvSpPr>
          <p:spPr>
            <a:xfrm rot="5400000">
              <a:off x="4827179" y="1662147"/>
              <a:ext cx="1212672" cy="4626961"/>
            </a:xfrm>
            <a:prstGeom prst="bentArrow">
              <a:avLst>
                <a:gd name="adj1" fmla="val 12870"/>
                <a:gd name="adj2" fmla="val 13206"/>
                <a:gd name="adj3" fmla="val 17102"/>
                <a:gd name="adj4" fmla="val 3354"/>
              </a:avLst>
            </a:prstGeom>
            <a:solidFill>
              <a:srgbClr val="0000F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solidFill>
                  <a:schemeClr val="tx1"/>
                </a:solidFill>
              </a:endParaRPr>
            </a:p>
          </p:txBody>
        </p:sp>
        <p:sp>
          <p:nvSpPr>
            <p:cNvPr id="14" name="矢印: 折線 13">
              <a:extLst>
                <a:ext uri="{FF2B5EF4-FFF2-40B4-BE49-F238E27FC236}">
                  <a16:creationId xmlns:a16="http://schemas.microsoft.com/office/drawing/2014/main" id="{0C991C79-C2C7-8657-38C1-DC2A5863D15F}"/>
                </a:ext>
              </a:extLst>
            </p:cNvPr>
            <p:cNvSpPr/>
            <p:nvPr/>
          </p:nvSpPr>
          <p:spPr>
            <a:xfrm>
              <a:off x="5763509" y="5653384"/>
              <a:ext cx="928252" cy="622460"/>
            </a:xfrm>
            <a:prstGeom prst="bentArrow">
              <a:avLst>
                <a:gd name="adj1" fmla="val 22351"/>
                <a:gd name="adj2" fmla="val 17858"/>
                <a:gd name="adj3" fmla="val 23855"/>
                <a:gd name="adj4" fmla="val 3354"/>
              </a:avLst>
            </a:prstGeom>
            <a:solidFill>
              <a:srgbClr val="0000F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solidFill>
                  <a:schemeClr val="tx1"/>
                </a:solidFill>
              </a:endParaRPr>
            </a:p>
          </p:txBody>
        </p:sp>
        <p:grpSp>
          <p:nvGrpSpPr>
            <p:cNvPr id="44" name="グループ化 43">
              <a:extLst>
                <a:ext uri="{FF2B5EF4-FFF2-40B4-BE49-F238E27FC236}">
                  <a16:creationId xmlns:a16="http://schemas.microsoft.com/office/drawing/2014/main" id="{4689F014-6569-A6AD-1494-CF83834A1CD5}"/>
                </a:ext>
              </a:extLst>
            </p:cNvPr>
            <p:cNvGrpSpPr/>
            <p:nvPr/>
          </p:nvGrpSpPr>
          <p:grpSpPr>
            <a:xfrm>
              <a:off x="5337812" y="3097625"/>
              <a:ext cx="1166307" cy="3027352"/>
              <a:chOff x="5337812" y="3097625"/>
              <a:chExt cx="1166307" cy="3027352"/>
            </a:xfrm>
          </p:grpSpPr>
          <p:sp>
            <p:nvSpPr>
              <p:cNvPr id="45" name="乗算記号 44">
                <a:extLst>
                  <a:ext uri="{FF2B5EF4-FFF2-40B4-BE49-F238E27FC236}">
                    <a16:creationId xmlns:a16="http://schemas.microsoft.com/office/drawing/2014/main" id="{426EC137-8BFB-9576-6C0B-6D4BEB0B2268}"/>
                  </a:ext>
                </a:extLst>
              </p:cNvPr>
              <p:cNvSpPr/>
              <p:nvPr/>
            </p:nvSpPr>
            <p:spPr>
              <a:xfrm>
                <a:off x="5749564" y="5398660"/>
                <a:ext cx="754555" cy="726317"/>
              </a:xfrm>
              <a:prstGeom prst="mathMultiply">
                <a:avLst>
                  <a:gd name="adj1" fmla="val 12674"/>
                </a:avLst>
              </a:prstGeom>
              <a:solidFill>
                <a:srgbClr val="FF0000"/>
              </a:solid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46" name="乗算記号 45">
                <a:extLst>
                  <a:ext uri="{FF2B5EF4-FFF2-40B4-BE49-F238E27FC236}">
                    <a16:creationId xmlns:a16="http://schemas.microsoft.com/office/drawing/2014/main" id="{B49957DE-899C-E7F6-C2C3-9077C1CD35F1}"/>
                  </a:ext>
                </a:extLst>
              </p:cNvPr>
              <p:cNvSpPr/>
              <p:nvPr/>
            </p:nvSpPr>
            <p:spPr>
              <a:xfrm>
                <a:off x="5557515" y="4933058"/>
                <a:ext cx="698355" cy="812011"/>
              </a:xfrm>
              <a:prstGeom prst="mathMultiply">
                <a:avLst>
                  <a:gd name="adj1" fmla="val 12674"/>
                </a:avLst>
              </a:prstGeom>
              <a:solidFill>
                <a:srgbClr val="FF0000"/>
              </a:solid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47" name="乗算記号 46">
                <a:extLst>
                  <a:ext uri="{FF2B5EF4-FFF2-40B4-BE49-F238E27FC236}">
                    <a16:creationId xmlns:a16="http://schemas.microsoft.com/office/drawing/2014/main" id="{D05329E5-A99C-1054-A89E-43898B45259D}"/>
                  </a:ext>
                </a:extLst>
              </p:cNvPr>
              <p:cNvSpPr/>
              <p:nvPr/>
            </p:nvSpPr>
            <p:spPr>
              <a:xfrm>
                <a:off x="5337812" y="3097625"/>
                <a:ext cx="754555" cy="726317"/>
              </a:xfrm>
              <a:prstGeom prst="mathMultiply">
                <a:avLst>
                  <a:gd name="adj1" fmla="val 12674"/>
                </a:avLst>
              </a:prstGeom>
              <a:solidFill>
                <a:srgbClr val="FF0000"/>
              </a:solid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grpSp>
        <p:sp>
          <p:nvSpPr>
            <p:cNvPr id="15" name="円: 塗りつぶしなし 14">
              <a:extLst>
                <a:ext uri="{FF2B5EF4-FFF2-40B4-BE49-F238E27FC236}">
                  <a16:creationId xmlns:a16="http://schemas.microsoft.com/office/drawing/2014/main" id="{3DAA63EF-968B-1CB1-5C5D-BA9159BB8E37}"/>
                </a:ext>
              </a:extLst>
            </p:cNvPr>
            <p:cNvSpPr/>
            <p:nvPr/>
          </p:nvSpPr>
          <p:spPr>
            <a:xfrm>
              <a:off x="7182917" y="5745069"/>
              <a:ext cx="714134" cy="807840"/>
            </a:xfrm>
            <a:prstGeom prst="donut">
              <a:avLst>
                <a:gd name="adj" fmla="val 6558"/>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矢印: 上 15">
              <a:extLst>
                <a:ext uri="{FF2B5EF4-FFF2-40B4-BE49-F238E27FC236}">
                  <a16:creationId xmlns:a16="http://schemas.microsoft.com/office/drawing/2014/main" id="{9D67FA79-0303-5DE0-8F7A-698D3808005F}"/>
                </a:ext>
              </a:extLst>
            </p:cNvPr>
            <p:cNvSpPr/>
            <p:nvPr/>
          </p:nvSpPr>
          <p:spPr>
            <a:xfrm>
              <a:off x="7421474" y="5939385"/>
              <a:ext cx="237021" cy="378156"/>
            </a:xfrm>
            <a:prstGeom prst="upArrow">
              <a:avLst/>
            </a:prstGeom>
            <a:solidFill>
              <a:srgbClr val="0000FF"/>
            </a:solid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0656DC75-4D02-826B-E2B3-593D5EA1C9E4}"/>
                </a:ext>
              </a:extLst>
            </p:cNvPr>
            <p:cNvSpPr txBox="1"/>
            <p:nvPr/>
          </p:nvSpPr>
          <p:spPr>
            <a:xfrm>
              <a:off x="7922698" y="5977439"/>
              <a:ext cx="1209435" cy="368584"/>
            </a:xfrm>
            <a:prstGeom prst="rect">
              <a:avLst/>
            </a:prstGeom>
            <a:noFill/>
          </p:spPr>
          <p:txBody>
            <a:bodyPr wrap="square" rtlCol="0">
              <a:spAutoFit/>
            </a:bodyPr>
            <a:lstStyle/>
            <a:p>
              <a:r>
                <a:rPr kumimoji="1" lang="ja-JP" altLang="en-US" dirty="0">
                  <a:highlight>
                    <a:srgbClr val="FFFF00"/>
                  </a:highlight>
                </a:rPr>
                <a:t>骨導音声</a:t>
              </a:r>
            </a:p>
          </p:txBody>
        </p:sp>
      </p:grpSp>
      <p:sp>
        <p:nvSpPr>
          <p:cNvPr id="11" name="テキスト ボックス 10">
            <a:extLst>
              <a:ext uri="{FF2B5EF4-FFF2-40B4-BE49-F238E27FC236}">
                <a16:creationId xmlns:a16="http://schemas.microsoft.com/office/drawing/2014/main" id="{EAF73C94-4039-6368-B68E-151B1C7F1B4A}"/>
              </a:ext>
            </a:extLst>
          </p:cNvPr>
          <p:cNvSpPr txBox="1"/>
          <p:nvPr/>
        </p:nvSpPr>
        <p:spPr>
          <a:xfrm>
            <a:off x="8917835" y="4510564"/>
            <a:ext cx="1468022" cy="307777"/>
          </a:xfrm>
          <a:prstGeom prst="rect">
            <a:avLst/>
          </a:prstGeom>
          <a:noFill/>
        </p:spPr>
        <p:txBody>
          <a:bodyPr wrap="square" rtlCol="0">
            <a:spAutoFit/>
          </a:bodyPr>
          <a:lstStyle/>
          <a:p>
            <a:pPr algn="ctr"/>
            <a:r>
              <a:rPr kumimoji="1" lang="en-US" altLang="ja-JP" sz="1400" b="1" dirty="0"/>
              <a:t>NC</a:t>
            </a:r>
            <a:r>
              <a:rPr kumimoji="1" lang="ja-JP" altLang="en-US" sz="1400" b="1" dirty="0"/>
              <a:t>ヘッドホン</a:t>
            </a:r>
          </a:p>
        </p:txBody>
      </p:sp>
      <p:cxnSp>
        <p:nvCxnSpPr>
          <p:cNvPr id="18" name="直線コネクタ 17">
            <a:extLst>
              <a:ext uri="{FF2B5EF4-FFF2-40B4-BE49-F238E27FC236}">
                <a16:creationId xmlns:a16="http://schemas.microsoft.com/office/drawing/2014/main" id="{D39001B4-D538-A753-A2B4-509FA3B9E40B}"/>
              </a:ext>
            </a:extLst>
          </p:cNvPr>
          <p:cNvCxnSpPr>
            <a:cxnSpLocks/>
          </p:cNvCxnSpPr>
          <p:nvPr/>
        </p:nvCxnSpPr>
        <p:spPr>
          <a:xfrm flipV="1">
            <a:off x="8071577" y="4765877"/>
            <a:ext cx="968087" cy="594908"/>
          </a:xfrm>
          <a:prstGeom prst="line">
            <a:avLst/>
          </a:prstGeom>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71CBBB3C-0123-A48B-BB73-698FAD891FBC}"/>
              </a:ext>
            </a:extLst>
          </p:cNvPr>
          <p:cNvSpPr txBox="1"/>
          <p:nvPr/>
        </p:nvSpPr>
        <p:spPr>
          <a:xfrm>
            <a:off x="5448697" y="3590463"/>
            <a:ext cx="1468022" cy="307777"/>
          </a:xfrm>
          <a:prstGeom prst="rect">
            <a:avLst/>
          </a:prstGeom>
          <a:noFill/>
        </p:spPr>
        <p:txBody>
          <a:bodyPr wrap="square" rtlCol="0">
            <a:spAutoFit/>
          </a:bodyPr>
          <a:lstStyle/>
          <a:p>
            <a:pPr algn="ctr"/>
            <a:r>
              <a:rPr kumimoji="1" lang="ja-JP" altLang="en-US" sz="1400" b="1" dirty="0"/>
              <a:t>遮断</a:t>
            </a:r>
          </a:p>
        </p:txBody>
      </p:sp>
      <p:sp>
        <p:nvSpPr>
          <p:cNvPr id="30" name="テキスト ボックス 29">
            <a:extLst>
              <a:ext uri="{FF2B5EF4-FFF2-40B4-BE49-F238E27FC236}">
                <a16:creationId xmlns:a16="http://schemas.microsoft.com/office/drawing/2014/main" id="{D05E0E2A-E785-E2AA-E1F7-35A7E87A92A6}"/>
              </a:ext>
            </a:extLst>
          </p:cNvPr>
          <p:cNvSpPr txBox="1"/>
          <p:nvPr/>
        </p:nvSpPr>
        <p:spPr>
          <a:xfrm>
            <a:off x="5984772" y="4848841"/>
            <a:ext cx="1468022" cy="307777"/>
          </a:xfrm>
          <a:prstGeom prst="rect">
            <a:avLst/>
          </a:prstGeom>
          <a:noFill/>
        </p:spPr>
        <p:txBody>
          <a:bodyPr wrap="square" rtlCol="0">
            <a:spAutoFit/>
          </a:bodyPr>
          <a:lstStyle/>
          <a:p>
            <a:pPr algn="ctr"/>
            <a:r>
              <a:rPr kumimoji="1" lang="ja-JP" altLang="en-US" sz="1400" b="1" dirty="0"/>
              <a:t>遮断</a:t>
            </a:r>
          </a:p>
        </p:txBody>
      </p:sp>
      <p:sp>
        <p:nvSpPr>
          <p:cNvPr id="33" name="テキスト ボックス 32">
            <a:extLst>
              <a:ext uri="{FF2B5EF4-FFF2-40B4-BE49-F238E27FC236}">
                <a16:creationId xmlns:a16="http://schemas.microsoft.com/office/drawing/2014/main" id="{5BEDC25A-28B5-D790-C21F-D6C26824F283}"/>
              </a:ext>
            </a:extLst>
          </p:cNvPr>
          <p:cNvSpPr txBox="1"/>
          <p:nvPr/>
        </p:nvSpPr>
        <p:spPr>
          <a:xfrm>
            <a:off x="6226367" y="5298494"/>
            <a:ext cx="1468022" cy="307777"/>
          </a:xfrm>
          <a:prstGeom prst="rect">
            <a:avLst/>
          </a:prstGeom>
          <a:noFill/>
        </p:spPr>
        <p:txBody>
          <a:bodyPr wrap="square" rtlCol="0">
            <a:spAutoFit/>
          </a:bodyPr>
          <a:lstStyle/>
          <a:p>
            <a:pPr algn="ctr"/>
            <a:r>
              <a:rPr kumimoji="1" lang="ja-JP" altLang="en-US" sz="1400" b="1" dirty="0"/>
              <a:t>遮断</a:t>
            </a:r>
          </a:p>
        </p:txBody>
      </p:sp>
      <p:sp>
        <p:nvSpPr>
          <p:cNvPr id="34" name="テキスト ボックス 33">
            <a:extLst>
              <a:ext uri="{FF2B5EF4-FFF2-40B4-BE49-F238E27FC236}">
                <a16:creationId xmlns:a16="http://schemas.microsoft.com/office/drawing/2014/main" id="{B1638918-C4E9-814A-1430-60221EB436E1}"/>
              </a:ext>
            </a:extLst>
          </p:cNvPr>
          <p:cNvSpPr txBox="1"/>
          <p:nvPr/>
        </p:nvSpPr>
        <p:spPr>
          <a:xfrm>
            <a:off x="7694389" y="6275756"/>
            <a:ext cx="1468022" cy="307777"/>
          </a:xfrm>
          <a:prstGeom prst="rect">
            <a:avLst/>
          </a:prstGeom>
          <a:noFill/>
        </p:spPr>
        <p:txBody>
          <a:bodyPr wrap="square" rtlCol="0">
            <a:spAutoFit/>
          </a:bodyPr>
          <a:lstStyle/>
          <a:p>
            <a:pPr algn="ctr"/>
            <a:r>
              <a:rPr kumimoji="1" lang="ja-JP" altLang="en-US" sz="1400" b="1" dirty="0"/>
              <a:t>遮断困難</a:t>
            </a:r>
          </a:p>
        </p:txBody>
      </p:sp>
    </p:spTree>
    <p:extLst>
      <p:ext uri="{BB962C8B-B14F-4D97-AF65-F5344CB8AC3E}">
        <p14:creationId xmlns:p14="http://schemas.microsoft.com/office/powerpoint/2010/main" val="2706443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38A5E1-FFCB-39FC-E069-F109E6C8E1A2}"/>
              </a:ext>
            </a:extLst>
          </p:cNvPr>
          <p:cNvSpPr>
            <a:spLocks noGrp="1"/>
          </p:cNvSpPr>
          <p:nvPr>
            <p:ph type="title"/>
          </p:nvPr>
        </p:nvSpPr>
        <p:spPr/>
        <p:txBody>
          <a:bodyPr/>
          <a:lstStyle/>
          <a:p>
            <a:r>
              <a:rPr lang="ja-JP" altLang="en-US" dirty="0"/>
              <a:t>背景知識</a:t>
            </a:r>
            <a:endParaRPr kumimoji="1" lang="ja-JP" altLang="en-US" dirty="0"/>
          </a:p>
        </p:txBody>
      </p:sp>
      <p:sp>
        <p:nvSpPr>
          <p:cNvPr id="3" name="コンテンツ プレースホルダー 2">
            <a:extLst>
              <a:ext uri="{FF2B5EF4-FFF2-40B4-BE49-F238E27FC236}">
                <a16:creationId xmlns:a16="http://schemas.microsoft.com/office/drawing/2014/main" id="{BD526C57-E570-6487-BCC1-864BAC5C9324}"/>
              </a:ext>
            </a:extLst>
          </p:cNvPr>
          <p:cNvSpPr>
            <a:spLocks noGrp="1"/>
          </p:cNvSpPr>
          <p:nvPr>
            <p:ph idx="1"/>
          </p:nvPr>
        </p:nvSpPr>
        <p:spPr/>
        <p:txBody>
          <a:bodyPr/>
          <a:lstStyle/>
          <a:p>
            <a:r>
              <a:rPr lang="ja-JP" altLang="en-US" dirty="0">
                <a:solidFill>
                  <a:srgbClr val="202124"/>
                </a:solidFill>
                <a:latin typeface="arial"/>
                <a:ea typeface="ＭＳ Ｐゴシック"/>
                <a:cs typeface="Malgun Gothic Semilight"/>
              </a:rPr>
              <a:t>アクティブノイズキャンセリング（</a:t>
            </a:r>
            <a:r>
              <a:rPr lang="en-US" altLang="ja-JP" dirty="0">
                <a:solidFill>
                  <a:srgbClr val="202124"/>
                </a:solidFill>
                <a:latin typeface="arial"/>
                <a:ea typeface="ＭＳ Ｐゴシック"/>
                <a:cs typeface="Malgun Gothic Semilight"/>
              </a:rPr>
              <a:t>ANC)</a:t>
            </a:r>
            <a:r>
              <a:rPr lang="ja-JP" altLang="en-US" dirty="0">
                <a:solidFill>
                  <a:srgbClr val="202124"/>
                </a:solidFill>
                <a:latin typeface="arial"/>
                <a:ea typeface="ＭＳ Ｐゴシック"/>
                <a:cs typeface="Malgun Gothic Semilight"/>
              </a:rPr>
              <a:t>とは</a:t>
            </a:r>
            <a:endParaRPr lang="en-US" altLang="ja-JP" dirty="0">
              <a:solidFill>
                <a:srgbClr val="202124"/>
              </a:solidFill>
              <a:latin typeface="arial"/>
              <a:ea typeface="ＭＳ Ｐゴシック"/>
              <a:cs typeface="Malgun Gothic Semilight"/>
            </a:endParaRPr>
          </a:p>
          <a:p>
            <a:pPr lvl="1"/>
            <a:r>
              <a:rPr lang="ja-JP" altLang="en-US" dirty="0">
                <a:solidFill>
                  <a:srgbClr val="202124"/>
                </a:solidFill>
                <a:latin typeface="arial"/>
                <a:ea typeface="ＭＳ Ｐゴシック"/>
                <a:cs typeface="Malgun Gothic Semilight"/>
              </a:rPr>
              <a:t>ターゲットの音声に対し、逆位相の音声をぶつけることで消音する手法</a:t>
            </a:r>
            <a:endParaRPr lang="en-US" altLang="ja-JP" dirty="0">
              <a:solidFill>
                <a:srgbClr val="202124"/>
              </a:solidFill>
              <a:latin typeface="arial"/>
              <a:ea typeface="ＭＳ Ｐゴシック"/>
              <a:cs typeface="Malgun Gothic Semilight"/>
            </a:endParaRPr>
          </a:p>
          <a:p>
            <a:pPr marL="457200" lvl="1" indent="0">
              <a:buNone/>
            </a:pPr>
            <a:endParaRPr lang="en-US" altLang="ja-JP" dirty="0">
              <a:solidFill>
                <a:srgbClr val="202124"/>
              </a:solidFill>
              <a:latin typeface="arial"/>
              <a:ea typeface="ＭＳ Ｐゴシック"/>
              <a:cs typeface="Malgun Gothic Semilight"/>
            </a:endParaRPr>
          </a:p>
          <a:p>
            <a:r>
              <a:rPr lang="ja-JP" altLang="en-US" dirty="0">
                <a:solidFill>
                  <a:srgbClr val="202124"/>
                </a:solidFill>
                <a:latin typeface="arial"/>
                <a:ea typeface="ＭＳ Ｐゴシック"/>
                <a:cs typeface="Malgun Gothic Semilight"/>
              </a:rPr>
              <a:t>骨導音声を消音するためには、逆位相の骨導音声を生成する必要がある</a:t>
            </a:r>
            <a:endParaRPr lang="en-US" altLang="ja-JP" dirty="0">
              <a:solidFill>
                <a:srgbClr val="202124"/>
              </a:solidFill>
              <a:latin typeface="arial"/>
              <a:ea typeface="ＭＳ Ｐゴシック"/>
              <a:cs typeface="Malgun Gothic Semilight"/>
            </a:endParaRPr>
          </a:p>
          <a:p>
            <a:endParaRPr lang="en-US" altLang="ja-JP" dirty="0">
              <a:solidFill>
                <a:srgbClr val="202124"/>
              </a:solidFill>
              <a:latin typeface="arial"/>
              <a:ea typeface="ＭＳ Ｐゴシック"/>
              <a:cs typeface="Malgun Gothic Semilight"/>
            </a:endParaRPr>
          </a:p>
          <a:p>
            <a:r>
              <a:rPr lang="ja-JP" altLang="en-US" dirty="0">
                <a:solidFill>
                  <a:srgbClr val="202124"/>
                </a:solidFill>
                <a:latin typeface="arial"/>
                <a:ea typeface="ＭＳ Ｐゴシック"/>
                <a:cs typeface="Malgun Gothic Semilight"/>
              </a:rPr>
              <a:t>骨導音声データを測定し、骨導音声生成に活用</a:t>
            </a:r>
            <a:endParaRPr lang="en-US" altLang="ja-JP" dirty="0">
              <a:solidFill>
                <a:srgbClr val="202124"/>
              </a:solidFill>
              <a:latin typeface="arial"/>
              <a:ea typeface="ＭＳ Ｐゴシック"/>
              <a:cs typeface="Malgun Gothic Semilight"/>
            </a:endParaRPr>
          </a:p>
          <a:p>
            <a:pPr lvl="1"/>
            <a:endParaRPr kumimoji="1" lang="ja-JP" altLang="en-US" dirty="0"/>
          </a:p>
        </p:txBody>
      </p:sp>
    </p:spTree>
    <p:extLst>
      <p:ext uri="{BB962C8B-B14F-4D97-AF65-F5344CB8AC3E}">
        <p14:creationId xmlns:p14="http://schemas.microsoft.com/office/powerpoint/2010/main" val="2027278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DD86BB-D703-A325-5580-C262DEE0EE17}"/>
              </a:ext>
            </a:extLst>
          </p:cNvPr>
          <p:cNvSpPr>
            <a:spLocks noGrp="1"/>
          </p:cNvSpPr>
          <p:nvPr>
            <p:ph type="title"/>
          </p:nvPr>
        </p:nvSpPr>
        <p:spPr/>
        <p:txBody>
          <a:bodyPr/>
          <a:lstStyle/>
          <a:p>
            <a:r>
              <a:rPr lang="ja-JP" altLang="en-US" dirty="0"/>
              <a:t>発声音の知覚</a:t>
            </a:r>
            <a:endParaRPr kumimoji="1" lang="ja-JP" altLang="en-US" dirty="0"/>
          </a:p>
        </p:txBody>
      </p:sp>
      <p:sp>
        <p:nvSpPr>
          <p:cNvPr id="3" name="コンテンツ プレースホルダー 2">
            <a:extLst>
              <a:ext uri="{FF2B5EF4-FFF2-40B4-BE49-F238E27FC236}">
                <a16:creationId xmlns:a16="http://schemas.microsoft.com/office/drawing/2014/main" id="{6D8390B8-31C1-B2F2-1720-A44EC952E22D}"/>
              </a:ext>
            </a:extLst>
          </p:cNvPr>
          <p:cNvSpPr>
            <a:spLocks noGrp="1"/>
          </p:cNvSpPr>
          <p:nvPr>
            <p:ph idx="1"/>
          </p:nvPr>
        </p:nvSpPr>
        <p:spPr/>
        <p:txBody>
          <a:bodyPr/>
          <a:lstStyle/>
          <a:p>
            <a:r>
              <a:rPr lang="ja-JP" altLang="en-US" dirty="0">
                <a:solidFill>
                  <a:srgbClr val="202124"/>
                </a:solidFill>
                <a:latin typeface="arial" panose="020B0604020202020204" pitchFamily="34" charset="0"/>
              </a:rPr>
              <a:t>発声音の伝達経路</a:t>
            </a:r>
            <a:endParaRPr lang="en-US" altLang="ja-JP" dirty="0">
              <a:solidFill>
                <a:srgbClr val="202124"/>
              </a:solidFill>
              <a:latin typeface="arial" panose="020B0604020202020204" pitchFamily="34" charset="0"/>
            </a:endParaRPr>
          </a:p>
          <a:p>
            <a:pPr lvl="1"/>
            <a:r>
              <a:rPr lang="ja-JP" altLang="en-US" dirty="0">
                <a:solidFill>
                  <a:srgbClr val="040C28"/>
                </a:solidFill>
                <a:latin typeface="arial" panose="020B0604020202020204" pitchFamily="34" charset="0"/>
                <a:ea typeface="Google Sans"/>
              </a:rPr>
              <a:t>気導音声</a:t>
            </a:r>
            <a:endParaRPr lang="en-US" altLang="ja-JP" dirty="0">
              <a:solidFill>
                <a:srgbClr val="040C28"/>
              </a:solidFill>
              <a:latin typeface="arial" panose="020B0604020202020204" pitchFamily="34" charset="0"/>
              <a:ea typeface="Google Sans"/>
            </a:endParaRPr>
          </a:p>
          <a:p>
            <a:pPr lvl="2"/>
            <a:r>
              <a:rPr lang="ja-JP" altLang="en-US" dirty="0">
                <a:solidFill>
                  <a:srgbClr val="040C28"/>
                </a:solidFill>
                <a:latin typeface="arial" panose="020B0604020202020204" pitchFamily="34" charset="0"/>
                <a:ea typeface="Google Sans"/>
              </a:rPr>
              <a:t>空気を振動させ大気中を伝わる</a:t>
            </a:r>
            <a:endParaRPr lang="en-US" altLang="ja-JP" dirty="0">
              <a:solidFill>
                <a:srgbClr val="040C28"/>
              </a:solidFill>
              <a:latin typeface="arial" panose="020B0604020202020204" pitchFamily="34" charset="0"/>
              <a:ea typeface="Google Sans"/>
            </a:endParaRPr>
          </a:p>
          <a:p>
            <a:pPr lvl="1"/>
            <a:r>
              <a:rPr lang="ja-JP" altLang="en-US" dirty="0">
                <a:solidFill>
                  <a:srgbClr val="040C28"/>
                </a:solidFill>
                <a:latin typeface="arial" panose="020B0604020202020204" pitchFamily="34" charset="0"/>
                <a:ea typeface="Google Sans"/>
              </a:rPr>
              <a:t>骨導音声</a:t>
            </a:r>
            <a:endParaRPr lang="en-US" altLang="ja-JP" dirty="0">
              <a:solidFill>
                <a:srgbClr val="040C28"/>
              </a:solidFill>
              <a:latin typeface="arial" panose="020B0604020202020204" pitchFamily="34" charset="0"/>
              <a:ea typeface="Google Sans"/>
            </a:endParaRPr>
          </a:p>
          <a:p>
            <a:pPr lvl="2"/>
            <a:r>
              <a:rPr lang="ja-JP" altLang="en-US" dirty="0">
                <a:solidFill>
                  <a:srgbClr val="040C28"/>
                </a:solidFill>
                <a:latin typeface="arial" panose="020B0604020202020204" pitchFamily="34" charset="0"/>
                <a:ea typeface="Google Sans"/>
              </a:rPr>
              <a:t>頭蓋骨を振動させ体内を伝わる</a:t>
            </a:r>
            <a:endParaRPr lang="en-US" altLang="ja-JP" dirty="0">
              <a:solidFill>
                <a:srgbClr val="040C28"/>
              </a:solidFill>
              <a:latin typeface="arial" panose="020B0604020202020204" pitchFamily="34" charset="0"/>
              <a:ea typeface="Google Sans"/>
            </a:endParaRPr>
          </a:p>
          <a:p>
            <a:pPr lvl="3"/>
            <a:r>
              <a:rPr lang="ja-JP" altLang="en-US" dirty="0">
                <a:solidFill>
                  <a:srgbClr val="040C28"/>
                </a:solidFill>
                <a:latin typeface="arial" panose="020B0604020202020204" pitchFamily="34" charset="0"/>
                <a:ea typeface="Google Sans"/>
              </a:rPr>
              <a:t>外耳，中耳，内耳を伝わる</a:t>
            </a:r>
            <a:endParaRPr lang="en-US" altLang="ja-JP" dirty="0">
              <a:solidFill>
                <a:srgbClr val="040C28"/>
              </a:solidFill>
              <a:latin typeface="arial" panose="020B0604020202020204" pitchFamily="34" charset="0"/>
              <a:ea typeface="Google Sans"/>
            </a:endParaRPr>
          </a:p>
          <a:p>
            <a:pPr lvl="2"/>
            <a:r>
              <a:rPr lang="ja-JP" altLang="en-US" dirty="0">
                <a:solidFill>
                  <a:srgbClr val="040C28"/>
                </a:solidFill>
                <a:highlight>
                  <a:srgbClr val="FFFF00"/>
                </a:highlight>
                <a:latin typeface="arial" panose="020B0604020202020204" pitchFamily="34" charset="0"/>
                <a:ea typeface="Google Sans"/>
              </a:rPr>
              <a:t>外耳道を経由する成分に注目</a:t>
            </a:r>
            <a:endParaRPr lang="en-US" altLang="ja-JP" dirty="0">
              <a:solidFill>
                <a:srgbClr val="040C28"/>
              </a:solidFill>
              <a:highlight>
                <a:srgbClr val="FFFF00"/>
              </a:highlight>
              <a:latin typeface="arial" panose="020B0604020202020204" pitchFamily="34" charset="0"/>
              <a:ea typeface="Google Sans"/>
            </a:endParaRPr>
          </a:p>
          <a:p>
            <a:pPr lvl="2"/>
            <a:r>
              <a:rPr lang="ja-JP" altLang="en-US" dirty="0">
                <a:solidFill>
                  <a:srgbClr val="202124"/>
                </a:solidFill>
                <a:highlight>
                  <a:srgbClr val="FFFF00"/>
                </a:highlight>
                <a:latin typeface="arial" panose="020B0604020202020204" pitchFamily="34" charset="0"/>
              </a:rPr>
              <a:t>内耳、中耳より容易に測定可能</a:t>
            </a:r>
            <a:endParaRPr lang="en-US" altLang="ja-JP" dirty="0">
              <a:solidFill>
                <a:srgbClr val="202124"/>
              </a:solidFill>
              <a:highlight>
                <a:srgbClr val="FFFF00"/>
              </a:highlight>
              <a:latin typeface="arial" panose="020B0604020202020204" pitchFamily="34" charset="0"/>
            </a:endParaRPr>
          </a:p>
          <a:p>
            <a:endParaRPr kumimoji="1" lang="en-US" altLang="ja-JP" dirty="0"/>
          </a:p>
          <a:p>
            <a:endParaRPr kumimoji="1" lang="ja-JP" altLang="en-US" dirty="0"/>
          </a:p>
        </p:txBody>
      </p:sp>
      <p:pic>
        <p:nvPicPr>
          <p:cNvPr id="7" name="図 6" descr="ダイアグラム が含まれている画像&#10;&#10;自動的に生成された説明">
            <a:extLst>
              <a:ext uri="{FF2B5EF4-FFF2-40B4-BE49-F238E27FC236}">
                <a16:creationId xmlns:a16="http://schemas.microsoft.com/office/drawing/2014/main" id="{790C07DD-3466-A7E9-9777-B1BD193221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1510" y="1420950"/>
            <a:ext cx="5068477" cy="3374220"/>
          </a:xfrm>
          <a:prstGeom prst="rect">
            <a:avLst/>
          </a:prstGeom>
        </p:spPr>
      </p:pic>
      <p:sp>
        <p:nvSpPr>
          <p:cNvPr id="9" name="矢印: 折線 8">
            <a:extLst>
              <a:ext uri="{FF2B5EF4-FFF2-40B4-BE49-F238E27FC236}">
                <a16:creationId xmlns:a16="http://schemas.microsoft.com/office/drawing/2014/main" id="{B6D9C937-E9A2-C9F9-9317-A83B927DDF70}"/>
              </a:ext>
            </a:extLst>
          </p:cNvPr>
          <p:cNvSpPr/>
          <p:nvPr/>
        </p:nvSpPr>
        <p:spPr>
          <a:xfrm rot="20929327">
            <a:off x="7992027" y="2890517"/>
            <a:ext cx="1000942" cy="1419906"/>
          </a:xfrm>
          <a:prstGeom prst="bentArrow">
            <a:avLst>
              <a:gd name="adj1" fmla="val 11277"/>
              <a:gd name="adj2" fmla="val 14682"/>
              <a:gd name="adj3" fmla="val 16015"/>
              <a:gd name="adj4" fmla="val 51220"/>
            </a:avLst>
          </a:prstGeom>
          <a:solidFill>
            <a:srgbClr val="FFFF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solidFill>
                <a:schemeClr val="tx1"/>
              </a:solidFill>
            </a:endParaRPr>
          </a:p>
        </p:txBody>
      </p:sp>
      <p:sp>
        <p:nvSpPr>
          <p:cNvPr id="4" name="矢印: 下 3">
            <a:extLst>
              <a:ext uri="{FF2B5EF4-FFF2-40B4-BE49-F238E27FC236}">
                <a16:creationId xmlns:a16="http://schemas.microsoft.com/office/drawing/2014/main" id="{6C1E1315-0BB3-E74E-FFD5-8C518E15D910}"/>
              </a:ext>
            </a:extLst>
          </p:cNvPr>
          <p:cNvSpPr/>
          <p:nvPr/>
        </p:nvSpPr>
        <p:spPr>
          <a:xfrm rot="15445565">
            <a:off x="6604142" y="2650401"/>
            <a:ext cx="323868" cy="1300846"/>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1933832-C218-C3C2-C5F6-BFBC40BF9FB6}"/>
              </a:ext>
            </a:extLst>
          </p:cNvPr>
          <p:cNvSpPr txBox="1"/>
          <p:nvPr/>
        </p:nvSpPr>
        <p:spPr>
          <a:xfrm>
            <a:off x="5668260" y="2989908"/>
            <a:ext cx="882502" cy="307777"/>
          </a:xfrm>
          <a:prstGeom prst="rect">
            <a:avLst/>
          </a:prstGeom>
          <a:noFill/>
        </p:spPr>
        <p:txBody>
          <a:bodyPr wrap="square" rtlCol="0">
            <a:spAutoFit/>
          </a:bodyPr>
          <a:lstStyle/>
          <a:p>
            <a:pPr algn="ctr"/>
            <a:r>
              <a:rPr kumimoji="1" lang="ja-JP" altLang="en-US" sz="1400" b="1" dirty="0"/>
              <a:t>気導音</a:t>
            </a:r>
          </a:p>
        </p:txBody>
      </p:sp>
      <p:sp>
        <p:nvSpPr>
          <p:cNvPr id="6" name="テキスト ボックス 5">
            <a:extLst>
              <a:ext uri="{FF2B5EF4-FFF2-40B4-BE49-F238E27FC236}">
                <a16:creationId xmlns:a16="http://schemas.microsoft.com/office/drawing/2014/main" id="{5256EA32-95E6-82EA-E680-8B8E6A4C9CD2}"/>
              </a:ext>
            </a:extLst>
          </p:cNvPr>
          <p:cNvSpPr txBox="1"/>
          <p:nvPr/>
        </p:nvSpPr>
        <p:spPr>
          <a:xfrm>
            <a:off x="8051247" y="3854689"/>
            <a:ext cx="882502" cy="307777"/>
          </a:xfrm>
          <a:prstGeom prst="rect">
            <a:avLst/>
          </a:prstGeom>
          <a:noFill/>
        </p:spPr>
        <p:txBody>
          <a:bodyPr wrap="square" rtlCol="0">
            <a:spAutoFit/>
          </a:bodyPr>
          <a:lstStyle/>
          <a:p>
            <a:pPr algn="ctr"/>
            <a:r>
              <a:rPr lang="ja-JP" altLang="en-US" sz="1400" b="1" dirty="0"/>
              <a:t>骨</a:t>
            </a:r>
            <a:r>
              <a:rPr kumimoji="1" lang="ja-JP" altLang="en-US" sz="1400" b="1" dirty="0"/>
              <a:t>導音</a:t>
            </a:r>
          </a:p>
        </p:txBody>
      </p:sp>
    </p:spTree>
    <p:extLst>
      <p:ext uri="{BB962C8B-B14F-4D97-AF65-F5344CB8AC3E}">
        <p14:creationId xmlns:p14="http://schemas.microsoft.com/office/powerpoint/2010/main" val="110338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45B36A41DB96A448A6BF5929AC6989C" ma:contentTypeVersion="18" ma:contentTypeDescription="新しいドキュメントを作成します。" ma:contentTypeScope="" ma:versionID="275b6dbbf840adf3b2057d1fcc98b31c">
  <xsd:schema xmlns:xsd="http://www.w3.org/2001/XMLSchema" xmlns:xs="http://www.w3.org/2001/XMLSchema" xmlns:p="http://schemas.microsoft.com/office/2006/metadata/properties" xmlns:ns2="37230022-f34a-4f4e-83e7-530b07eac8dd" xmlns:ns3="c5c0a298-db29-4100-a7b6-d76b783bff36" targetNamespace="http://schemas.microsoft.com/office/2006/metadata/properties" ma:root="true" ma:fieldsID="b0ba545b5bbce7bccdfe719caebab90e" ns2:_="" ns3:_="">
    <xsd:import namespace="37230022-f34a-4f4e-83e7-530b07eac8dd"/>
    <xsd:import namespace="c5c0a298-db29-4100-a7b6-d76b783bff3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230022-f34a-4f4e-83e7-530b07eac8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2" nillable="true" ma:taxonomy="true" ma:internalName="lcf76f155ced4ddcb4097134ff3c332f" ma:taxonomyFieldName="MediaServiceImageTags" ma:displayName="画像タグ" ma:readOnly="false" ma:fieldId="{5cf76f15-5ced-4ddc-b409-7134ff3c332f}" ma:taxonomyMulti="true" ma:sspId="a1abd56f-78d4-4289-b5d3-ebb70d80254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5c0a298-db29-4100-a7b6-d76b783bff36" elementFormDefault="qualified">
    <xsd:import namespace="http://schemas.microsoft.com/office/2006/documentManagement/types"/>
    <xsd:import namespace="http://schemas.microsoft.com/office/infopath/2007/PartnerControls"/>
    <xsd:element name="SharedWithUsers" ma:index="19"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共有相手の詳細情報" ma:internalName="SharedWithDetails" ma:readOnly="true">
      <xsd:simpleType>
        <xsd:restriction base="dms:Note">
          <xsd:maxLength value="255"/>
        </xsd:restriction>
      </xsd:simpleType>
    </xsd:element>
    <xsd:element name="TaxCatchAll" ma:index="23" nillable="true" ma:displayName="Taxonomy Catch All Column" ma:hidden="true" ma:list="{0308362a-ceaf-417d-95ef-e6b853f34530}" ma:internalName="TaxCatchAll" ma:showField="CatchAllData" ma:web="c5c0a298-db29-4100-a7b6-d76b783bff3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E9831C-8787-49CA-8ADE-6EA72A09FE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7230022-f34a-4f4e-83e7-530b07eac8dd"/>
    <ds:schemaRef ds:uri="c5c0a298-db29-4100-a7b6-d76b783bff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A8D893-FADB-45F9-A1A1-1F4269CECCA0}">
  <ds:schemaRefs>
    <ds:schemaRef ds:uri="http://schemas.microsoft.com/sharepoint/v3/contenttype/forms"/>
  </ds:schemaRefs>
</ds:datastoreItem>
</file>

<file path=docMetadata/LabelInfo.xml><?xml version="1.0" encoding="utf-8"?>
<clbl:labelList xmlns:clbl="http://schemas.microsoft.com/office/2020/mipLabelMetadata">
  <clbl:label id="{41e161d0-5b65-430f-b842-a438aa5f1fd2}" enabled="0" method="" siteId="{41e161d0-5b65-430f-b842-a438aa5f1fd2}" removed="1"/>
</clbl:labelList>
</file>

<file path=docProps/app.xml><?xml version="1.0" encoding="utf-8"?>
<Properties xmlns="http://schemas.openxmlformats.org/officeDocument/2006/extended-properties" xmlns:vt="http://schemas.openxmlformats.org/officeDocument/2006/docPropsVTypes">
  <Template>Retrospect</Template>
  <TotalTime>1893</TotalTime>
  <Words>1206</Words>
  <Application>Microsoft Office PowerPoint</Application>
  <PresentationFormat>ワイド画面</PresentationFormat>
  <Paragraphs>230</Paragraphs>
  <Slides>20</Slides>
  <Notes>14</Notes>
  <HiddenSlides>3</HiddenSlides>
  <MMClips>8</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20</vt:i4>
      </vt:variant>
    </vt:vector>
  </HeadingPairs>
  <TitlesOfParts>
    <vt:vector size="30" baseType="lpstr">
      <vt:lpstr>ＭＳ Ｐゴシック</vt:lpstr>
      <vt:lpstr>SST W01 Medium</vt:lpstr>
      <vt:lpstr>游ゴシック</vt:lpstr>
      <vt:lpstr>游ゴシック Light</vt:lpstr>
      <vt:lpstr>arial</vt:lpstr>
      <vt:lpstr>arial</vt:lpstr>
      <vt:lpstr>Cambria Math</vt:lpstr>
      <vt:lpstr>Consolas</vt:lpstr>
      <vt:lpstr>Wingdings</vt:lpstr>
      <vt:lpstr>Office テーマ</vt:lpstr>
      <vt:lpstr>リアルタイム声質変換における 聴覚フィードバック制御のための 自己発声骨導音のアクティブキャンセリング</vt:lpstr>
      <vt:lpstr>研究背景</vt:lpstr>
      <vt:lpstr>研究背景</vt:lpstr>
      <vt:lpstr>研究背景</vt:lpstr>
      <vt:lpstr>研究目的</vt:lpstr>
      <vt:lpstr>研究目的</vt:lpstr>
      <vt:lpstr>研究目的</vt:lpstr>
      <vt:lpstr>背景知識</vt:lpstr>
      <vt:lpstr>発声音の知覚</vt:lpstr>
      <vt:lpstr>提案手法</vt:lpstr>
      <vt:lpstr>実験</vt:lpstr>
      <vt:lpstr>実験</vt:lpstr>
      <vt:lpstr>実験結果</vt:lpstr>
      <vt:lpstr>実験結果</vt:lpstr>
      <vt:lpstr>実験結果</vt:lpstr>
      <vt:lpstr>考察</vt:lpstr>
      <vt:lpstr>むすび</vt:lpstr>
      <vt:lpstr>研究概要</vt:lpstr>
      <vt:lpstr>提案手法</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第一回研究ミーティング</dc:title>
  <dc:creator>井田 侑作</dc:creator>
  <cp:lastModifiedBy>井田　侑作</cp:lastModifiedBy>
  <cp:revision>37</cp:revision>
  <dcterms:created xsi:type="dcterms:W3CDTF">2023-06-21T14:35:49Z</dcterms:created>
  <dcterms:modified xsi:type="dcterms:W3CDTF">2024-11-06T08:38:06Z</dcterms:modified>
</cp:coreProperties>
</file>