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png"/>
  <Override PartName="/ppt/media/image6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0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5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2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9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3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4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0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6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3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06-Dec-23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9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Building a Bluetooth-Controlled Smart Home with Atmega32 Microcontroller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100" dirty="0" smtClean="0"/>
              <a:t>A graduation project from </a:t>
            </a:r>
            <a:r>
              <a:rPr lang="en-US" sz="1100" dirty="0" err="1" smtClean="0"/>
              <a:t>Imt</a:t>
            </a:r>
            <a:r>
              <a:rPr lang="en-US" sz="1100" dirty="0" smtClean="0"/>
              <a:t> AVR diploma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52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ATmega32 Ports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007394" y="3367500"/>
          <a:ext cx="5937250" cy="1392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L298n IN1(Alarm)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L298n IN2(Alarm)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L298n IN3(Door)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L298n IN4(Door)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LED Pin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ATmega32 </a:t>
            </a:r>
            <a:r>
              <a:rPr lang="en-US" b="1" dirty="0"/>
              <a:t>Ports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07394" y="3367500"/>
          <a:ext cx="5937250" cy="1392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5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ATmega32 </a:t>
            </a:r>
            <a:r>
              <a:rPr lang="en-US" b="1" dirty="0"/>
              <a:t>Ports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07394" y="3367500"/>
          <a:ext cx="5937250" cy="1392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LCD(data port)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LCD(data port)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4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ATmega32 </a:t>
            </a:r>
            <a:r>
              <a:rPr lang="en-US" b="1" dirty="0"/>
              <a:t>Ports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07394" y="3367500"/>
          <a:ext cx="5937250" cy="1392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/>
                <a:gridCol w="1979295"/>
                <a:gridCol w="19792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Rx (HC-05 Tx)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Tx (HC-05 Rx)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LCD(Control Port 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LCD(Control Port RW)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LCD(Control Port 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Port 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Development Environment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182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15" y="2603500"/>
            <a:ext cx="685568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Hardware </a:t>
            </a:r>
            <a:r>
              <a:rPr lang="en-US" dirty="0" smtClean="0"/>
              <a:t>Setup</a:t>
            </a:r>
          </a:p>
          <a:p>
            <a:r>
              <a:rPr lang="en-US" dirty="0" smtClean="0"/>
              <a:t>ATmega32 Ports</a:t>
            </a:r>
          </a:p>
          <a:p>
            <a:r>
              <a:rPr lang="en-US" dirty="0"/>
              <a:t>Software Implementation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years, the concept of smart homes has gained significant traction, offering convenience, efficiency, and enhanced security.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article presents an embedded system graduation project that utilizes an Atmega32 microcontroller to create a Bluetooth-controlled smart home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system allows users to control LED lights and a door locker using a Bluetooth module, making home automation accessible and effortless. Let's delve into the details of this innovative project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Atmega32 Microcontroller: The Atmega32 serves as the brain of the system, responsible for processing user commands and controlling the connected devices.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44" y="3353474"/>
            <a:ext cx="3350189" cy="22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LCD Display: An LCD display provides a user-friendly interface to display system status, instructions, and feedback.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84" y="3342010"/>
            <a:ext cx="2700665" cy="16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Setup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Bluetooth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Module: The Bluetooth module enables communication between the microcontroller and the user's smartphone via Bluetooth technology.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72837" y="816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5" y="3295519"/>
            <a:ext cx="3422823" cy="256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LEDs: Light-emitting diodes (LEDs) are used to illuminate various areas within the smart home.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Buzzer: The buzzer generates audible alerts or notifications for certain events or user </a:t>
            </a:r>
            <a:r>
              <a:rPr lang="en-US" dirty="0" smtClean="0"/>
              <a:t>interactions.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87" y="3532332"/>
            <a:ext cx="1707515" cy="113728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37" y="3415953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226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Car Central Locking System: The project integrates with the car's central locking system, allowing users to lock and unlock their vehicles remotely.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H-Bridge L982N: An H-bridge is an essential electronic circuit used to control the direction of current flow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12" y="3902627"/>
            <a:ext cx="2107855" cy="162533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987" y="3550604"/>
            <a:ext cx="1807845" cy="18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ATmega32 Ports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06" y="2603500"/>
            <a:ext cx="3416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452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Building a Bluetooth-Controlled Smart Home with Atmega32 Microcontroller</vt:lpstr>
      <vt:lpstr>Outline</vt:lpstr>
      <vt:lpstr>Introduction</vt:lpstr>
      <vt:lpstr>Hardware Setup</vt:lpstr>
      <vt:lpstr>Hardware Setup</vt:lpstr>
      <vt:lpstr>Hardware Setup</vt:lpstr>
      <vt:lpstr>Hardware Setup</vt:lpstr>
      <vt:lpstr>Hardware Setup</vt:lpstr>
      <vt:lpstr>ATmega32 Ports </vt:lpstr>
      <vt:lpstr>ATmega32 Ports </vt:lpstr>
      <vt:lpstr>ATmega32 Ports </vt:lpstr>
      <vt:lpstr>ATmega32 Ports </vt:lpstr>
      <vt:lpstr>ATmega32 Ports </vt:lpstr>
      <vt:lpstr>Software Implementation</vt:lpstr>
      <vt:lpstr>Flow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Bluetooth-Controlled Smart Home with Atmega32 Microcontroller</dc:title>
  <dc:creator>dell</dc:creator>
  <cp:lastModifiedBy>dell</cp:lastModifiedBy>
  <cp:revision>8</cp:revision>
  <dcterms:created xsi:type="dcterms:W3CDTF">2023-11-03T18:22:26Z</dcterms:created>
  <dcterms:modified xsi:type="dcterms:W3CDTF">2023-12-06T12:22:32Z</dcterms:modified>
</cp:coreProperties>
</file>