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60" r:id="rId7"/>
    <p:sldId id="259" r:id="rId8"/>
    <p:sldId id="258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9" r:id="rId17"/>
    <p:sldId id="285" r:id="rId18"/>
    <p:sldId id="284" r:id="rId19"/>
    <p:sldId id="283" r:id="rId20"/>
    <p:sldId id="282" r:id="rId21"/>
    <p:sldId id="281" r:id="rId22"/>
    <p:sldId id="280" r:id="rId23"/>
    <p:sldId id="279" r:id="rId24"/>
    <p:sldId id="278" r:id="rId25"/>
    <p:sldId id="277" r:id="rId26"/>
    <p:sldId id="276" r:id="rId27"/>
    <p:sldId id="275" r:id="rId28"/>
    <p:sldId id="274" r:id="rId29"/>
    <p:sldId id="273" r:id="rId30"/>
    <p:sldId id="272" r:id="rId31"/>
    <p:sldId id="301" r:id="rId32"/>
    <p:sldId id="300" r:id="rId33"/>
    <p:sldId id="299" r:id="rId34"/>
    <p:sldId id="298" r:id="rId35"/>
    <p:sldId id="297" r:id="rId36"/>
    <p:sldId id="296" r:id="rId37"/>
    <p:sldId id="295" r:id="rId38"/>
    <p:sldId id="294" r:id="rId39"/>
    <p:sldId id="293" r:id="rId40"/>
    <p:sldId id="292" r:id="rId41"/>
    <p:sldId id="291" r:id="rId42"/>
    <p:sldId id="290" r:id="rId43"/>
    <p:sldId id="289" r:id="rId44"/>
    <p:sldId id="288" r:id="rId45"/>
    <p:sldId id="287" r:id="rId46"/>
    <p:sldId id="286" r:id="rId47"/>
    <p:sldId id="271" r:id="rId48"/>
    <p:sldId id="305" r:id="rId49"/>
    <p:sldId id="304" r:id="rId50"/>
    <p:sldId id="303" r:id="rId51"/>
    <p:sldId id="302" r:id="rId52"/>
    <p:sldId id="270" r:id="rId53"/>
    <p:sldId id="261" r:id="rId54"/>
    <p:sldId id="256" r:id="rId5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9176634" val="982" revOS="4"/>
      <pr:smFileRevision xmlns:pr="smNativeData" dt="1709176634" val="101"/>
      <pr:guideOptions xmlns:pr="smNativeData" dt="170917663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1155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1155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99B6-F8D2-606F-9C8D-0E3AD7C36A5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b2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DEE2-ACD2-6028-9C8D-5A7D90C36A0F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BBD7-99D2-604D-9C8D-6F18F5C36A3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DE1A-54D2-6028-9C8D-A27D90C36AF7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89CE-80D2-607F-9C8D-762AC7C36A2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F8A1-EFD2-600E-9C8D-195BB6C36A4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99D7-99D2-606F-9C8D-6F3AD7C36A3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9D0B-45D2-606B-9C8D-B33ED3C36AE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BE74-3AD2-6048-9C8D-CC1DF0C36A9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F830-7ED2-600E-9C8D-885BB6C36ADD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C9C0-8ED2-603F-9C8D-786A87C36A2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F8D5-9BD2-600E-9C8D-6D5BB6C36A38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Ovf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Ovf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B076-38D2-6046-9C8D-CE13FEC36A9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886F-21D2-607E-9C8D-D72BC6C36A8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29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8E17-59D2-6078-9C8D-AF2DC0C36AFA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F9E1-AFD2-600F-9C8D-595AB7C36A0C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E9EC-A2D2-601F-9C8D-544AA7C36A0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9074-3AD2-6066-9C8D-CC33DEC36A9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A304-4AD2-6055-9C8D-BC00EDC36AE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BB53-1DD2-604D-9C8D-EB18F5C36ABE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TVk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5E3A2-ECD2-6015-9C8D-1A40ADC36A4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5D577-39D2-6023-9C8D-CF769BC36A9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b2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35D26D-23D2-6024-9C8D-D5719CC36A8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35C74C-02D2-6031-9C8D-F46489C36AA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Accomplished</a:t>
            </a:r>
          </a:p>
          <a:p>
            <a:pPr/>
            <a:r>
              <a:t>/əˈkämpliSHt/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Highly trained or skilled.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Having a higher level of education than average and good social skills.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FwM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502285"/>
            <a:ext cx="7677785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price I paid for that jacket is unbeatable.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As a boxer, Mike Tyson is unbeatable.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Marks prices are unbeatable.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views from my condo are unbeatable.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Valuable</a:t>
            </a:r>
          </a:p>
          <a:p>
            <a:pPr/>
            <a:r>
              <a:t>/ˈvaly(əw)əb(ə)l/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Font typeface="Wingdings" pitchFamily="2" charset="2"/>
              <a:buChar char=""/>
            </a:pPr>
            <a:r>
              <a:t>Worth a great deal of money.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+AM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645160"/>
            <a:ext cx="7677785" cy="499364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This deal will be very valuable to our company.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This painting is very valuable.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Gold is a valuable asset.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Wholesale</a:t>
            </a:r>
          </a:p>
          <a:p>
            <a:pPr/>
            <a:r>
              <a:t>/ˈhōlˌsāl/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Font typeface="Wingdings" pitchFamily="2" charset="2"/>
              <a:buChar char=""/>
            </a:pPr>
            <a:r>
              <a:t>Done on a large scale; extensive.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+QM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645795"/>
            <a:ext cx="7677785" cy="499300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They are a wholesale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sell wholesale timber and wholesale concrete.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Let’s go to the wholesale store.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Invaluable</a:t>
            </a:r>
          </a:p>
          <a:p>
            <a:pPr/>
            <a:r>
              <a:t>/inˈvaly(o͞o)əb(ə)l/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Font typeface="Wingdings" pitchFamily="2" charset="2"/>
              <a:buChar char=""/>
            </a:pPr>
            <a:r>
              <a:t>Extremely useful; indespensible.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FwM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502285"/>
            <a:ext cx="7677785" cy="513651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Janet is an invaluable member of our sales team.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information was invaluable to us.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This jewelry is invaluable to my family.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You are invaluable to our company.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k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=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Saleable</a:t>
            </a:r>
          </a:p>
          <a:p>
            <a:pPr/>
            <a:r>
              <a:t>/ˈsāləb(ə)l/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Font typeface="Wingdings" pitchFamily="2" charset="2"/>
              <a:buChar char=""/>
            </a:pPr>
            <a:r>
              <a:t>Fit or able to be sold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iAM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574040"/>
            <a:ext cx="7677785" cy="506476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Those cookies are very saleable.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Make sure the product is saleable before you send it to customers.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believe that our product is saleable.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have many saleable goods.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Inadequate</a:t>
            </a:r>
          </a:p>
          <a:p>
            <a:pPr/>
            <a:r>
              <a:t>/inˈadəkwət/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Font typeface="Wingdings" pitchFamily="2" charset="2"/>
              <a:buChar char=""/>
            </a:pPr>
            <a:r>
              <a:t>Lacking the quantity or quality required; insufficient for a purpose.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TAUAADQzAACcKAAAEAAAACYAAAAIAAAAAQAAAAAAAAA="/>
              </a:ext>
            </a:extLst>
          </p:cNvSpPr>
          <p:nvPr>
            <p:ph type="subTitle" idx="1"/>
          </p:nvPr>
        </p:nvSpPr>
        <p:spPr>
          <a:xfrm>
            <a:off x="645795" y="861060"/>
            <a:ext cx="7677785" cy="574040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My friend Daniel is an accomplished Graphic Designer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am an accomplished software developer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Tina is a very accomplished person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s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pAAAACQAAAAEAAAABAAAAAAAAAAAAAAAAAAAAAAAAAC0AAAAKAAAAAQAAAAEAAAAAAAAAAAAAAAAAAAAAAAAA"/>
      </p:ext>
    </p:ext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DQzAACwIgAAAAAAACYAAAAIAAAAAQAAAAAAAAA="/>
              </a:ext>
            </a:extLst>
          </p:cNvSpPr>
          <p:nvPr>
            <p:ph type="subTitle" idx="1"/>
          </p:nvPr>
        </p:nvSpPr>
        <p:spPr>
          <a:xfrm>
            <a:off x="645795" y="358775"/>
            <a:ext cx="7677785" cy="52800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These sandwiches are inadequate.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There is an inadequate amount of chairs.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think our business proposal is inadequate.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new hires skill level is inadequate.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o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pAAAACQAAAAEAAAABAAAAAAAAAAAAAAAAAAAAAAAAAA=="/>
      </p:ext>
    </p:ext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Attentive</a:t>
            </a:r>
          </a:p>
          <a:p>
            <a:pPr/>
            <a:r>
              <a:t>/əˈten(t)iv/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Paying close attention to something.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Assiduously attending to the comfort or wishes of others.</a:t>
            </a: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  <a:r>
              <a:t>(Oxford Languages Definitions)</a:t>
            </a:r>
          </a:p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xAE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87020"/>
            <a:ext cx="7677785" cy="535178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Michelle is a very attentive mother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He was a very attentive waiter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sales team are very attentive to their customers.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shareholders were very attentive at the meeting.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k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JQAAAAgAAAABAAAAAQAAAAAAAAAAAAAAAAAAAAAAAAA="/>
      </p:ext>
    </p:extLst>
  </p:timing>
</p:sld>
</file>

<file path=ppt/slides/slide4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kA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CA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Favourable</a:t>
            </a:r>
          </a:p>
          <a:p>
            <a:pPr/>
            <a:r>
              <a:t>/ˈfāv(ə)r(ə)bəl/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DYJ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409003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Expressing approval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To the advantage of someone or something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vQU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932815"/>
            <a:ext cx="7677785" cy="470598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He had a favourable opinion of me.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conditions are favourable to start up this kind of business.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outlook is favourable.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Logical</a:t>
            </a:r>
          </a:p>
          <a:p>
            <a:pPr/>
            <a:r>
              <a:t>/ˈläjək(ə)l/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Of or according to the rules of logic or formal argument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iAMAADQzAACwIgAAEAAAACYAAAAIAAAAAQAAAAAAAAA="/>
              </a:ext>
            </a:extLst>
          </p:cNvSpPr>
          <p:nvPr>
            <p:ph type="subTitle" idx="1"/>
          </p:nvPr>
        </p:nvSpPr>
        <p:spPr>
          <a:xfrm>
            <a:off x="645795" y="574040"/>
            <a:ext cx="7677785" cy="506476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Her way of thinking is very logical.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proposal is logical, I’ll submit it to my partners.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Let’s look at the data again to see if it’s logical to take action right now.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way a computer thinks is logical.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Ovff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3wIAAKUzAADrCwAAEAAAACYAAAAIAAAAAQAAAAAAAAA="/>
              </a:ext>
            </a:extLst>
          </p:cNvSpPr>
          <p:nvPr>
            <p:ph type="ctrTitle"/>
          </p:nvPr>
        </p:nvSpPr>
        <p:spPr>
          <a:xfrm>
            <a:off x="622935" y="466725"/>
            <a:ext cx="7772400" cy="1470660"/>
          </a:xfrm>
        </p:spPr>
        <p:txBody>
          <a:bodyPr/>
          <a:lstStyle/>
          <a:p>
            <a:pPr/>
            <a:r>
              <a:t>Unbeatable</a:t>
            </a:r>
          </a:p>
          <a:p>
            <a:pPr/>
            <a:r>
              <a:t>/ˌənˈbēdəb(ə)l/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vff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rw0AADQzAACwIgAAAAAAACYAAAAIAAAAAQAAAAAAAAA="/>
              </a:ext>
            </a:extLst>
          </p:cNvSpPr>
          <p:nvPr>
            <p:ph type="subTitle" idx="1"/>
          </p:nvPr>
        </p:nvSpPr>
        <p:spPr>
          <a:xfrm>
            <a:off x="645795" y="2224405"/>
            <a:ext cx="7677785" cy="3414395"/>
          </a:xfrm>
        </p:spPr>
        <p:txBody>
          <a:bodyPr/>
          <a:lstStyle/>
          <a:p>
            <a:pPr>
              <a:buNone/>
            </a:pPr>
            <a:r>
              <a:t>Adjective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Not able to be defeated or exceeded in a contest or commercial market.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2024-02-17T11:13:58Z</dcterms:created>
  <dcterms:modified xsi:type="dcterms:W3CDTF">2024-02-29T03:17:14Z</dcterms:modified>
</cp:coreProperties>
</file>