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74" r:id="rId6"/>
    <p:sldId id="273" r:id="rId7"/>
    <p:sldId id="272" r:id="rId8"/>
    <p:sldId id="271" r:id="rId9"/>
    <p:sldId id="270" r:id="rId10"/>
    <p:sldId id="269" r:id="rId11"/>
    <p:sldId id="268" r:id="rId12"/>
    <p:sldId id="267" r:id="rId13"/>
    <p:sldId id="266" r:id="rId14"/>
    <p:sldId id="265" r:id="rId15"/>
    <p:sldId id="264" r:id="rId16"/>
    <p:sldId id="263" r:id="rId17"/>
    <p:sldId id="262" r:id="rId18"/>
    <p:sldId id="261" r:id="rId19"/>
    <p:sldId id="260" r:id="rId20"/>
    <p:sldId id="259" r:id="rId21"/>
    <p:sldId id="258" r:id="rId22"/>
    <p:sldId id="257" r:id="rId23"/>
    <p:sldId id="275" r:id="rId24"/>
    <p:sldId id="256" r:id="rId25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708326806" val="982" revOS="4"/>
      <pr:smFileRevision xmlns:pr="smNativeData" dt="1708326806" val="101"/>
      <pr:guideOptions xmlns:pr="smNativeData" dt="170832680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0" d="100"/>
          <a:sy n="70" d="100"/>
        </p:scale>
        <p:origin x="1155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70" d="100"/>
          <a:sy n="70" d="100"/>
        </p:scale>
        <p:origin x="1155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DAEA-A4D2-392C-9CD4-5279949A6A0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D614-5AD2-3920-9CD4-AC75989A6AF9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F7AD-E3D2-3901-9CD4-1554B99A6A4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C62A-64D2-3930-9CD4-9265889A6AC7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E754-1AD2-3911-9CD4-EC44A99A6AB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BE32-7CD2-3948-9CD4-8A1DF09A6ADF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DA8D-C3D2-392C-9CD4-3579949A6A6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A205-4BD2-3954-9CD4-BD01EC9A6AE8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lv/S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A436-78D2-3952-9CD4-8E07EA9A6AD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FE32-7CD2-3908-9CD4-8A5DB09A6ADF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E100-4ED2-3917-9CD4-B842AF9A6AED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D67F-31D2-3920-9CD4-C775989A6A92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lv/S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lv/S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A529-67D2-3953-9CD4-9106EB9A6AC4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ED56-18D2-391B-9CD4-EE4EA39A6ABB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8E50-1ED2-3978-9CD4-E82DC09A6ABD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D865-2BD2-392E-9CD4-DD7B969A6A88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FE45-0BD2-3908-9CD4-FD5DB09A6AA8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908E-C0D2-3966-9CD4-3633DE9A6A63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9392-DCD2-3965-9CD4-2A30DD9A6A7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D618-56D2-3920-9CD4-A075989A6AF5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C7BC-F2D2-3931-9CD4-0464899A6A51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9D7F-31D2-396B-9CD4-C73ED39A6A92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F6CC3F4-BAD2-3935-9CD4-4C608D9A6A1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F6CD5E6-A8D2-3923-9CD4-5E769B9A6A0B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TAUAAKUzAABYDgAAEAAAACYAAAAIAAAAAQAAAAAAAAA="/>
              </a:ext>
            </a:extLst>
          </p:cNvSpPr>
          <p:nvPr>
            <p:ph type="ctrTitle"/>
          </p:nvPr>
        </p:nvSpPr>
        <p:spPr>
          <a:xfrm>
            <a:off x="622935" y="861060"/>
            <a:ext cx="7772400" cy="1470660"/>
          </a:xfrm>
        </p:spPr>
        <p:txBody>
          <a:bodyPr/>
          <a:lstStyle/>
          <a:p>
            <a:pPr/>
            <a:r>
              <a:t>Official</a:t>
            </a:r>
          </a:p>
          <a:p>
            <a:pPr/>
            <a:r>
              <a:t>/əˈfiSH(ə)l/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qBE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2870200"/>
            <a:ext cx="6400800" cy="276860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Relating to an authority or public body and it’s duties, actions and responsibilities.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UwE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215265"/>
            <a:ext cx="6400800" cy="542353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They are a humanitarian organisation.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mine expansion has been delayed due to humanitarian concerns.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strive to implement humanitarian policies.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Our business donates to humanitarian charities.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lv/S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AwAAggIAAFgzAAB6CwAAEAAAACYAAAAIAAAAAQAAAAAAAAA="/>
              </a:ext>
            </a:extLst>
          </p:cNvSpPr>
          <p:nvPr>
            <p:ph type="ctrTitle"/>
          </p:nvPr>
        </p:nvSpPr>
        <p:spPr>
          <a:xfrm>
            <a:off x="574040" y="407670"/>
            <a:ext cx="7772400" cy="1457960"/>
          </a:xfrm>
        </p:spPr>
        <p:txBody>
          <a:bodyPr/>
          <a:lstStyle/>
          <a:p>
            <a:pPr/>
            <a:r>
              <a:t>Objective </a:t>
            </a:r>
          </a:p>
          <a:p>
            <a:pPr/>
            <a:r>
              <a:t>/əbˈjektiv/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Pg0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2152650"/>
            <a:ext cx="6400800" cy="348615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(of a person or their judgment) Not influenced by personal feelings or opinions in considering and representing facts.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FwM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502285"/>
            <a:ext cx="6400800" cy="513651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My objective opinion is that this a good idea.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 need an objective opinion.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Peter is skilled at viewing data in an objective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lv/SZQYAAAAFAAAAAAAAAAEAAAABAAAAAAAAAAAAAAAAAAAAAAAAAAkAAAABAAAAAQAAAAEAAAAAAAAAAAAAAAAAAAAAAAAADQAAAAIAAAABAAAAAQAAAAAAAAAAAAAAAAAAAAAAAAARAAAAAwAAAAEAAAABAAAAAAAAAAAAAAAAAAAAAAAAABUAAAAEAAAAAQAAAAEAAAAAAAAAAAAAAAAAAAAAAAAAGQAAAAUAAAABAAAAAQAAAAAAAAAAAAAAAAAAAAAAAAA="/>
      </p:ext>
    </p:ext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bgIAAMkzAAB6CwAAEAAAACYAAAAIAAAAAQAAAAAAAAA="/>
              </a:ext>
            </a:extLst>
          </p:cNvSpPr>
          <p:nvPr>
            <p:ph type="ctrTitle"/>
          </p:nvPr>
        </p:nvSpPr>
        <p:spPr>
          <a:xfrm>
            <a:off x="645795" y="394970"/>
            <a:ext cx="7772400" cy="1470660"/>
          </a:xfrm>
        </p:spPr>
        <p:txBody>
          <a:bodyPr/>
          <a:lstStyle/>
          <a:p>
            <a:pPr/>
            <a:r>
              <a:t>Proficient</a:t>
            </a:r>
          </a:p>
          <a:p>
            <a:pPr/>
            <a:r>
              <a:t>/prəˈfiSH(ə)nt/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BwAArw0AADsvAADYJgAAEAAAACYAAAAIAAAAAQAAAAAAAAA="/>
              </a:ext>
            </a:extLst>
          </p:cNvSpPr>
          <p:nvPr>
            <p:ph type="subTitle" idx="1"/>
          </p:nvPr>
        </p:nvSpPr>
        <p:spPr>
          <a:xfrm>
            <a:off x="1276985" y="2224405"/>
            <a:ext cx="6400800" cy="4090035"/>
          </a:xfrm>
        </p:spPr>
        <p:txBody>
          <a:bodyPr/>
          <a:lstStyle/>
          <a:p>
            <a:pPr>
              <a:buNone/>
            </a:pPr>
            <a:r>
              <a:t>Adjective</a:t>
            </a:r>
          </a:p>
          <a:p>
            <a:pPr>
              <a:buNone/>
            </a:pPr>
          </a:p>
          <a:p>
            <a:pPr>
              <a:buNone/>
            </a:pPr>
          </a:p>
          <a:p>
            <a:pPr>
              <a:buFont typeface="Wingdings" pitchFamily="2" charset="2"/>
              <a:buChar char=""/>
            </a:pPr>
            <a:r>
              <a:t>Competent or skilled in doing or using something.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  <a:p>
            <a:pPr>
              <a:buFont typeface="Wingdings" pitchFamily="2" charset="2"/>
              <a:buChar char="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pgI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430530"/>
            <a:ext cx="6400800" cy="520827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Steven is a proficient businessman.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 am a proficient martial artist.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They are a proficient business.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chef is an extremely proficient cook.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lv/SZQg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"/>
      </p:ext>
    </p:ext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pgIAAMkzAACyCwAAEAAAACYAAAAIAAAAAQAAAAAAAAA="/>
              </a:ext>
            </a:extLst>
          </p:cNvSpPr>
          <p:nvPr>
            <p:ph type="ctrTitle"/>
          </p:nvPr>
        </p:nvSpPr>
        <p:spPr>
          <a:xfrm>
            <a:off x="645795" y="430530"/>
            <a:ext cx="7772400" cy="1470660"/>
          </a:xfrm>
        </p:spPr>
        <p:txBody>
          <a:bodyPr/>
          <a:lstStyle/>
          <a:p>
            <a:pPr/>
            <a:r>
              <a:t>Organized</a:t>
            </a:r>
          </a:p>
          <a:p>
            <a:pPr/>
            <a:r>
              <a:t>/ˈôrɡəˌnīzd/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CAAAfw0AAKwvAABnJgAAEAAAACYAAAAIAAAAAQAAAAAAAAA="/>
              </a:ext>
            </a:extLst>
          </p:cNvSpPr>
          <p:nvPr>
            <p:ph type="subTitle" idx="1"/>
          </p:nvPr>
        </p:nvSpPr>
        <p:spPr>
          <a:xfrm>
            <a:off x="1348740" y="2193925"/>
            <a:ext cx="6400800" cy="4048760"/>
          </a:xfrm>
        </p:spPr>
        <p:txBody>
          <a:bodyPr/>
          <a:lstStyle/>
          <a:p>
            <a:pPr/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Arranged in a systematic way, especially on a large scale.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Having one's affairs in order so as to deal with them efficiently.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FwM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502285"/>
            <a:ext cx="6400800" cy="513651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That company is extremely organized.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 am a very organized individual.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need to become more organized, our work is becoming chaotic.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Amazon is a well organized business.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lv/S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kAwAAbgIAADQzAAB6CwAAEAAAACYAAAAIAAAAAQAAAAAAAAA="/>
              </a:ext>
            </a:extLst>
          </p:cNvSpPr>
          <p:nvPr>
            <p:ph type="ctrTitle"/>
          </p:nvPr>
        </p:nvSpPr>
        <p:spPr>
          <a:xfrm>
            <a:off x="551180" y="394970"/>
            <a:ext cx="7772400" cy="1470660"/>
          </a:xfrm>
        </p:spPr>
        <p:txBody>
          <a:bodyPr/>
          <a:lstStyle/>
          <a:p>
            <a:pPr/>
            <a:r>
              <a:t>Fundamental</a:t>
            </a:r>
          </a:p>
          <a:p>
            <a:pPr/>
            <a:r>
              <a:t>/ˌfəndəˈmen(t)l/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Pg0AANAvAAArKAAAEAAAACYAAAAIAAAAAQAAAAAAAAA="/>
              </a:ext>
            </a:extLst>
          </p:cNvSpPr>
          <p:nvPr>
            <p:ph type="subTitle" idx="1"/>
          </p:nvPr>
        </p:nvSpPr>
        <p:spPr>
          <a:xfrm>
            <a:off x="1371600" y="2152650"/>
            <a:ext cx="6400800" cy="437705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Forming a necessary base or core; of central importance.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  <a:p>
            <a:pPr>
              <a:buFont typeface="Wingdings" pitchFamily="2" charset="2"/>
              <a:buChar char="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BwAAygMAADsvAADZJgAAEAAAACYAAAAIAAAAAQAAAAAAAAA="/>
              </a:ext>
            </a:extLst>
          </p:cNvSpPr>
          <p:nvPr>
            <p:ph type="subTitle" idx="1"/>
          </p:nvPr>
        </p:nvSpPr>
        <p:spPr>
          <a:xfrm>
            <a:off x="1276985" y="615950"/>
            <a:ext cx="6400800" cy="569912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Sales is a fundamental part of any business.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document is fundamental to our business proposal.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purchase of this land was fundamental in founding our business.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Water is a fundamental ingredient of tea.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lv/S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3BAAANQIAAIc0AABBCwAAAAAAACYAAAAIAAAAAQAAAAAAAAA="/>
              </a:ext>
            </a:extLst>
          </p:cNvSpPr>
          <p:nvPr>
            <p:ph type="ctrTitle"/>
          </p:nvPr>
        </p:nvSpPr>
        <p:spPr>
          <a:xfrm>
            <a:off x="766445" y="358775"/>
            <a:ext cx="7772400" cy="1470660"/>
          </a:xfrm>
        </p:spPr>
        <p:txBody>
          <a:bodyPr/>
          <a:lstStyle/>
          <a:p>
            <a:pPr/>
            <a:r>
              <a:t>Enthusiastic</a:t>
            </a:r>
          </a:p>
          <a:p>
            <a:pPr/>
            <a:r>
              <a:t>/inˌTHo͞ozēˈastik,enˌTHo͞ozēˈastik/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Pg0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2152650"/>
            <a:ext cx="6400800" cy="348615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Having or showing intense and eager enjoyment, interest, or approval.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pgI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430530"/>
            <a:ext cx="6400800" cy="520827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 country’s official language is English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They are the official representatives of our client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official judges will determine your overall score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lv/SZQYAAAAFAAAAAAAAAAEAAAABAAAAAAAAAAAAAAAAAAAAAAAAAAkAAAABAAAAAQAAAAEAAAAAAAAAAAAAAAAAAAAAAAAADQAAAAIAAAABAAAAAQAAAAAAAAAAAAAAAAAAAAAAAAARAAAAAwAAAAEAAAABAAAAAAAAAAAAAAAAAAAAAAAAABUAAAAEAAAAAQAAAAEAAAAAAAAAAAAAAAAAAAAAAAAAGQAAAAUAAAABAAAAAQAAAAAAAAAAAAAAAAAAAAAAAAA="/>
      </p:ext>
    </p:ext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+QMAAMMvAACeIgAAAAAAACYAAAAIAAAAAQAAAAAAAAA="/>
              </a:ext>
            </a:extLst>
          </p:cNvSpPr>
          <p:nvPr>
            <p:ph type="subTitle" idx="1"/>
          </p:nvPr>
        </p:nvSpPr>
        <p:spPr>
          <a:xfrm>
            <a:off x="1363345" y="645795"/>
            <a:ext cx="6400800" cy="498157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My team are very enthusiastic.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She’s a very enthusiastic worker.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 wish our company was more enthusiastic about sales.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 like enthusiastic people.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lv/SZQg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"/>
      </p:ext>
    </p:ext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2wQAAKUzAADnDQAAEAAAACYAAAAIAAAAAQAAAAAAAAA="/>
              </a:ext>
            </a:extLst>
          </p:cNvSpPr>
          <p:nvPr>
            <p:ph type="ctrTitle"/>
          </p:nvPr>
        </p:nvSpPr>
        <p:spPr>
          <a:xfrm>
            <a:off x="622935" y="789305"/>
            <a:ext cx="7772400" cy="1470660"/>
          </a:xfrm>
        </p:spPr>
        <p:txBody>
          <a:bodyPr/>
          <a:lstStyle/>
          <a:p>
            <a:pPr/>
            <a:r>
              <a:t>Growing</a:t>
            </a:r>
          </a:p>
          <a:p>
            <a:pPr/>
            <a:r>
              <a:t>/ˈɡrōiNG/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Ag8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2439670"/>
            <a:ext cx="6400800" cy="3199130"/>
          </a:xfrm>
        </p:spPr>
        <p:txBody>
          <a:bodyPr/>
          <a:lstStyle/>
          <a:p>
            <a:pPr/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(of a living thing) Undergoing natural development by increasing in size and changing physically.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Becoming greater over a period of time; increasing.</a:t>
            </a: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NQI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358775"/>
            <a:ext cx="6400800" cy="528002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My plants are growing slowly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Our company is growing at a rapid rate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Our finances are a growing concern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Our sales department is growing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lv/S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pgIAAMkzAACyCwAAEAAAACYAAAAIAAAAAQAAAAAAAAA="/>
              </a:ext>
            </a:extLst>
          </p:cNvSpPr>
          <p:nvPr>
            <p:ph type="ctrTitle"/>
          </p:nvPr>
        </p:nvSpPr>
        <p:spPr>
          <a:xfrm>
            <a:off x="645795" y="430530"/>
            <a:ext cx="7772400" cy="1470660"/>
          </a:xfrm>
        </p:spPr>
        <p:txBody>
          <a:bodyPr/>
          <a:lstStyle/>
          <a:p>
            <a:pPr/>
            <a:r>
              <a:t>Economical</a:t>
            </a:r>
          </a:p>
          <a:p>
            <a:pPr/>
            <a:r>
              <a:t>/ˌekəˈnämək(ə)/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zQwAANAvAAD2JQAAEAAAACYAAAAIAAAAAQAAAAAAAAA="/>
              </a:ext>
            </a:extLst>
          </p:cNvSpPr>
          <p:nvPr>
            <p:ph type="subTitle" idx="1"/>
          </p:nvPr>
        </p:nvSpPr>
        <p:spPr>
          <a:xfrm>
            <a:off x="1371600" y="2080895"/>
            <a:ext cx="6400800" cy="409003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Giving good value or service in relation to the amount of money, time, or effort spent.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FwM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502285"/>
            <a:ext cx="6400800" cy="513651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We want our product to be an economical purchase for our customers.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coffee shop is economical.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Our recent improvements were very economical.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I’ve just made an economical investment.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lv/S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agQAADo0AAB2DQAAEAAAACYAAAAIAAAAAQAAAAAAAAA="/>
              </a:ext>
            </a:extLst>
          </p:cNvSpPr>
          <p:nvPr>
            <p:ph type="ctrTitle"/>
          </p:nvPr>
        </p:nvSpPr>
        <p:spPr>
          <a:xfrm>
            <a:off x="717550" y="717550"/>
            <a:ext cx="7772400" cy="1470660"/>
          </a:xfrm>
        </p:spPr>
        <p:txBody>
          <a:bodyPr/>
          <a:lstStyle/>
          <a:p>
            <a:pPr/>
            <a:r>
              <a:t>Comprehensive</a:t>
            </a:r>
          </a:p>
          <a:p>
            <a:pPr/>
            <a:r>
              <a:t>/ˌkämprəˈhensiv/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yBwAAVRAAAFIvAAAdGwAAEAAAACYAAAAIAAAAAQAAAAAAAAA="/>
              </a:ext>
            </a:extLst>
          </p:cNvSpPr>
          <p:nvPr>
            <p:ph type="subTitle" idx="1"/>
          </p:nvPr>
        </p:nvSpPr>
        <p:spPr>
          <a:xfrm>
            <a:off x="1291590" y="2654935"/>
            <a:ext cx="6400800" cy="175260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Complete; including all or nearly all elements or aspects of something.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iAM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574040"/>
            <a:ext cx="6400800" cy="506476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 library has a comprehensive range of books.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was a very comprehensive explanation.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have a comprehensive business plan.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have a comprehensive list of suppliers.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lv/S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BAAAbgIAABY0AAB6CwAAEAAAACYAAAAIAAAAAQAAAAAAAAA="/>
              </a:ext>
            </a:extLst>
          </p:cNvSpPr>
          <p:nvPr>
            <p:ph type="ctrTitle"/>
          </p:nvPr>
        </p:nvSpPr>
        <p:spPr>
          <a:xfrm>
            <a:off x="694690" y="394970"/>
            <a:ext cx="7772400" cy="1470660"/>
          </a:xfrm>
        </p:spPr>
        <p:txBody>
          <a:bodyPr/>
          <a:lstStyle/>
          <a:p>
            <a:pPr/>
            <a:r>
              <a:t>Humanitarian</a:t>
            </a:r>
          </a:p>
          <a:p>
            <a:pPr/>
            <a:r>
              <a:t>/hyo͞oˌmanəˈterēən/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lv/S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XAwAANAvAACFJQAAEAAAACYAAAAIAAAAAQAAAAAAAAA="/>
              </a:ext>
            </a:extLst>
          </p:cNvSpPr>
          <p:nvPr>
            <p:ph type="subTitle" idx="1"/>
          </p:nvPr>
        </p:nvSpPr>
        <p:spPr>
          <a:xfrm>
            <a:off x="1371600" y="2009140"/>
            <a:ext cx="6400800" cy="409003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Concerned with or seeking to promote human welfare.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User</cp:lastModifiedBy>
  <cp:revision>0</cp:revision>
  <dcterms:created xsi:type="dcterms:W3CDTF">2024-02-19T02:43:47Z</dcterms:created>
  <dcterms:modified xsi:type="dcterms:W3CDTF">2024-02-19T07:13:26Z</dcterms:modified>
</cp:coreProperties>
</file>