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75" r:id="rId17"/>
    <p:sldId id="274" r:id="rId18"/>
    <p:sldId id="273" r:id="rId19"/>
    <p:sldId id="272" r:id="rId20"/>
    <p:sldId id="271" r:id="rId21"/>
    <p:sldId id="259" r:id="rId22"/>
    <p:sldId id="258" r:id="rId23"/>
    <p:sldId id="257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012310" val="982" revOS="4"/>
      <pr:smFileRevision xmlns:pr="smNativeData" dt="1709012310" val="101"/>
      <pr:guideOptions xmlns:pr="smNativeData" dt="170901231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3A34-7AD2-A2CC-9C4F-8C9974016AD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1893-DDD2-A2EE-9C4F-2BBB56016A7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59E6-A8D2-A2AF-9C4F-5EFA17016A0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6784-CAD2-A291-9C4F-3CC429016A69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5E79-37D2-A2A8-9C4F-C1FD10016A9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223E-70D2-A2D4-9C4F-86816C016AD3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2F63-2DD2-A2D9-9C4F-DB8C61016A8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56FA-B4D2-A2A0-9C4F-42F518016A1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10B1-FFD2-A2E6-9C4F-09B35E016A5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7FE4-AAD2-A289-9C4F-5CDC31016A0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01D5-9BD2-A2F7-9C4F-6DA24F016A3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1233-7DD2-A2E4-9C4F-8BB15C016AD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VnX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VnX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7416-58D2-A282-9C4F-AED73A016AFB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79C8-86D2-A28F-9C4F-70DA37016A2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192E-60D2-A2EF-9C4F-96BA57016AC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035D-13D2-A2F5-9C4F-E5A04D016AB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163D-73D2-A2E0-9C4F-85B558016AD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3824-6AD2-A2CE-9C4F-9C9B76016AC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43EE-A0D2-A2B5-9C4F-56E00D016A0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Q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62E4-AAD2-A294-9C4F-5CC12C016A0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F76696-D8D2-A290-9C4F-2EC528016A7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F70602-4CD2-A2F0-9C4F-BAA548016AE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F76BD7-99D2-A29D-9C4F-6FC825016A3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F77DC2-8CD2-A28B-9C4F-7ADE33016A2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Brave</a:t>
            </a:r>
          </a:p>
          <a:p>
            <a:pPr/>
            <a:r>
              <a:t>/brāv/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Ready to face and endure danger or pain; showing courage.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way they’ve decorated this restaurant is noteworthy.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Jenny’s donation to us was noteworthy.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These errors by our accounts team are noteworthy.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Rational</a:t>
            </a:r>
          </a:p>
          <a:p>
            <a:pPr/>
            <a:r>
              <a:t>/ˈraSH(ə)nəl/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Based on or in accordance with reason or logic.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iAM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574040"/>
            <a:ext cx="6400800" cy="559689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was a rational decision and it’s really boosted our sales.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Make sure that your suggestions to the board of directors are rational!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rational to eat when you feel hungry.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Scientists are very rational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Functional</a:t>
            </a:r>
          </a:p>
          <a:p>
            <a:pPr/>
            <a:r>
              <a:t>/ˈfəNG(k)SH(ə)nəl/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Of or having a special activity, purpose, or task; relating to the way in which something works or operates.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Designed to be practical and useful, rather than attractive.</a:t>
            </a:r>
          </a:p>
          <a:p>
            <a:pPr>
              <a:buNone/>
            </a:pPr>
            <a:r>
              <a:t>(Oxford Languages Definitions)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machines in the factory are functional.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Elena is an extremely functional person.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house is simple but functional.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Running is a functional activity for the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Justifiable</a:t>
            </a:r>
          </a:p>
          <a:p>
            <a:pPr/>
            <a:r>
              <a:t>/ˈjəstəˌfīəbəl,ˌjəstəˈfīəbəl/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Able to be shown to be right or reasonable; defensible.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Insulting the staff like that was not justifiable Ben.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Buying 1000 computers for one office is not financially justifiable!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decision is justifiable, just look at how beneficial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Profitable</a:t>
            </a:r>
          </a:p>
          <a:p>
            <a:pPr/>
            <a:r>
              <a:t>/ˈpräfədəb(ə)l/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(of a business or activity) Yielding profit or financial gain.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Beneficial; useful.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She’s selling cookies for 15 dollars each, that must be highly profitable.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Expanding our factory has been very profitable.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Selling these wood boards won’t be profitable.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advertising campaign will be profitable.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Tactful</a:t>
            </a:r>
          </a:p>
          <a:p>
            <a:pPr/>
            <a:r>
              <a:t>/ˈtak(t)f(ə)l/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Having or showing tact.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was very brave of him to stand up to the directors like that.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Daniel is as brave as a lion.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to be brave and send out these unfavourable contracts.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was a brave decision!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xAE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87020"/>
            <a:ext cx="6400800" cy="588391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Be tactful when talking to the boss, he’s a little angry.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Sarah is very tactful when she gives bad news.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need to be extremely tactful when talking about sensitive subjects.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wasn’t very tactful of me to shout at my friends like that.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Beneficial</a:t>
            </a:r>
          </a:p>
          <a:p>
            <a:pPr/>
            <a:r>
              <a:t>/ˌbenəˈfiSH(ə)l/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Favorable or advantageous; resulting in good.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pg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430530"/>
            <a:ext cx="6400800" cy="574040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This agreement will not be very beneficial, don’t sign the document.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new upgrade to our equipment was very beneficial.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meeting will be beneficial to corporate.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Disciplined</a:t>
            </a:r>
          </a:p>
          <a:p>
            <a:pPr/>
            <a:r>
              <a:t>/ˈdisəplənd/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Showing a controlled form of behavior or way of working.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IAAMMvAAD2JQAAEAAAACYAAAAIAAAAAQAAAAAAAAA="/>
              </a:ext>
            </a:extLst>
          </p:cNvSpPr>
          <p:nvPr>
            <p:ph type="subTitle" idx="1"/>
          </p:nvPr>
        </p:nvSpPr>
        <p:spPr>
          <a:xfrm>
            <a:off x="1363345" y="35877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warehouse workers are very disciplined.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He’s a disciplined manager.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company is very disciplined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nW3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Lucrative</a:t>
            </a:r>
          </a:p>
          <a:p>
            <a:pPr/>
            <a:r>
              <a:t>/ˈlo͞okrədiv/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 </a:t>
            </a:r>
          </a:p>
          <a:p>
            <a:pPr/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Producing a great deal of profit.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This will be a very lucrative opportunity for us.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Selling courses to the public is lucrative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I’ve looked at the markup on their products, those products are lucrative.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need our business to become lucrative.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VnXd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MkzAABB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72400" cy="1470660"/>
          </a:xfrm>
        </p:spPr>
        <p:txBody>
          <a:bodyPr/>
          <a:lstStyle/>
          <a:p>
            <a:pPr/>
            <a:r>
              <a:t>Noteworthy</a:t>
            </a:r>
          </a:p>
          <a:p>
            <a:pPr/>
            <a:r>
              <a:t>/ˈnōtˌwərT͟Hē/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VnXd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nQwAAMMvAAD2J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50415"/>
            <a:ext cx="6400800" cy="412051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/>
          </a:p>
          <a:p>
            <a:pPr>
              <a:buFont typeface="Wingdings" pitchFamily="2" charset="2"/>
              <a:buChar char=""/>
            </a:pPr>
            <a:r>
              <a:t>Interesting, significant, or unusual.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2024-02-19T07:14:06Z</dcterms:created>
  <dcterms:modified xsi:type="dcterms:W3CDTF">2024-02-27T05:38:30Z</dcterms:modified>
</cp:coreProperties>
</file>