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74" r:id="rId7"/>
    <p:sldId id="273" r:id="rId8"/>
    <p:sldId id="272" r:id="rId9"/>
    <p:sldId id="271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  <p:sldId id="262" r:id="rId19"/>
    <p:sldId id="261" r:id="rId20"/>
    <p:sldId id="260" r:id="rId21"/>
    <p:sldId id="259" r:id="rId22"/>
    <p:sldId id="258" r:id="rId23"/>
    <p:sldId id="275" r:id="rId24"/>
    <p:sldId id="256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9021851" val="982" revOS="4"/>
      <pr:smFileRevision xmlns:pr="smNativeData" dt="1709021851" val="101"/>
      <pr:guideOptions xmlns:pr="smNativeData" dt="170902185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1155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1155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C3B8-F6D3-1035-9DFD-00608DB36B5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CCF3-BDD3-103A-9DFD-4B6F82B36B1E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81BC-F2D3-1077-9DFD-0422CFB36B5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E39D-D3D3-1015-9DFD-2540ADB36B70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8D85-CBD3-107B-9DFD-3D2EC3B36B6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AC72-3CD3-105A-9DFD-CA0FE2B36B9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CCB0-FED3-103A-9DFD-086F82B36B5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C7D1-9FD3-1031-9DFD-696489B36B3C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5r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CF54-1AD3-1039-9DFD-EC6C81B36BB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B359-17D3-1045-9DFD-E110FDB36BB4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C1EB-A5D3-1037-9DFD-53628FB36B0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B484-CAD3-1042-9DFD-3C17FAB36B6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m5r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m5r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s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h3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DC6E-20D3-102A-9DFD-D67F92B36B8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v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F90B-45D3-100F-9DFD-B35AB7B36BE6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8614-5AD3-1070-9DFD-AC25C8B36BF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A3B9-F7D3-1055-9DFD-0100EDB36B54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9E4E-00D3-1068-9DFD-F63DD0B36BA3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C5B1-FFD3-1033-9DFD-09668BB36B5C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E933-7DD3-101F-9DFD-8B4AA7B36BD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F85A-14D3-100E-9DFD-E25BB6B36BB7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59522-6CD3-1063-9DFD-9A36DBB36BC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5E4CD-83D3-1012-9DFD-7547AAB36B20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E45C61A-54D3-1030-9DFD-A26588B36BF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E45892B-65D3-107F-9DFD-932AC7B36BC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QEAADo0AAAJCwAAAAAAACYAAAAIAAAAAQAAAAAAAAA="/>
              </a:ext>
            </a:extLst>
          </p:cNvSpPr>
          <p:nvPr>
            <p:ph type="ctrTitle"/>
          </p:nvPr>
        </p:nvSpPr>
        <p:spPr>
          <a:xfrm>
            <a:off x="717550" y="323215"/>
            <a:ext cx="7772400" cy="1470660"/>
          </a:xfrm>
        </p:spPr>
        <p:txBody>
          <a:bodyPr/>
          <a:lstStyle/>
          <a:p>
            <a:pPr/>
            <a:r>
              <a:t>Advanced</a:t>
            </a:r>
          </a:p>
          <a:p>
            <a:pPr/>
            <a:r>
              <a:t>/ədˈvanst/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AY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ws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1937385"/>
            <a:ext cx="6400800" cy="370141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Modern and recently developed.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Far on or ahead in development or progress.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QIAANAvAABnJgAAAAAAACYAAAAIAAAAAQAAAAAAAAA="/>
              </a:ext>
            </a:extLst>
          </p:cNvSpPr>
          <p:nvPr>
            <p:ph type="subTitle" idx="1"/>
          </p:nvPr>
        </p:nvSpPr>
        <p:spPr>
          <a:xfrm>
            <a:off x="1371600" y="429895"/>
            <a:ext cx="6400800" cy="581279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Those young people are very professional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man is a professional salesman.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He’s a professional boxer.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way she made that coffee was very professional.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3wIAADo0AADrCwAAAAAAACYAAAAIAAAAAQAAAAAAAAA="/>
              </a:ext>
            </a:extLst>
          </p:cNvSpPr>
          <p:nvPr>
            <p:ph type="ctrTitle"/>
          </p:nvPr>
        </p:nvSpPr>
        <p:spPr>
          <a:xfrm>
            <a:off x="717550" y="466725"/>
            <a:ext cx="7772400" cy="1470660"/>
          </a:xfrm>
        </p:spPr>
        <p:txBody>
          <a:bodyPr/>
          <a:lstStyle/>
          <a:p>
            <a:pPr/>
            <a:r>
              <a:t>Tireless</a:t>
            </a:r>
          </a:p>
          <a:p>
            <a:pPr/>
            <a:r>
              <a:t>/ˈtī(ə)rləs/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L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UCAAAPg0AADQwAACcKAAAAAAAACYAAAAIAAAAAQAAAAAAAAA="/>
              </a:ext>
            </a:extLst>
          </p:cNvSpPr>
          <p:nvPr>
            <p:ph type="subTitle" idx="1"/>
          </p:nvPr>
        </p:nvSpPr>
        <p:spPr>
          <a:xfrm>
            <a:off x="1435100" y="2152650"/>
            <a:ext cx="6400800" cy="444881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Having or showing great effort or energy.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AyJAAAA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52513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man is tireless in his efforts.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She is a tireless sous chef.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company is tireless in their dedication to expansion.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are tireless in our commitment to our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o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pAAAACQAAAAEAAAABAAAAAAAAAAAAAAAAAAAAAAAAAA=="/>
      </p:ext>
    </p:ext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UwEAAKUzAABfCgAAAAAAACYAAAAIAAAAAQAAAAAAAAA="/>
              </a:ext>
            </a:extLst>
          </p:cNvSpPr>
          <p:nvPr>
            <p:ph type="ctrTitle"/>
          </p:nvPr>
        </p:nvSpPr>
        <p:spPr>
          <a:xfrm>
            <a:off x="622935" y="215265"/>
            <a:ext cx="7772400" cy="1470660"/>
          </a:xfrm>
        </p:spPr>
        <p:txBody>
          <a:bodyPr/>
          <a:lstStyle/>
          <a:p>
            <a:pPr/>
            <a:r>
              <a:t>Welcoming</a:t>
            </a:r>
          </a:p>
          <a:p>
            <a:pPr/>
            <a:r>
              <a:t>/ˈwelkəmiNG/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mAoAANAvAABJJwAAAAAAACYAAAAIAAAAAQAAAAAAAAA="/>
              </a:ext>
            </a:extLst>
          </p:cNvSpPr>
          <p:nvPr>
            <p:ph type="subTitle" idx="1"/>
          </p:nvPr>
        </p:nvSpPr>
        <p:spPr>
          <a:xfrm>
            <a:off x="1371600" y="1722120"/>
            <a:ext cx="6400800" cy="466407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Behaving in a polite or friendly way to a guest or new arrival.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z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staff at that coffee shop were very welcoming.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need to be more welcoming towards our customers.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office has a welcoming atmosphere.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NQIAAFgzAABBCwAAAAAAACYAAAAIAAAAAQAAAAAAAAA="/>
              </a:ext>
            </a:extLst>
          </p:cNvSpPr>
          <p:nvPr>
            <p:ph type="ctrTitle"/>
          </p:nvPr>
        </p:nvSpPr>
        <p:spPr>
          <a:xfrm>
            <a:off x="574040" y="358775"/>
            <a:ext cx="7772400" cy="1470660"/>
          </a:xfrm>
        </p:spPr>
        <p:txBody>
          <a:bodyPr/>
          <a:lstStyle/>
          <a:p>
            <a:pPr/>
            <a:r>
              <a:t>Dominant</a:t>
            </a:r>
          </a:p>
          <a:p>
            <a:pPr/>
            <a:r>
              <a:t>/ˈdämənənt/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zAwAANAvAAArKAAAAAAAACYAAAAIAAAAAQAAAAAAAAA="/>
              </a:ext>
            </a:extLst>
          </p:cNvSpPr>
          <p:nvPr>
            <p:ph type="subTitle" idx="1"/>
          </p:nvPr>
        </p:nvSpPr>
        <p:spPr>
          <a:xfrm>
            <a:off x="1371600" y="2080260"/>
            <a:ext cx="6400800" cy="444944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Most important, powerful, or influential.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v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+QM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645795"/>
            <a:ext cx="6400800" cy="499300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They are the dominant construction business in this town.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This man is the most dominant English teacher here.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are the dominant players in this game.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xAEAAKUzAADQCgAAAAAAACYAAAAIAAAAAQAAAAAAAAA="/>
              </a:ext>
            </a:extLst>
          </p:cNvSpPr>
          <p:nvPr>
            <p:ph type="ctrTitle"/>
          </p:nvPr>
        </p:nvSpPr>
        <p:spPr>
          <a:xfrm>
            <a:off x="622935" y="287020"/>
            <a:ext cx="7772400" cy="1470660"/>
          </a:xfrm>
        </p:spPr>
        <p:txBody>
          <a:bodyPr/>
          <a:lstStyle/>
          <a:p>
            <a:pPr/>
            <a:r>
              <a:t>Brilliant</a:t>
            </a:r>
          </a:p>
          <a:p>
            <a:pPr/>
            <a:r>
              <a:t>/ˈbrilyənt/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wsAANAvAADYJgAAAAAAACYAAAAIAAAAAQAAAAAAAAA="/>
              </a:ext>
            </a:extLst>
          </p:cNvSpPr>
          <p:nvPr>
            <p:ph type="subTitle" idx="1"/>
          </p:nvPr>
        </p:nvSpPr>
        <p:spPr>
          <a:xfrm>
            <a:off x="1371600" y="1937385"/>
            <a:ext cx="6400800" cy="437705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(of light or color) Very bright and radiant.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Exceptionally clever or talented.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D2JQAAA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lighthouse light is brilliant.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This child is brilliant.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company is brilliant, no wonder they are so successful.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Your accountant is brilliant, anybody would be happy to hire 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k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="/>
      </p:ext>
    </p:ext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bgIAAKUzAAB6CwAAAAAAACYAAAAIAAAAAQAAAAAAAAA="/>
              </a:ext>
            </a:extLst>
          </p:cNvSpPr>
          <p:nvPr>
            <p:ph type="ctrTitle"/>
          </p:nvPr>
        </p:nvSpPr>
        <p:spPr>
          <a:xfrm>
            <a:off x="622935" y="394970"/>
            <a:ext cx="7772400" cy="1470660"/>
          </a:xfrm>
        </p:spPr>
        <p:txBody>
          <a:bodyPr/>
          <a:lstStyle/>
          <a:p>
            <a:pPr/>
            <a:r>
              <a:t>Genuine</a:t>
            </a:r>
          </a:p>
          <a:p>
            <a:pPr/>
            <a:r>
              <a:t>/ˈjenyəwən/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CFJQAAA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09003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Truly what something is said to be; authentic.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iAM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574040"/>
            <a:ext cx="6400800" cy="506476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We’ve advanced further into the market than we anticipated.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have exceptionally advanced software.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They’ve rapidly advanced their understanding of technology.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child is very advanced for his 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IAANAvAABJJwAAAAAAACYAAAAIAAAAAQAAAAAAAAA="/>
              </a:ext>
            </a:extLst>
          </p:cNvSpPr>
          <p:nvPr>
            <p:ph type="subTitle" idx="1"/>
          </p:nvPr>
        </p:nvSpPr>
        <p:spPr>
          <a:xfrm>
            <a:off x="1371600" y="430530"/>
            <a:ext cx="6400800" cy="595566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She has the most genuine smile.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This handbag is genuine.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am a genuine person.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These motorbikes aren’t genuine, they are fake replicas.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k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="/>
      </p:ext>
    </p:ext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bgIAAMkzAAB6CwAAAAAAACYAAAAIAAAAAQAAAAAAAAA="/>
              </a:ext>
            </a:extLst>
          </p:cNvSpPr>
          <p:nvPr>
            <p:ph type="ctrTitle"/>
          </p:nvPr>
        </p:nvSpPr>
        <p:spPr>
          <a:xfrm>
            <a:off x="645795" y="394970"/>
            <a:ext cx="7772400" cy="1470660"/>
          </a:xfrm>
        </p:spPr>
        <p:txBody>
          <a:bodyPr/>
          <a:lstStyle/>
          <a:p>
            <a:pPr/>
            <a:r>
              <a:t>Optimistic</a:t>
            </a:r>
          </a:p>
          <a:p>
            <a:pPr/>
            <a:r>
              <a:t>/ˌɒptɪˈmɪstɪk/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XAwAAMMvAABuIgAAAAAAACYAAAAIAAAAAQAAAAAAAAA="/>
              </a:ext>
            </a:extLst>
          </p:cNvSpPr>
          <p:nvPr>
            <p:ph type="subTitle" idx="1"/>
          </p:nvPr>
        </p:nvSpPr>
        <p:spPr>
          <a:xfrm>
            <a:off x="1363345" y="2009140"/>
            <a:ext cx="6400800" cy="358775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Expecting good things to happen or something to be successful; showing this feeling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(Oxford Learners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BwAAUwEAAHAuAACFJQAAAAAAACYAAAAIAAAAAQAAAAAAAAA="/>
              </a:ext>
            </a:extLst>
          </p:cNvSpPr>
          <p:nvPr>
            <p:ph type="subTitle" idx="1"/>
          </p:nvPr>
        </p:nvSpPr>
        <p:spPr>
          <a:xfrm>
            <a:off x="1148080" y="215265"/>
            <a:ext cx="6400800" cy="588391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I’m a very optimistic person.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Let’s be optimistic and hope for the best for our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You’re too optimistic, we will never be able to sell this product!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Be optimistic, I have a good feeling about this new deal.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xAEAAFgzAADQCgAAAAAAACYAAAAIAAAAAQAAAAAAAAA="/>
              </a:ext>
            </a:extLst>
          </p:cNvSpPr>
          <p:nvPr>
            <p:ph type="ctrTitle"/>
          </p:nvPr>
        </p:nvSpPr>
        <p:spPr>
          <a:xfrm>
            <a:off x="574040" y="287020"/>
            <a:ext cx="7772400" cy="1470660"/>
          </a:xfrm>
        </p:spPr>
        <p:txBody>
          <a:bodyPr/>
          <a:lstStyle/>
          <a:p>
            <a:pPr/>
            <a:r>
              <a:t>Necessary</a:t>
            </a:r>
          </a:p>
          <a:p>
            <a:pPr/>
            <a:r>
              <a:t>/ˈnesəˌserē/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wsAANAvAAC6JwAAAAAAACYAAAAIAAAAAQAAAAAAAAA="/>
              </a:ext>
            </a:extLst>
          </p:cNvSpPr>
          <p:nvPr>
            <p:ph type="subTitle" idx="1"/>
          </p:nvPr>
        </p:nvSpPr>
        <p:spPr>
          <a:xfrm>
            <a:off x="1371600" y="1937385"/>
            <a:ext cx="6400800" cy="4520565"/>
          </a:xfrm>
        </p:spPr>
        <p:txBody>
          <a:bodyPr/>
          <a:lstStyle/>
          <a:p>
            <a:pPr/>
            <a:r>
              <a:t>Advanced</a:t>
            </a:r>
          </a:p>
          <a:p>
            <a:pPr>
              <a:buFont typeface="Wingdings" pitchFamily="2" charset="2"/>
              <a:buChar char=""/>
            </a:pPr>
            <a:r>
              <a:t>Required to be done, achieved, or present; needed; essential.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Determined, existing, or happening by natural laws or predestination; inevitable.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2800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It will be necessary to file our tax returns soon.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is necessary to eat in order to survive.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Is it necessary to insult me?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is necessary to sell more products if we want to survive as a business.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i0j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NQIAABY0AABBCwAAAAAAACYAAAAIAAAAAQAAAAAAAAA="/>
              </a:ext>
            </a:extLst>
          </p:cNvSpPr>
          <p:nvPr>
            <p:ph type="ctrTitle"/>
          </p:nvPr>
        </p:nvSpPr>
        <p:spPr>
          <a:xfrm>
            <a:off x="694690" y="358775"/>
            <a:ext cx="7772400" cy="1470660"/>
          </a:xfrm>
        </p:spPr>
        <p:txBody>
          <a:bodyPr/>
          <a:lstStyle/>
          <a:p>
            <a:pPr/>
            <a:r>
              <a:t>Mutual</a:t>
            </a:r>
          </a:p>
          <a:p>
            <a:pPr/>
            <a:r>
              <a:t>/ˈmyo͞oCH(əw)əl/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CAAA6wsAAKwvAABJJwAAAAAAACYAAAAIAAAAAQAAAAAAAAA="/>
              </a:ext>
            </a:extLst>
          </p:cNvSpPr>
          <p:nvPr>
            <p:ph type="subTitle" idx="1"/>
          </p:nvPr>
        </p:nvSpPr>
        <p:spPr>
          <a:xfrm>
            <a:off x="1348740" y="1937385"/>
            <a:ext cx="6400800" cy="4448810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(of a feeling or action) Experienced or done by each of two or more parties toward the other or others.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Held in common by two or more parties.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2800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We were introduced by a mutual friend.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a business relationship built on mutual respect.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Both parties will give mutual aid to eachother in future endeavours.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feeling we had was mutual.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m5r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v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GwEAABY0AAAnCgAAAAAAACYAAAAIAAAAAQAAAAAAAAA="/>
              </a:ext>
            </a:extLst>
          </p:cNvSpPr>
          <p:nvPr>
            <p:ph type="ctrTitle"/>
          </p:nvPr>
        </p:nvSpPr>
        <p:spPr>
          <a:xfrm>
            <a:off x="694690" y="179705"/>
            <a:ext cx="7772400" cy="1470660"/>
          </a:xfrm>
        </p:spPr>
        <p:txBody>
          <a:bodyPr/>
          <a:lstStyle/>
          <a:p>
            <a:pPr/>
            <a:r>
              <a:t>Professional</a:t>
            </a:r>
          </a:p>
          <a:p>
            <a:pPr/>
            <a:r>
              <a:t>/prəˈfeSH(ə)nəl/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5r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D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CQsAANAvAADYJgAAAAAAACYAAAAIAAAAAQAAAAAAAAA="/>
              </a:ext>
            </a:extLst>
          </p:cNvSpPr>
          <p:nvPr>
            <p:ph type="subTitle" idx="1"/>
          </p:nvPr>
        </p:nvSpPr>
        <p:spPr>
          <a:xfrm>
            <a:off x="1371600" y="1793875"/>
            <a:ext cx="6400800" cy="452056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Relating to or belonging to a profession.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Engaged in a specified activity as one's main paid occupation rather than as a pastime.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2024-02-27T05:39:08Z</dcterms:created>
  <dcterms:modified xsi:type="dcterms:W3CDTF">2024-02-27T08:17:31Z</dcterms:modified>
</cp:coreProperties>
</file>