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57" r:id="rId17"/>
    <p:sldId id="275" r:id="rId18"/>
    <p:sldId id="274" r:id="rId19"/>
    <p:sldId id="273" r:id="rId20"/>
    <p:sldId id="272" r:id="rId21"/>
    <p:sldId id="271" r:id="rId22"/>
    <p:sldId id="270" r:id="rId23"/>
    <p:sldId id="269" r:id="rId24"/>
    <p:sldId id="256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9100061" val="982" revOS="4"/>
      <pr:smFileRevision xmlns:pr="smNativeData" dt="1709100061" val="101"/>
      <pr:guideOptions xmlns:pr="smNativeData" dt="170910006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1155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1155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5007-49D2-8DA6-9C60-BFF31E2E6AE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26DB-95D2-8DD0-9C60-6385682E6A36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78FF-B1D2-8D8E-9C60-47DB362E6A1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3842-0CD2-8DCE-9C60-FA9B762E6AAF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0739-77D2-8DF1-9C60-81A4492E6AD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32B4-FAD2-8DC4-9C60-0C917C2E6A5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22FC-B2D2-8DD4-9C60-44816C2E6A1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0B1C-52D2-8DFD-9C60-A4A8452E6AF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cze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sQ5T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6DFB-B5D2-8D9B-9C60-43CE232E6A1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3A68-26D2-8DCC-9C60-D099742E6A85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13E5-ABD2-8DE5-9C60-5DB05D2E6A0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3ACC-82D2-8DCC-9C60-7499742E6A21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qp7T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Hcze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Hcze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pc7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425D-13D2-8DB4-9C60-E5E10C2E6AB0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iAN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55E3-ADD2-8DA3-9C60-5BF61B2E6A0E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59DF-91D2-8DAF-9C60-67FA172E6A3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7E0F-41D2-8D88-9C60-B7DD302E6AE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3E54-1AD2-8DC8-9C60-EC9D702E6AB9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4CD8-96D2-8DBA-9C60-60EF022E6A35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3AD5-9BD2-8DCC-9C60-6D99742E6A3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03C4-8AD2-8DF5-9C60-7CA04D2E6A2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D8630A-44D2-8D95-9C60-B2C02D2E6AE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D844C3-8DD2-8DB2-9C60-7BE70A2E6A2E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pc7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D8478C-C2D2-8DB1-9C60-34E4092E6A6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D809CA-84D2-8DFF-9C60-72AA472E6A2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NczAAB6CwAAA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81290" cy="1506855"/>
          </a:xfrm>
        </p:spPr>
        <p:txBody>
          <a:bodyPr/>
          <a:lstStyle/>
          <a:p>
            <a:pPr/>
            <a:r>
              <a:t>Appropriate</a:t>
            </a:r>
          </a:p>
          <a:p>
            <a:pPr/>
            <a:r>
              <a:t>/əˈprōprēət/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CAAAPg0AAKwvAAD2JQAAAAAAACYAAAAIAAAAAQAAAAAAAAA="/>
              </a:ext>
            </a:extLst>
          </p:cNvSpPr>
          <p:nvPr>
            <p:ph type="subTitle" idx="1"/>
          </p:nvPr>
        </p:nvSpPr>
        <p:spPr>
          <a:xfrm>
            <a:off x="1348740" y="2152650"/>
            <a:ext cx="6400800" cy="401828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Suitable or proper in the circumstances.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D2JQAAA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Large corporations seem to have unlimited resources, we can’t compete with them.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let you have an unlimited amount of food at the buffet.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There is an unlimited amount of space for expansion of our new company.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xAEAABY0AADQCgAAAAAAACYAAAAIAAAAAQAAAAAAAAA="/>
              </a:ext>
            </a:extLst>
          </p:cNvSpPr>
          <p:nvPr>
            <p:ph type="ctrTitle"/>
          </p:nvPr>
        </p:nvSpPr>
        <p:spPr>
          <a:xfrm>
            <a:off x="694690" y="287020"/>
            <a:ext cx="7772400" cy="1470660"/>
          </a:xfrm>
        </p:spPr>
        <p:txBody>
          <a:bodyPr/>
          <a:lstStyle/>
          <a:p>
            <a:pPr/>
            <a:r>
              <a:t>Zealous</a:t>
            </a:r>
          </a:p>
          <a:p>
            <a:pPr/>
            <a:r>
              <a:t>/ˈzeləs/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CQsAANAvAACFJQAAAAAAACYAAAAIAAAAAQAAAAAAAAA="/>
              </a:ext>
            </a:extLst>
          </p:cNvSpPr>
          <p:nvPr>
            <p:ph type="subTitle" idx="1"/>
          </p:nvPr>
        </p:nvSpPr>
        <p:spPr>
          <a:xfrm>
            <a:off x="1371600" y="1793875"/>
            <a:ext cx="6400800" cy="430530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Showing great energy or enthusiasm in pursuit of a cause or objective.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+QMAANAvAAD2JQAAAAAAACYAAAAIAAAAAQAAAAAAAAA="/>
              </a:ext>
            </a:extLst>
          </p:cNvSpPr>
          <p:nvPr>
            <p:ph type="subTitle" idx="1"/>
          </p:nvPr>
        </p:nvSpPr>
        <p:spPr>
          <a:xfrm>
            <a:off x="1371600" y="645795"/>
            <a:ext cx="6400800" cy="552513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Markus is a zealous supporter of helping the poor and the disabled.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Angela is zealous in her goal of selling our products.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are zealous Christians.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UwEAADo0AABfCgAAAAAAACYAAAAIAAAAAQAAAAAAAAA="/>
              </a:ext>
            </a:extLst>
          </p:cNvSpPr>
          <p:nvPr>
            <p:ph type="ctrTitle"/>
          </p:nvPr>
        </p:nvSpPr>
        <p:spPr>
          <a:xfrm>
            <a:off x="717550" y="215265"/>
            <a:ext cx="7772400" cy="1470660"/>
          </a:xfrm>
        </p:spPr>
        <p:txBody>
          <a:bodyPr/>
          <a:lstStyle/>
          <a:p>
            <a:pPr/>
            <a:r>
              <a:t>Immediate</a:t>
            </a:r>
          </a:p>
          <a:p>
            <a:pPr/>
            <a:r>
              <a:t>/iˈmēdēət/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CQsAANAvAADYJgAAAAAAACYAAAAIAAAAAQAAAAAAAAA="/>
              </a:ext>
            </a:extLst>
          </p:cNvSpPr>
          <p:nvPr>
            <p:ph type="subTitle" idx="1"/>
          </p:nvPr>
        </p:nvSpPr>
        <p:spPr>
          <a:xfrm>
            <a:off x="1371600" y="1793875"/>
            <a:ext cx="6400800" cy="452056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Occurring or done at once; instant.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Nearest in time, relationship, or rank.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IAANAvAAD2JQAAAAAAACYAAAAIAAAAAQAAAAAAAAA="/>
              </a:ext>
            </a:extLst>
          </p:cNvSpPr>
          <p:nvPr>
            <p:ph type="subTitle" idx="1"/>
          </p:nvPr>
        </p:nvSpPr>
        <p:spPr>
          <a:xfrm>
            <a:off x="1371600" y="430530"/>
            <a:ext cx="6400800" cy="574040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Abdul is my immediate superior.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Only my immediate family will be there.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will take immediate action to keep the stock price from falling more.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UwEAADo0AABfCgAAAAAAACYAAAAIAAAAAQAAAAAAAAA="/>
              </a:ext>
            </a:extLst>
          </p:cNvSpPr>
          <p:nvPr>
            <p:ph type="ctrTitle"/>
          </p:nvPr>
        </p:nvSpPr>
        <p:spPr>
          <a:xfrm>
            <a:off x="717550" y="215265"/>
            <a:ext cx="7772400" cy="1470660"/>
          </a:xfrm>
        </p:spPr>
        <p:txBody>
          <a:bodyPr/>
          <a:lstStyle/>
          <a:p>
            <a:pPr/>
            <a:r>
              <a:t>Exceptional</a:t>
            </a:r>
          </a:p>
          <a:p>
            <a:pPr/>
            <a:r>
              <a:t>/ikˈsepSH(ə)nəl,ekˈsepSH(ə)nəl/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CQsAANAvAACwIgAAAAAAACYAAAAIAAAAAQAAAAAAAAA="/>
              </a:ext>
            </a:extLst>
          </p:cNvSpPr>
          <p:nvPr>
            <p:ph type="subTitle" idx="1"/>
          </p:nvPr>
        </p:nvSpPr>
        <p:spPr>
          <a:xfrm>
            <a:off x="1371600" y="1793875"/>
            <a:ext cx="6400800" cy="384492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Unusual; not typical.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Unusually good; outstanding.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GAMAANAvAAAOKQAAAAAAACYAAAAIAAAAAQAAAAAAAAA="/>
              </a:ext>
            </a:extLst>
          </p:cNvSpPr>
          <p:nvPr>
            <p:ph type="subTitle" idx="1"/>
          </p:nvPr>
        </p:nvSpPr>
        <p:spPr>
          <a:xfrm>
            <a:off x="1371600" y="502920"/>
            <a:ext cx="6400800" cy="617093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quality of their products is exceptional.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man is an exceptional entrepreneur.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data point is exceptional and should be investigated further.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food is exceptional, thanks for inviting our company to this event!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xAEAADo0AADQCgAAAAAAACYAAAAIAAAAAQAAAAAAAAA="/>
              </a:ext>
            </a:extLst>
          </p:cNvSpPr>
          <p:nvPr>
            <p:ph type="ctrTitle"/>
          </p:nvPr>
        </p:nvSpPr>
        <p:spPr>
          <a:xfrm>
            <a:off x="717550" y="287020"/>
            <a:ext cx="7772400" cy="1470660"/>
          </a:xfrm>
        </p:spPr>
        <p:txBody>
          <a:bodyPr/>
          <a:lstStyle/>
          <a:p>
            <a:pPr/>
            <a:r>
              <a:t>Convincing</a:t>
            </a:r>
          </a:p>
          <a:p>
            <a:pPr/>
            <a:r>
              <a:t>/kənˈvinsiNG/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BJJwAAA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37705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Capable of causing someone to believe that something is true or real.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BnJgAAA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88391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Our sales team are convincing.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speech that you made to the directors was very convincing.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Your loan application was very convincing, we will approve your loan.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will be hard convincing the office workers to work harder.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AwAApgIAADQzAACyCwAAAAAAACYAAAAIAAAAAQAAAAAAAAA="/>
              </a:ext>
            </a:extLst>
          </p:cNvSpPr>
          <p:nvPr>
            <p:ph type="ctrTitle"/>
          </p:nvPr>
        </p:nvSpPr>
        <p:spPr>
          <a:xfrm>
            <a:off x="551180" y="430530"/>
            <a:ext cx="7772400" cy="1470660"/>
          </a:xfrm>
        </p:spPr>
        <p:txBody>
          <a:bodyPr/>
          <a:lstStyle/>
          <a:p>
            <a:pPr/>
            <a:r>
              <a:t>Bountiful</a:t>
            </a:r>
          </a:p>
          <a:p>
            <a:pPr/>
            <a:r>
              <a:t>/ˈboun(t)əf(ə)l/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WwwAAMMvAAANKQAAAAAAACYAAAAIAAAAAQAAAAAAAAA="/>
              </a:ext>
            </a:extLst>
          </p:cNvSpPr>
          <p:nvPr>
            <p:ph type="subTitle" idx="1"/>
          </p:nvPr>
        </p:nvSpPr>
        <p:spPr>
          <a:xfrm>
            <a:off x="1363345" y="2008505"/>
            <a:ext cx="6400800" cy="466471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Large in quantity; abundant.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QEAANAvAABoJgAAAAAAACYAAAAIAAAAAQAAAAAAAAA="/>
              </a:ext>
            </a:extLst>
          </p:cNvSpPr>
          <p:nvPr>
            <p:ph type="subTitle" idx="1"/>
          </p:nvPr>
        </p:nvSpPr>
        <p:spPr>
          <a:xfrm>
            <a:off x="1371600" y="287655"/>
            <a:ext cx="6400800" cy="595566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His laughter was an appropriate response to that joke.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would be appropriate for you to take the clients to a good restaurant.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way that the bartender spoke to customers was very appropriate.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Threatening to void the contract was not an appropriate course of 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iAMAANAvAACjJAAAAAAAACYAAAAIAAAAAQAAAAAAAAA="/>
              </a:ext>
            </a:extLst>
          </p:cNvSpPr>
          <p:nvPr>
            <p:ph type="subTitle" idx="1"/>
          </p:nvPr>
        </p:nvSpPr>
        <p:spPr>
          <a:xfrm>
            <a:off x="1371600" y="574040"/>
            <a:ext cx="6400800" cy="53816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cement company has a bountiful amount of cement.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We’ve had a very bountiful harvest at the farm this season.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think the profit from our new product line will be bountiful.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a bountiful coffee dispensers in the office.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3wIAAOcyAADrCwAAAAAAACYAAAAIAAAAAQAAAAAAAAA="/>
              </a:ext>
            </a:extLst>
          </p:cNvSpPr>
          <p:nvPr>
            <p:ph type="ctrTitle"/>
          </p:nvPr>
        </p:nvSpPr>
        <p:spPr>
          <a:xfrm>
            <a:off x="502285" y="466725"/>
            <a:ext cx="7772400" cy="1470660"/>
          </a:xfrm>
        </p:spPr>
        <p:txBody>
          <a:bodyPr/>
          <a:lstStyle/>
          <a:p>
            <a:pPr/>
            <a:r>
              <a:t>Faithful</a:t>
            </a:r>
          </a:p>
          <a:p>
            <a:pPr/>
            <a:r>
              <a:t>/ˈfāTHfəl/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CcKAAAA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59232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Remaining loyal and steadfast.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True to the facts or the original.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FwMAAMMvAACcKAAAAAAAACYAAAAIAAAAAQAAAAAAAAA="/>
              </a:ext>
            </a:extLst>
          </p:cNvSpPr>
          <p:nvPr>
            <p:ph type="subTitle" idx="1"/>
          </p:nvPr>
        </p:nvSpPr>
        <p:spPr>
          <a:xfrm>
            <a:off x="1363345" y="502285"/>
            <a:ext cx="6400800" cy="609917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She has been faithful to her work commitments.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will always be faithful to our customers.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partners have been faithful to their agreement.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not been faithful to our sales team, and they are angry.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QEAADo0AAAJCwAAAAAAACYAAAAIAAAAAQAAAAAAAAA="/>
              </a:ext>
            </a:extLst>
          </p:cNvSpPr>
          <p:nvPr>
            <p:ph type="ctrTitle"/>
          </p:nvPr>
        </p:nvSpPr>
        <p:spPr>
          <a:xfrm>
            <a:off x="717550" y="323215"/>
            <a:ext cx="7772400" cy="1470660"/>
          </a:xfrm>
        </p:spPr>
        <p:txBody>
          <a:bodyPr/>
          <a:lstStyle/>
          <a:p>
            <a:pPr/>
            <a:r>
              <a:t>Motivational</a:t>
            </a:r>
          </a:p>
          <a:p>
            <a:pPr/>
            <a:r>
              <a:t>/ˌmōdəˈvāSH(ə)nəl/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wsAANAvAABJJwAAAAAAACYAAAAIAAAAAQAAAAAAAAA="/>
              </a:ext>
            </a:extLst>
          </p:cNvSpPr>
          <p:nvPr>
            <p:ph type="subTitle" idx="1"/>
          </p:nvPr>
        </p:nvSpPr>
        <p:spPr>
          <a:xfrm>
            <a:off x="1371600" y="1937385"/>
            <a:ext cx="6400800" cy="4448810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Relating to the reason or reasons for acting or behaving in a particular way.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Designed to promote the desire or willingness to do or achieve something.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FJQAAA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59689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Concern for profits is a strong motivational factor in my thinking.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speech that he gave was really motivational.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Seeing how energetic and lively she is, is really motivational to me.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Coffee is a motivational drink.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AwAAjAEAADQzAACYCgAAAAAAACYAAAAIAAAAAQAAAAAAAAA="/>
              </a:ext>
            </a:extLst>
          </p:cNvSpPr>
          <p:nvPr>
            <p:ph type="ctrTitle"/>
          </p:nvPr>
        </p:nvSpPr>
        <p:spPr>
          <a:xfrm>
            <a:off x="551180" y="251460"/>
            <a:ext cx="7772400" cy="1470660"/>
          </a:xfrm>
        </p:spPr>
        <p:txBody>
          <a:bodyPr/>
          <a:lstStyle/>
          <a:p>
            <a:pPr/>
            <a:r>
              <a:t>Philanthropic</a:t>
            </a:r>
          </a:p>
          <a:p>
            <a:pPr/>
            <a:r>
              <a:t>/ˌfilənˈTHräpik/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ArKAAAA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52056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(of a person or organization) Seeking to promote the welfare of others, especially by donating money to good causes; generous and benevolent.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DYJgAAA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I aim to be more philanthropic and donate some of my profits to good causes.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Jeremy is a philanthropic person and cares deeply about the poor.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is philanthropic to give money to the homeless.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xAEAAKUzAADQCgAAAAAAACYAAAAIAAAAAQAAAAAAAAA="/>
              </a:ext>
            </a:extLst>
          </p:cNvSpPr>
          <p:nvPr>
            <p:ph type="ctrTitle"/>
          </p:nvPr>
        </p:nvSpPr>
        <p:spPr>
          <a:xfrm>
            <a:off x="622935" y="287020"/>
            <a:ext cx="7772400" cy="1470660"/>
          </a:xfrm>
        </p:spPr>
        <p:txBody>
          <a:bodyPr/>
          <a:lstStyle/>
          <a:p>
            <a:pPr/>
            <a:r>
              <a:t>Unlimited</a:t>
            </a:r>
          </a:p>
          <a:p>
            <a:pPr/>
            <a:r>
              <a:t>/ˌənˈlimədəd/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cze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egsAANAvAAD2JQAAAAAAACYAAAAIAAAAAQAAAAAAAAA="/>
              </a:ext>
            </a:extLst>
          </p:cNvSpPr>
          <p:nvPr>
            <p:ph type="subTitle" idx="1"/>
          </p:nvPr>
        </p:nvSpPr>
        <p:spPr>
          <a:xfrm>
            <a:off x="1371600" y="1865630"/>
            <a:ext cx="6400800" cy="430530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Not limited or restricted in terms of number, quantity, or extent.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2024-02-28T04:33:45Z</dcterms:created>
  <dcterms:modified xsi:type="dcterms:W3CDTF">2024-02-28T06:01:01Z</dcterms:modified>
</cp:coreProperties>
</file>