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64" r:id="rId16"/>
    <p:sldId id="263" r:id="rId17"/>
    <p:sldId id="262" r:id="rId18"/>
    <p:sldId id="261" r:id="rId19"/>
    <p:sldId id="260" r:id="rId20"/>
    <p:sldId id="259" r:id="rId21"/>
    <p:sldId id="258" r:id="rId22"/>
    <p:sldId id="257" r:id="rId23"/>
    <p:sldId id="275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178273" val="982" revOS="4"/>
      <pr:smFileRevision xmlns:pr="smNativeData" dt="1709178273" val="101"/>
      <pr:guideOptions xmlns:pr="smNativeData" dt="170917827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08C0-8ED2-47FE-9CAA-78AB46E46A2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1525-6BD2-47E3-9CAA-9DB65BE46AC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17A1-EFD2-47E1-9CAA-19B459E46A4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2780-CED2-47D1-9CAA-388469E46A6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7B22-6CD2-478D-9CAA-9AD835E46AC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2F84-CAD2-47D9-9CAA-3C8C61E46A6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2A1A-54D2-47DC-9CAA-A28964E46AF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3079-37D2-47C6-9CAA-C1937EE46A9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15EB-A5D2-47E3-9CAA-53B65BE46A0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5498-D6D2-47A2-9CAA-20F71AE46A75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4F38-76D2-47B9-9CAA-80EC01E46AD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0052-1CD2-47F6-9CAA-EAA34EE46AB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f3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f3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4288-C6D2-47B4-9CAA-30E10CE46A6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08EE-A0D2-47FE-9CAA-56AB46E46A03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0AC5-8BD2-47FC-9CAA-7DA944E46A28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735F-11D2-4785-9CAA-E7D03DE46AB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7D7A-34D2-478B-9CAA-C2DE33E46A9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3FB1-FFD2-47C9-9CAA-099C71E46A5C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3939-77D2-47CF-9CAA-819A77E46AD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31CB-85D2-47C7-9CAA-73927FE46A2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126263-2DD2-4794-9CAA-DBC12CE46A8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1254E2-ACD2-47A2-9CAA-5AF71AE46A0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120720-6ED2-47F1-9CAA-98A449E46AC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12068F-C1D2-47F0-9CAA-37A548E46A6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TAUAAKUzAABYDgAAEAAAACYAAAAIAAAAAQAAAAAAAAA="/>
              </a:ext>
            </a:extLst>
          </p:cNvSpPr>
          <p:nvPr>
            <p:ph type="ctrTitle"/>
          </p:nvPr>
        </p:nvSpPr>
        <p:spPr>
          <a:xfrm>
            <a:off x="622935" y="861060"/>
            <a:ext cx="7772400" cy="1470660"/>
          </a:xfrm>
        </p:spPr>
        <p:txBody>
          <a:bodyPr/>
          <a:lstStyle/>
          <a:p>
            <a:pPr/>
            <a:r>
              <a:t>Official</a:t>
            </a:r>
          </a:p>
          <a:p>
            <a:pPr/>
            <a:r>
              <a:t>/əˈfiSH(ə)l/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qBE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870200"/>
            <a:ext cx="6400800" cy="27686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Relating to an authority or public body and it’s duties, actions and responsibilities.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UwE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"/>
            <a:ext cx="6400800" cy="542353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They are a humanitarian organisation.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mine expansion has been delayed due to humanitarian concerns.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strive to implement humanitarian policies.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business donates to humanitarian charities.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ggIAAFgzAAB6CwAAEAAAACYAAAAIAAAAAQAAAAAAAAA="/>
              </a:ext>
            </a:extLst>
          </p:cNvSpPr>
          <p:nvPr>
            <p:ph type="ctrTitle"/>
          </p:nvPr>
        </p:nvSpPr>
        <p:spPr>
          <a:xfrm>
            <a:off x="574040" y="407670"/>
            <a:ext cx="7772400" cy="1457960"/>
          </a:xfrm>
        </p:spPr>
        <p:txBody>
          <a:bodyPr/>
          <a:lstStyle/>
          <a:p>
            <a:pPr/>
            <a:r>
              <a:t>Objective </a:t>
            </a:r>
          </a:p>
          <a:p>
            <a:pPr/>
            <a:r>
              <a:t>/əbˈjektiv/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0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0"/>
            <a:ext cx="6400800" cy="348615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(of a person or their judgment) Not influenced by personal feelings or opinions in considering and representing facts.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objective opinion is that this a good idea.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need an objective opinion.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Peter is skilled at viewing data in an objective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bgIAAMkzAAB6CwAAEAAAACYAAAAIAAAAAQAAAAAAAAA="/>
              </a:ext>
            </a:extLst>
          </p:cNvSpPr>
          <p:nvPr>
            <p:ph type="ctrTitle"/>
          </p:nvPr>
        </p:nvSpPr>
        <p:spPr>
          <a:xfrm>
            <a:off x="645795" y="394970"/>
            <a:ext cx="7772400" cy="1470660"/>
          </a:xfrm>
        </p:spPr>
        <p:txBody>
          <a:bodyPr/>
          <a:lstStyle/>
          <a:p>
            <a:pPr/>
            <a:r>
              <a:t>Proficient</a:t>
            </a:r>
          </a:p>
          <a:p>
            <a:pPr/>
            <a:r>
              <a:t>/prəˈfiSH(ə)nt/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wAArw0AADsvAADYJgAAEAAAACYAAAAIAAAAAQAAAAAAAAA="/>
              </a:ext>
            </a:extLst>
          </p:cNvSpPr>
          <p:nvPr>
            <p:ph type="subTitle" idx="1"/>
          </p:nvPr>
        </p:nvSpPr>
        <p:spPr>
          <a:xfrm>
            <a:off x="1276985" y="2224405"/>
            <a:ext cx="6400800" cy="409003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Competent or skilled in doing or using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20827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Steven is a proficient businessman.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 proficient martial artist.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are a proficient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chef is an extremely proficient cook.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pgIAAMkzAACyCwAAEAAAACYAAAAIAAAAAQAAAAAAAAA="/>
              </a:ext>
            </a:extLst>
          </p:cNvSpPr>
          <p:nvPr>
            <p:ph type="ctrTitle"/>
          </p:nvPr>
        </p:nvSpPr>
        <p:spPr>
          <a:xfrm>
            <a:off x="645795" y="430530"/>
            <a:ext cx="7772400" cy="1470660"/>
          </a:xfrm>
        </p:spPr>
        <p:txBody>
          <a:bodyPr/>
          <a:lstStyle/>
          <a:p>
            <a:pPr/>
            <a:r>
              <a:t>Organized</a:t>
            </a:r>
          </a:p>
          <a:p>
            <a:pPr/>
            <a:r>
              <a:t>/ˈôrɡəˌnīzd/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CAAAfw0AAKwvAABnJgAAEAAAACYAAAAIAAAAAQAAAAAAAAA="/>
              </a:ext>
            </a:extLst>
          </p:cNvSpPr>
          <p:nvPr>
            <p:ph type="subTitle" idx="1"/>
          </p:nvPr>
        </p:nvSpPr>
        <p:spPr>
          <a:xfrm>
            <a:off x="1348740" y="2193925"/>
            <a:ext cx="6400800" cy="404876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Arranged in a systematic way, especially on a large scale.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Having one's affairs in order so as to deal with them efficiently.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company is extremely organized.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 very organized individual.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need to become more organized, our work is becoming chaotic.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Amazon is a well organized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wAAbgIAADQzAAB6CwAAEAAAACYAAAAIAAAAAQAAAAAAAAA="/>
              </a:ext>
            </a:extLst>
          </p:cNvSpPr>
          <p:nvPr>
            <p:ph type="ctrTitle"/>
          </p:nvPr>
        </p:nvSpPr>
        <p:spPr>
          <a:xfrm>
            <a:off x="551180" y="394970"/>
            <a:ext cx="7772400" cy="1470660"/>
          </a:xfrm>
        </p:spPr>
        <p:txBody>
          <a:bodyPr/>
          <a:lstStyle/>
          <a:p>
            <a:pPr/>
            <a:r>
              <a:t>Fundamental</a:t>
            </a:r>
          </a:p>
          <a:p>
            <a:pPr/>
            <a:r>
              <a:t>/ˌfəndəˈmen(t)l/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0AANAvAAArKA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0"/>
            <a:ext cx="6400800" cy="437705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Forming a necessary base or core; of central importance.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wAAygMAADsvAADZJgAAEAAAACYAAAAIAAAAAQAAAAAAAAA="/>
              </a:ext>
            </a:extLst>
          </p:cNvSpPr>
          <p:nvPr>
            <p:ph type="subTitle" idx="1"/>
          </p:nvPr>
        </p:nvSpPr>
        <p:spPr>
          <a:xfrm>
            <a:off x="1276985" y="615950"/>
            <a:ext cx="6400800" cy="56991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Sales is a fundamental part of any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document is fundamental to our business proposal.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purchase of this land was fundamental in founding our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Water is a fundamental ingredient of tea.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3BAAANQIAAIc0AABBCwAAEAAAACYAAAAIAAAAAQAAAAAAAAA="/>
              </a:ext>
            </a:extLst>
          </p:cNvSpPr>
          <p:nvPr>
            <p:ph type="ctrTitle"/>
          </p:nvPr>
        </p:nvSpPr>
        <p:spPr>
          <a:xfrm>
            <a:off x="766445" y="358775"/>
            <a:ext cx="7772400" cy="1470660"/>
          </a:xfrm>
        </p:spPr>
        <p:txBody>
          <a:bodyPr/>
          <a:lstStyle/>
          <a:p>
            <a:pPr/>
            <a:r>
              <a:t>Enthusiastic</a:t>
            </a:r>
          </a:p>
          <a:p>
            <a:pPr/>
            <a:r>
              <a:t>/inˌTHo͞ozēˈastik,enˌTHo͞ozēˈastik/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0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0"/>
            <a:ext cx="6400800" cy="348615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Having or showing intense and eager enjoyment, interest, or approval.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20827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country’s official language is English.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are the official representatives of our client.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official judges will determine your overall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+QMAAMMvAACeIgAAEAAAACYAAAAIAAAAAQAAAAAAAAA="/>
              </a:ext>
            </a:extLst>
          </p:cNvSpPr>
          <p:nvPr>
            <p:ph type="subTitle" idx="1"/>
          </p:nvPr>
        </p:nvSpPr>
        <p:spPr>
          <a:xfrm>
            <a:off x="1363345" y="645795"/>
            <a:ext cx="6400800" cy="498157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team are very enthusiastic.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She’s a very enthusiastic worker.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wish our company was more enthusiastic about sales.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like enthusiastic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2wQAAKUzAADnDQAAEAAAACYAAAAIAAAAAQAAAAAAAAA="/>
              </a:ext>
            </a:extLst>
          </p:cNvSpPr>
          <p:nvPr>
            <p:ph type="ctrTitle"/>
          </p:nvPr>
        </p:nvSpPr>
        <p:spPr>
          <a:xfrm>
            <a:off x="622935" y="789305"/>
            <a:ext cx="7772400" cy="1470660"/>
          </a:xfrm>
        </p:spPr>
        <p:txBody>
          <a:bodyPr/>
          <a:lstStyle/>
          <a:p>
            <a:pPr/>
            <a:r>
              <a:t>Growing</a:t>
            </a:r>
          </a:p>
          <a:p>
            <a:pPr/>
            <a:r>
              <a:t>/ˈɡrōiNG/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Ag8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439670"/>
            <a:ext cx="6400800" cy="319913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(of a living thing) Undergoing natural development by increasing in size and changing physically.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Becoming greater over a period of time; increasing.</a:t>
            </a: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plants are growing slowly.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company is growing at a rapid rate.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finances are a growing concern.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sales department is growing.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pgIAAMkzAACyCwAAEAAAACYAAAAIAAAAAQAAAAAAAAA="/>
              </a:ext>
            </a:extLst>
          </p:cNvSpPr>
          <p:nvPr>
            <p:ph type="ctrTitle"/>
          </p:nvPr>
        </p:nvSpPr>
        <p:spPr>
          <a:xfrm>
            <a:off x="645795" y="430530"/>
            <a:ext cx="7772400" cy="1470660"/>
          </a:xfrm>
        </p:spPr>
        <p:txBody>
          <a:bodyPr/>
          <a:lstStyle/>
          <a:p>
            <a:pPr/>
            <a:r>
              <a:t>Economical</a:t>
            </a:r>
          </a:p>
          <a:p>
            <a:pPr/>
            <a:r>
              <a:t>/ˌekəˈnämək(ə)/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zQw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2080895"/>
            <a:ext cx="6400800" cy="409003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Giving good value or service in relation to the amount of money, time, or effort spent.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We want our product to be an economical purchase for our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coffee shop is economical.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recent improvements were very economical.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I’ve just made an economical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agQAADo0AAB2DQAAEAAAACYAAAAIAAAAAQAAAAAAAAA="/>
              </a:ext>
            </a:extLst>
          </p:cNvSpPr>
          <p:nvPr>
            <p:ph type="ctrTitle"/>
          </p:nvPr>
        </p:nvSpPr>
        <p:spPr>
          <a:xfrm>
            <a:off x="717550" y="717550"/>
            <a:ext cx="7772400" cy="1470660"/>
          </a:xfrm>
        </p:spPr>
        <p:txBody>
          <a:bodyPr/>
          <a:lstStyle/>
          <a:p>
            <a:pPr/>
            <a:r>
              <a:t>Comprehensive</a:t>
            </a:r>
          </a:p>
          <a:p>
            <a:pPr/>
            <a:r>
              <a:t>/ˌkämprəˈhensiv/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BwAAVRAAAFIvAAAdGwAAEAAAACYAAAAIAAAAAQAAAAAAAAA="/>
              </a:ext>
            </a:extLst>
          </p:cNvSpPr>
          <p:nvPr>
            <p:ph type="subTitle" idx="1"/>
          </p:nvPr>
        </p:nvSpPr>
        <p:spPr>
          <a:xfrm>
            <a:off x="1291590" y="2654935"/>
            <a:ext cx="6400800" cy="17526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Complete; including all or nearly all elements or aspects of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iA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74040"/>
            <a:ext cx="6400800" cy="506476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library has a comprehensive range of books.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was a very comprehensive explanation.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comprehensive business plan.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comprehensive list of suppliers.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f3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bgIAABY0AAB6CwAAEAAAACYAAAAIAAAAAQAAAAAAAAA="/>
              </a:ext>
            </a:extLst>
          </p:cNvSpPr>
          <p:nvPr>
            <p:ph type="ctrTitle"/>
          </p:nvPr>
        </p:nvSpPr>
        <p:spPr>
          <a:xfrm>
            <a:off x="694690" y="394970"/>
            <a:ext cx="7772400" cy="1470660"/>
          </a:xfrm>
        </p:spPr>
        <p:txBody>
          <a:bodyPr/>
          <a:lstStyle/>
          <a:p>
            <a:pPr/>
            <a:r>
              <a:t>Humanitarian</a:t>
            </a:r>
          </a:p>
          <a:p>
            <a:pPr/>
            <a:r>
              <a:t>/hyo͞oˌmanəˈterēən/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f3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CFJQAAE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09003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Concerned with or seeking to promote human welfare.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2024-02-19T02:43:47Z</dcterms:created>
  <dcterms:modified xsi:type="dcterms:W3CDTF">2024-02-29T03:44:33Z</dcterms:modified>
</cp:coreProperties>
</file>