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75" r:id="rId17"/>
    <p:sldId id="274" r:id="rId18"/>
    <p:sldId id="273" r:id="rId19"/>
    <p:sldId id="272" r:id="rId20"/>
    <p:sldId id="271" r:id="rId21"/>
    <p:sldId id="259" r:id="rId22"/>
    <p:sldId id="258" r:id="rId23"/>
    <p:sldId id="257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185600" val="982" revOS="4"/>
      <pr:smFileRevision xmlns:pr="smNativeData" dt="1709185600" val="101"/>
      <pr:guideOptions xmlns:pr="smNativeData" dt="170918560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8CD7-99D2-D77A-9C3A-6F2FC2746A3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8E07-49D2-D778-9C3A-BF2DC0746AE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DBAD-E3D2-D72D-9C3A-157895746A4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8E34-7AD2-D778-9C3A-8C2DC0746AD9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CC13-5DD2-D73A-9C3A-AB6F82746AF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B172-3CD2-D747-9C3A-CA12FF746A9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BA79-37D2-D74C-9C3A-C119F4746A9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F19A-D4D2-D707-9C3A-2252BF746A7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D974-3AD2-D72F-9C3A-CC7A97746A9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A8FB-B5D2-D75E-9C3A-430BE6746A1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918E-C0D2-D767-9C3A-3632DF746A6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F432-7CD2-D702-9C3A-8A57BA746AD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Br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Br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E431-7FD2-D712-9C3A-8947AA746AD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F2AF-E1D2-D704-9C3A-1751BC746A4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BF94-DAD2-D749-9C3A-2C1CF1746A7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DB55-1BD2-D72D-9C3A-ED7895746AB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BE2D-63D2-D748-9C3A-951DF0746AC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C777-39D2-D731-9C3A-CF6489746A9A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B70A-44D2-D741-9C3A-B214F9746AE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Q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B23D-73D2-D744-9C3A-8511FC746AD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2BA57-19D2-D74C-9C3A-EF19F4746AB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2A351-1FD2-D755-9C3A-E900ED746ABC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82F986-C8D2-D70F-9C3A-3E5AB7746A6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82FCBF-F1D2-D70A-9C3A-075FB2746A5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Brave</a:t>
            </a:r>
          </a:p>
          <a:p>
            <a:pPr/>
            <a:r>
              <a:t>/brāv/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Ready to face and endure danger or pain; showing courage.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way they’ve decorated this restaurant is noteworthy.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Jenny’s donation to us was noteworthy.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These errors by our accounts team are noteworthy.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Rational</a:t>
            </a:r>
          </a:p>
          <a:p>
            <a:pPr/>
            <a:r>
              <a:t>/ˈraSH(ə)nəl/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Based on or in accordance with reason or logic.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iAM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574040"/>
            <a:ext cx="6400800" cy="559689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was a rational decision and it’s really boosted our sales.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Make sure that your suggestions to the board of directors are rational!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rational to eat when you feel hungry.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Scientists are very rational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Functional</a:t>
            </a:r>
          </a:p>
          <a:p>
            <a:pPr/>
            <a:r>
              <a:t>/ˈfəNG(k)SH(ə)nəl/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Of or having a special activity, purpose, or task; relating to the way in which something works or operates.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Designed to be practical and useful, rather than attractive.</a:t>
            </a:r>
          </a:p>
          <a:p>
            <a:pPr>
              <a:buNone/>
            </a:pPr>
            <a:r>
              <a:t>(Oxford Languages Definitions)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machines in the factory are functional.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Elena is an extremely functional person.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house is simple but functional.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Running is a functional activity for the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Justifiable</a:t>
            </a:r>
          </a:p>
          <a:p>
            <a:pPr/>
            <a:r>
              <a:t>/ˈjəstəˌfīəbəl,ˌjəstəˈfīəbəl/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Able to be shown to be right or reasonable; defensible.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Insulting the staff like that was not justifiable Ben.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Buying 1000 computers for one office is not financially justifiable!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decision is justifiable, just look at how beneficial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Profitable</a:t>
            </a:r>
          </a:p>
          <a:p>
            <a:pPr/>
            <a:r>
              <a:t>/ˈpräfədəb(ə)l/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(of a business or activity) Yielding profit or financial gain.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Beneficial; useful.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She’s selling cookies for 15 dollars each, that must be highly profitable.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Expanding our factory has been very profitable.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Selling these wood boards won’t be profitable.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advertising campaign will be profitable.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Tactful</a:t>
            </a:r>
          </a:p>
          <a:p>
            <a:pPr/>
            <a:r>
              <a:t>/ˈtak(t)f(ə)l/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Having or showing tact.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was very brave of him to stand up to the directors like that.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Daniel is as brave as a lion.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to be brave and send out these unfavourable contracts.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was a brave decision!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xAE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87020"/>
            <a:ext cx="6400800" cy="588391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Be tactful when talking to the boss, he’s a little angry.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Sarah is very tactful when she gives bad news.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need to be extremely tactful when talking about sensitive subjects.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wasn’t very tactful of me to shout at my friends like that.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Beneficial</a:t>
            </a:r>
          </a:p>
          <a:p>
            <a:pPr/>
            <a:r>
              <a:t>/ˌbenəˈfiSH(ə)l/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Favorable or advantageous; resulting in good.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pg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430530"/>
            <a:ext cx="6400800" cy="574040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This agreement will not be very beneficial, don’t sign the document.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new upgrade to our equipment was very beneficial.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meeting will be beneficial to corporate.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Disciplined</a:t>
            </a:r>
          </a:p>
          <a:p>
            <a:pPr/>
            <a:r>
              <a:t>/ˈdisəplənd/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Showing a controlled form of behavior or way of working.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warehouse workers are very disciplined.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He’s a disciplined manager.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company is very disciplined.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nW3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Lucrative</a:t>
            </a:r>
          </a:p>
          <a:p>
            <a:pPr/>
            <a:r>
              <a:t>/ˈlo͞okrədiv/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 </a:t>
            </a:r>
          </a:p>
          <a:p>
            <a:pPr/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Producing a great deal of profit.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This will be a very lucrative opportunity for us.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Selling courses to the public is lucrative.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I’ve looked at the markup on their products, those products are lucrative.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need our business to become lucrative.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QBr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Noteworthy</a:t>
            </a:r>
          </a:p>
          <a:p>
            <a:pPr/>
            <a:r>
              <a:t>/ˈnōtˌwərT͟Hē/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Br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Interesting, significant, or unusual.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2024-02-19T07:14:06Z</dcterms:created>
  <dcterms:modified xsi:type="dcterms:W3CDTF">2024-02-29T05:46:40Z</dcterms:modified>
</cp:coreProperties>
</file>