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  <p:sldId id="258" r:id="rId23"/>
    <p:sldId id="275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87357" val="982" revOS="4"/>
      <pr:smFileRevision xmlns:pr="smNativeData" dt="1709187357" val="101"/>
      <pr:guideOptions xmlns:pr="smNativeData" dt="170918735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5" d="100"/>
          <a:sy n="45" d="100"/>
        </p:scale>
        <p:origin x="762" y="20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Objects="1" showGuides="1">
      <p:cViewPr>
        <p:scale>
          <a:sx n="45" d="100"/>
          <a:sy n="45" d="100"/>
        </p:scale>
        <p:origin x="762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99C3-8DD3-3C6F-9DD1-7B3AD79F6B2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93F1-BFD3-3C65-9DD1-4930DD9F6B1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C3CD-83D3-3C35-9DD1-75608D9F6B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E875-3BD3-3C1E-9DD1-CD4BA69F6B9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FA09-47D3-3C0C-9DD1-B159B49F6BE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F36B-25D3-3C05-9DD1-D350BD9F6B8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E46D-23D3-3C12-9DD1-D547AA9F6B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9121-6FD3-3C67-9DD1-9932DF9F6BC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D468-26D3-3C22-9DD1-D0779A9F6B8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EF43-0DD3-3C19-9DD1-FB4CA19F6BAE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FF79-37D3-3C09-9DD1-C15CB19F6B9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9B49-07D3-3C6D-9DD1-F138D59F6BA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s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3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C1D1-9FD3-3C37-9DD1-69628F9F6B3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AB64-2AD3-3C5D-9DD1-DC08E59F6B8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9F1A-54D3-3C69-9DD1-A23CD19F6BF7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D84D-03D3-3C2E-9DD1-F57B969F6BA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FFF1-BFD3-3C09-9DD1-495CB19F6B1C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BC82-CCD3-3C4A-9DD1-3A1FF29F6B6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9ED8-96D3-3C68-9DD1-603DD09F6B3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E644-0AD3-3C10-9DD1-FC45A89F6BA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69A735-7BD3-3C51-9DD1-8D04E99F6BD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98A24-6AD3-3C7C-9DD1-9C29C49F6BC9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E69D32A-64D3-3C25-9DD1-92709D9F6B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E69B372-3CD3-3C45-9DD1-CA10FD9F6B9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QEAADo0AAAJCwAAEAAAACYAAAAIAAAAAQAAAAAAAAA="/>
              </a:ext>
            </a:extLst>
          </p:cNvSpPr>
          <p:nvPr>
            <p:ph type="ctrTitle"/>
          </p:nvPr>
        </p:nvSpPr>
        <p:spPr>
          <a:xfrm>
            <a:off x="717550" y="323215"/>
            <a:ext cx="7772400" cy="1470660"/>
          </a:xfrm>
        </p:spPr>
        <p:txBody>
          <a:bodyPr/>
          <a:lstStyle/>
          <a:p>
            <a:pPr/>
            <a:r>
              <a:t>Advanced</a:t>
            </a:r>
          </a:p>
          <a:p>
            <a:pPr/>
            <a:r>
              <a:t>/ədˈvanst/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Y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370141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Modern and recently developed.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Far on or ahead in development or progress.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QIAANAvAABnJgAAAAAAACYAAAAIAAAAAQAAAAAAAAA="/>
              </a:ext>
            </a:extLst>
          </p:cNvSpPr>
          <p:nvPr>
            <p:ph type="subTitle" idx="1"/>
          </p:nvPr>
        </p:nvSpPr>
        <p:spPr>
          <a:xfrm>
            <a:off x="1371600" y="429895"/>
            <a:ext cx="6400800" cy="58127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Those young people are very professional.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man is a professional salesman.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He’s a professional boxer.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way she made that coffee was very professional.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3wIAADo0AADrCwAAEAAAACYAAAAIAAAAAQAAAAAAAAA="/>
              </a:ext>
            </a:extLst>
          </p:cNvSpPr>
          <p:nvPr>
            <p:ph type="ctrTitle"/>
          </p:nvPr>
        </p:nvSpPr>
        <p:spPr>
          <a:xfrm>
            <a:off x="717550" y="466725"/>
            <a:ext cx="7772400" cy="1470660"/>
          </a:xfrm>
        </p:spPr>
        <p:txBody>
          <a:bodyPr/>
          <a:lstStyle/>
          <a:p>
            <a:pPr/>
            <a:r>
              <a:t>Tireless</a:t>
            </a:r>
          </a:p>
          <a:p>
            <a:pPr/>
            <a:r>
              <a:t>/ˈtī(ə)rləs/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CAAAPg0AADQwAACcKAAAEAAAACYAAAAIAAAAAQAAAAAAAAA="/>
              </a:ext>
            </a:extLst>
          </p:cNvSpPr>
          <p:nvPr>
            <p:ph type="subTitle" idx="1"/>
          </p:nvPr>
        </p:nvSpPr>
        <p:spPr>
          <a:xfrm>
            <a:off x="1435100" y="2152650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great effort or energy.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AyJAAAE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5251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man is tireless in his efforts.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She is a tireless sous chef.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company is tireless in their dedication to expansion.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are tireless in our commitment to our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o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pAAAACQAAAAEAAAABAAAAAAAAAAAAAAAAAAAAAAAAAA=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UwEAAKUzAABfCgAAEAAAACYAAAAIAAAAAQAAAAAAAAA="/>
              </a:ext>
            </a:extLst>
          </p:cNvSpPr>
          <p:nvPr>
            <p:ph type="ctrTitle"/>
          </p:nvPr>
        </p:nvSpPr>
        <p:spPr>
          <a:xfrm>
            <a:off x="622935" y="215265"/>
            <a:ext cx="7772400" cy="1470660"/>
          </a:xfrm>
        </p:spPr>
        <p:txBody>
          <a:bodyPr/>
          <a:lstStyle/>
          <a:p>
            <a:pPr/>
            <a:r>
              <a:t>Welcoming</a:t>
            </a:r>
          </a:p>
          <a:p>
            <a:pPr/>
            <a:r>
              <a:t>/ˈwelkəmiNG/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mAoAANAvAABJJwAAEAAAACYAAAAIAAAAAQAAAAAAAAA="/>
              </a:ext>
            </a:extLst>
          </p:cNvSpPr>
          <p:nvPr>
            <p:ph type="subTitle" idx="1"/>
          </p:nvPr>
        </p:nvSpPr>
        <p:spPr>
          <a:xfrm>
            <a:off x="1371600" y="1722120"/>
            <a:ext cx="6400800" cy="466407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Behaving in a polite or friendly way to a guest or new arrival.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staff at that coffee shop were very welcoming.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to be more welcoming towards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office has a welcoming atmosphere.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NQIAAFgzAABBCwAAEAAAACYAAAAIAAAAAQAAAAAAAAA="/>
              </a:ext>
            </a:extLst>
          </p:cNvSpPr>
          <p:nvPr>
            <p:ph type="ctrTitle"/>
          </p:nvPr>
        </p:nvSpPr>
        <p:spPr>
          <a:xfrm>
            <a:off x="574040" y="358775"/>
            <a:ext cx="7772400" cy="1470660"/>
          </a:xfrm>
        </p:spPr>
        <p:txBody>
          <a:bodyPr/>
          <a:lstStyle/>
          <a:p>
            <a:pPr/>
            <a:r>
              <a:t>Dominant</a:t>
            </a:r>
          </a:p>
          <a:p>
            <a:pPr/>
            <a:r>
              <a:t>/ˈdämənənt/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zAwAANAvAAArKAAAEAAAACYAAAAIAAAAAQAAAAAAAAA="/>
              </a:ext>
            </a:extLst>
          </p:cNvSpPr>
          <p:nvPr>
            <p:ph type="subTitle" idx="1"/>
          </p:nvPr>
        </p:nvSpPr>
        <p:spPr>
          <a:xfrm>
            <a:off x="1371600" y="2080260"/>
            <a:ext cx="6400800" cy="444944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Most important, powerful, or influential.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v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+Q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645795"/>
            <a:ext cx="6400800" cy="499300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They are the dominant construction business in this town.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man is the most dominant English teacher here.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are the dominant players in this game.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xAEAAKUzAADQCgAAEAAAACYAAAAIAAAAAQAAAAAAAAA="/>
              </a:ext>
            </a:extLst>
          </p:cNvSpPr>
          <p:nvPr>
            <p:ph type="ctrTitle"/>
          </p:nvPr>
        </p:nvSpPr>
        <p:spPr>
          <a:xfrm>
            <a:off x="622935" y="287020"/>
            <a:ext cx="7772400" cy="1470660"/>
          </a:xfrm>
        </p:spPr>
        <p:txBody>
          <a:bodyPr/>
          <a:lstStyle/>
          <a:p>
            <a:pPr/>
            <a:r>
              <a:t>Brilliant</a:t>
            </a:r>
          </a:p>
          <a:p>
            <a:pPr/>
            <a:r>
              <a:t>/ˈbrilyənt/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DYJgAAE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light or color) Very bright and radiant.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Exceptionally clever or talented.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lighthouse light is brilliant.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child is brilliant.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company is brilliant, no wonder they are so successful.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Your accountant is brilliant, anybody would be happy to hire 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bgIAAKUzAAB6CwAAEAAAACYAAAAIAAAAAQAAAAAAAAA="/>
              </a:ext>
            </a:extLst>
          </p:cNvSpPr>
          <p:nvPr>
            <p:ph type="ctrTitle"/>
          </p:nvPr>
        </p:nvSpPr>
        <p:spPr>
          <a:xfrm>
            <a:off x="622935" y="394970"/>
            <a:ext cx="7772400" cy="1470660"/>
          </a:xfrm>
        </p:spPr>
        <p:txBody>
          <a:bodyPr/>
          <a:lstStyle/>
          <a:p>
            <a:pPr/>
            <a:r>
              <a:t>Genuine</a:t>
            </a:r>
          </a:p>
          <a:p>
            <a:pPr/>
            <a:r>
              <a:t>/ˈjenyəwən/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FJQ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Truly what something is said to be; authentic.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We’ve advanced further into the market than we anticipated.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have exceptionally advanced software.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They’ve rapidly advanced their understanding of technology.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child is very advanced for his 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BJJwAAA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95566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 has the most genuine smile.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handbag is genuine.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genuine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These motorbikes aren’t genuine, they are fake replicas.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o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pAAAACQAAAAEAAAABAAAAAAAAAAAAAAAAAAAAAAAAAA==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bgIAAMkzAAB6CwAAEAAAACYAAAAIAAAAAQAAAAAAAAA="/>
              </a:ext>
            </a:extLst>
          </p:cNvSpPr>
          <p:nvPr>
            <p:ph type="ctrTitle"/>
          </p:nvPr>
        </p:nvSpPr>
        <p:spPr>
          <a:xfrm>
            <a:off x="645795" y="394970"/>
            <a:ext cx="7772400" cy="1470660"/>
          </a:xfrm>
        </p:spPr>
        <p:txBody>
          <a:bodyPr/>
          <a:lstStyle/>
          <a:p>
            <a:pPr/>
            <a:r>
              <a:t>Optimistic</a:t>
            </a:r>
          </a:p>
          <a:p>
            <a:pPr/>
            <a:r>
              <a:t>/ˌɒptɪˈmɪstɪk/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XAwAAMMvAABuIgAAEAAAACYAAAAIAAAAAQAAAAAAAAA="/>
              </a:ext>
            </a:extLst>
          </p:cNvSpPr>
          <p:nvPr>
            <p:ph type="subTitle" idx="1"/>
          </p:nvPr>
        </p:nvSpPr>
        <p:spPr>
          <a:xfrm>
            <a:off x="1363345" y="2009140"/>
            <a:ext cx="6400800" cy="35877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Expecting good things to happen or something to be successful; showing this feeling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(Oxford Learners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BwAAUwEAAHAuAACFJQAAEAAAACYAAAAIAAAAAQAAAAAAAAA="/>
              </a:ext>
            </a:extLst>
          </p:cNvSpPr>
          <p:nvPr>
            <p:ph type="subTitle" idx="1"/>
          </p:nvPr>
        </p:nvSpPr>
        <p:spPr>
          <a:xfrm>
            <a:off x="1148080" y="215265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I’m a very optimistic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Let’s be optimistic and hope for the best for our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You’re too optimistic, we will never be able to sell this product!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 optimistic, I have a good feeling about this new deal.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xAEAAFgzAADQCgAAEAAAACYAAAAIAAAAAQAAAAAAAAA="/>
              </a:ext>
            </a:extLst>
          </p:cNvSpPr>
          <p:nvPr>
            <p:ph type="ctrTitle"/>
          </p:nvPr>
        </p:nvSpPr>
        <p:spPr>
          <a:xfrm>
            <a:off x="574040" y="287020"/>
            <a:ext cx="7772400" cy="1470660"/>
          </a:xfrm>
        </p:spPr>
        <p:txBody>
          <a:bodyPr/>
          <a:lstStyle/>
          <a:p>
            <a:pPr/>
            <a:r>
              <a:t>Necessary</a:t>
            </a:r>
          </a:p>
          <a:p>
            <a:pPr/>
            <a:r>
              <a:t>/ˈnesəˌserē/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C6JwAAA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Required to be done, achieved, or present; needed; essential.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Determined, existing, or happening by natural laws or predestination; inevitable.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It will be necessary to file our tax returns soon.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necessary to eat in order to survive.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Is it necessary to insult me?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necessary to sell more products if we want to survive as a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i0j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NQIAABY0AABBCwAAEAAAACYAAAAIAAAAAQAAAAAAAAA="/>
              </a:ext>
            </a:extLst>
          </p:cNvSpPr>
          <p:nvPr>
            <p:ph type="ctrTitle"/>
          </p:nvPr>
        </p:nvSpPr>
        <p:spPr>
          <a:xfrm>
            <a:off x="694690" y="358775"/>
            <a:ext cx="7772400" cy="1470660"/>
          </a:xfrm>
        </p:spPr>
        <p:txBody>
          <a:bodyPr/>
          <a:lstStyle/>
          <a:p>
            <a:pPr/>
            <a:r>
              <a:t>Mutual</a:t>
            </a:r>
          </a:p>
          <a:p>
            <a:pPr/>
            <a:r>
              <a:t>/ˈmyo͞oCH(əw)əl/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6wsAAKwvAABJJwAAEAAAACYAAAAIAAAAAQAAAAAAAAA="/>
              </a:ext>
            </a:extLst>
          </p:cNvSpPr>
          <p:nvPr>
            <p:ph type="subTitle" idx="1"/>
          </p:nvPr>
        </p:nvSpPr>
        <p:spPr>
          <a:xfrm>
            <a:off x="1348740" y="1937385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feeling or action) Experienced or done by each of two or more parties toward the other or others.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Held in common by two or more parties.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 were introduced by a mutual friend.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business relationship built on mutual respect.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Both parties will give mutual aid to each other in future endeavours.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feeling we had was mutual.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HSH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v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GwEAABY0AAAnCgAAEAAAACYAAAAIAAAAAQAAAAAAAAA="/>
              </a:ext>
            </a:extLst>
          </p:cNvSpPr>
          <p:nvPr>
            <p:ph type="ctrTitle"/>
          </p:nvPr>
        </p:nvSpPr>
        <p:spPr>
          <a:xfrm>
            <a:off x="694690" y="179705"/>
            <a:ext cx="7772400" cy="1470660"/>
          </a:xfrm>
        </p:spPr>
        <p:txBody>
          <a:bodyPr/>
          <a:lstStyle/>
          <a:p>
            <a:pPr/>
            <a:r>
              <a:t>Professional</a:t>
            </a:r>
          </a:p>
          <a:p>
            <a:pPr/>
            <a:r>
              <a:t>/prəˈfeSH(ə)nəl/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SH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DYJgAAE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Relating to or belonging to a profession.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Engaged in a specified activity as one's main paid occupation rather than as a pastime.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2024-02-27T05:39:08Z</dcterms:created>
  <dcterms:modified xsi:type="dcterms:W3CDTF">2024-02-29T06:15:57Z</dcterms:modified>
</cp:coreProperties>
</file>