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 煜旋" userId="39322054f507fb48" providerId="LiveId" clId="{04B55878-766C-4F6A-B82C-60028102387E}"/>
    <pc:docChg chg="custSel addSld delSld modSld">
      <pc:chgData name="金 煜旋" userId="39322054f507fb48" providerId="LiveId" clId="{04B55878-766C-4F6A-B82C-60028102387E}" dt="2022-06-01T18:43:18.276" v="681" actId="2696"/>
      <pc:docMkLst>
        <pc:docMk/>
      </pc:docMkLst>
      <pc:sldChg chg="delSp">
        <pc:chgData name="金 煜旋" userId="39322054f507fb48" providerId="LiveId" clId="{04B55878-766C-4F6A-B82C-60028102387E}" dt="2022-06-01T18:04:56.559" v="0"/>
        <pc:sldMkLst>
          <pc:docMk/>
          <pc:sldMk cId="1284205699" sldId="264"/>
        </pc:sldMkLst>
        <pc:picChg chg="del">
          <ac:chgData name="金 煜旋" userId="39322054f507fb48" providerId="LiveId" clId="{04B55878-766C-4F6A-B82C-60028102387E}" dt="2022-06-01T18:04:56.559" v="0"/>
          <ac:picMkLst>
            <pc:docMk/>
            <pc:sldMk cId="1284205699" sldId="264"/>
            <ac:picMk id="6" creationId="{C0B66822-99AB-7E7A-6B58-443DF1002293}"/>
          </ac:picMkLst>
        </pc:picChg>
      </pc:sldChg>
      <pc:sldChg chg="del">
        <pc:chgData name="金 煜旋" userId="39322054f507fb48" providerId="LiveId" clId="{04B55878-766C-4F6A-B82C-60028102387E}" dt="2022-06-01T18:43:18.276" v="681" actId="2696"/>
        <pc:sldMkLst>
          <pc:docMk/>
          <pc:sldMk cId="3355008040" sldId="265"/>
        </pc:sldMkLst>
      </pc:sldChg>
      <pc:sldChg chg="addSp modSp mod">
        <pc:chgData name="金 煜旋" userId="39322054f507fb48" providerId="LiveId" clId="{04B55878-766C-4F6A-B82C-60028102387E}" dt="2022-06-01T18:13:01.347" v="518" actId="14100"/>
        <pc:sldMkLst>
          <pc:docMk/>
          <pc:sldMk cId="1256167473" sldId="266"/>
        </pc:sldMkLst>
        <pc:spChg chg="add mod">
          <ac:chgData name="金 煜旋" userId="39322054f507fb48" providerId="LiveId" clId="{04B55878-766C-4F6A-B82C-60028102387E}" dt="2022-06-01T18:13:01.347" v="518" actId="14100"/>
          <ac:spMkLst>
            <pc:docMk/>
            <pc:sldMk cId="1256167473" sldId="266"/>
            <ac:spMk id="13" creationId="{26873F9E-7D3E-958B-B126-9268B00B5438}"/>
          </ac:spMkLst>
        </pc:spChg>
        <pc:graphicFrameChg chg="modGraphic">
          <ac:chgData name="金 煜旋" userId="39322054f507fb48" providerId="LiveId" clId="{04B55878-766C-4F6A-B82C-60028102387E}" dt="2022-06-01T18:06:07.372" v="13" actId="20577"/>
          <ac:graphicFrameMkLst>
            <pc:docMk/>
            <pc:sldMk cId="1256167473" sldId="266"/>
            <ac:graphicFrameMk id="4" creationId="{0E7E493C-20D7-926D-9540-3A87EBF54293}"/>
          </ac:graphicFrameMkLst>
        </pc:graphicFrameChg>
        <pc:graphicFrameChg chg="modGraphic">
          <ac:chgData name="金 煜旋" userId="39322054f507fb48" providerId="LiveId" clId="{04B55878-766C-4F6A-B82C-60028102387E}" dt="2022-06-01T18:06:50.339" v="16" actId="20577"/>
          <ac:graphicFrameMkLst>
            <pc:docMk/>
            <pc:sldMk cId="1256167473" sldId="266"/>
            <ac:graphicFrameMk id="5" creationId="{5DBB56D2-D5C6-81CC-909E-195F96A71293}"/>
          </ac:graphicFrameMkLst>
        </pc:graphicFrameChg>
      </pc:sldChg>
      <pc:sldChg chg="modSp new mod">
        <pc:chgData name="金 煜旋" userId="39322054f507fb48" providerId="LiveId" clId="{04B55878-766C-4F6A-B82C-60028102387E}" dt="2022-06-01T18:10:50.609" v="454" actId="20577"/>
        <pc:sldMkLst>
          <pc:docMk/>
          <pc:sldMk cId="583942414" sldId="267"/>
        </pc:sldMkLst>
        <pc:spChg chg="mod">
          <ac:chgData name="金 煜旋" userId="39322054f507fb48" providerId="LiveId" clId="{04B55878-766C-4F6A-B82C-60028102387E}" dt="2022-06-01T18:07:28.253" v="63" actId="20577"/>
          <ac:spMkLst>
            <pc:docMk/>
            <pc:sldMk cId="583942414" sldId="267"/>
            <ac:spMk id="2" creationId="{B4542217-44B2-F1C4-36B6-27E8B924CAAE}"/>
          </ac:spMkLst>
        </pc:spChg>
        <pc:spChg chg="mod">
          <ac:chgData name="金 煜旋" userId="39322054f507fb48" providerId="LiveId" clId="{04B55878-766C-4F6A-B82C-60028102387E}" dt="2022-06-01T18:10:50.609" v="454" actId="20577"/>
          <ac:spMkLst>
            <pc:docMk/>
            <pc:sldMk cId="583942414" sldId="267"/>
            <ac:spMk id="3" creationId="{D58C639E-ACE1-E0D9-4B37-5D57E7FEA1BC}"/>
          </ac:spMkLst>
        </pc:spChg>
      </pc:sldChg>
      <pc:sldChg chg="modSp add mod">
        <pc:chgData name="金 煜旋" userId="39322054f507fb48" providerId="LiveId" clId="{04B55878-766C-4F6A-B82C-60028102387E}" dt="2022-06-01T18:14:48.023" v="680" actId="1038"/>
        <pc:sldMkLst>
          <pc:docMk/>
          <pc:sldMk cId="3558512761" sldId="268"/>
        </pc:sldMkLst>
        <pc:spChg chg="mod">
          <ac:chgData name="金 煜旋" userId="39322054f507fb48" providerId="LiveId" clId="{04B55878-766C-4F6A-B82C-60028102387E}" dt="2022-06-01T18:14:18.125" v="590" actId="20577"/>
          <ac:spMkLst>
            <pc:docMk/>
            <pc:sldMk cId="3558512761" sldId="268"/>
            <ac:spMk id="3" creationId="{39E10BC7-345F-0266-269E-9F27B490CD86}"/>
          </ac:spMkLst>
        </pc:spChg>
        <pc:spChg chg="mod">
          <ac:chgData name="金 煜旋" userId="39322054f507fb48" providerId="LiveId" clId="{04B55878-766C-4F6A-B82C-60028102387E}" dt="2022-06-01T18:14:48.023" v="680" actId="1038"/>
          <ac:spMkLst>
            <pc:docMk/>
            <pc:sldMk cId="3558512761" sldId="268"/>
            <ac:spMk id="7" creationId="{7C0F0465-5457-E529-4DD8-EC80FF6C1CD5}"/>
          </ac:spMkLst>
        </pc:spChg>
        <pc:spChg chg="mod">
          <ac:chgData name="金 煜旋" userId="39322054f507fb48" providerId="LiveId" clId="{04B55878-766C-4F6A-B82C-60028102387E}" dt="2022-06-01T18:14:39.736" v="632" actId="1037"/>
          <ac:spMkLst>
            <pc:docMk/>
            <pc:sldMk cId="3558512761" sldId="268"/>
            <ac:spMk id="12" creationId="{7E923C1A-DA7E-1A81-E066-B4ABD342A5C7}"/>
          </ac:spMkLst>
        </pc:spChg>
        <pc:graphicFrameChg chg="modGraphic">
          <ac:chgData name="金 煜旋" userId="39322054f507fb48" providerId="LiveId" clId="{04B55878-766C-4F6A-B82C-60028102387E}" dt="2022-06-01T18:14:31.772" v="597" actId="113"/>
          <ac:graphicFrameMkLst>
            <pc:docMk/>
            <pc:sldMk cId="3558512761" sldId="268"/>
            <ac:graphicFrameMk id="9" creationId="{154B47A4-5BD1-9BAD-4BCC-C98B06DBF29F}"/>
          </ac:graphicFrameMkLst>
        </pc:graphicFrameChg>
        <pc:cxnChg chg="mod">
          <ac:chgData name="金 煜旋" userId="39322054f507fb48" providerId="LiveId" clId="{04B55878-766C-4F6A-B82C-60028102387E}" dt="2022-06-01T18:14:48.023" v="680" actId="1038"/>
          <ac:cxnSpMkLst>
            <pc:docMk/>
            <pc:sldMk cId="3558512761" sldId="268"/>
            <ac:cxnSpMk id="6" creationId="{FED0E57C-B905-B1F6-6890-0648F3A88DBB}"/>
          </ac:cxnSpMkLst>
        </pc:cxnChg>
        <pc:cxnChg chg="mod">
          <ac:chgData name="金 煜旋" userId="39322054f507fb48" providerId="LiveId" clId="{04B55878-766C-4F6A-B82C-60028102387E}" dt="2022-06-01T18:14:39.736" v="632" actId="1037"/>
          <ac:cxnSpMkLst>
            <pc:docMk/>
            <pc:sldMk cId="3558512761" sldId="268"/>
            <ac:cxnSpMk id="11" creationId="{BD671EC6-976C-075F-0897-48B1B7916F2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11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2535 1 24575,'228'16'0,"-107"-4"0,-50-2 0,-1 2 0,70 22 0,-22-4 0,-81-20 0,70 30 0,-25-7 0,-65-28 0,-1 1 0,0 1 0,0 1 0,-1 0 0,0 1 0,22 16 0,130 126 0,16 20 0,-25-23 0,-134-127 0,-2 1 0,0 1 0,-2 1 0,0 0 0,-1 2 0,24 46 0,-10-7 0,-14-26 0,37 59 0,-15-38 0,-10-14 0,2 0 0,41 43 0,-65-80 0,-1 1 0,-1 0 0,1 0 0,-2 1 0,1 0 0,-2 0 0,6 12 0,0 11 0,9 40 0,-4-15 0,1 3 0,14 98 0,-27-128 0,-2 0 0,-1-1 0,-1 1 0,-2 0 0,-7 35 0,8-58 0,-1-1 0,0 0 0,-1 1 0,0-1 0,0 0 0,-1-1 0,-5 10 0,5-12 0,1-1 0,-1 1 0,0-1 0,0 0 0,0 0 0,0-1 0,-1 1 0,1-1 0,-1 0 0,0 0 0,-10 4 0,-2-1 0,-1-1 0,0-1 0,1 0 0,-2-2 0,-26 2 0,18-3 0,-46 10 0,58-7 0,-49 12 0,-1-3 0,-74 6 0,97-17 0,0-2 0,0-2 0,-63-10 0,-110-15 0,204 25 0,0-1 0,1 0 0,-1 0 0,1-1 0,-1 0 0,1-1 0,1 0 0,-18-12 0,11 4 0,2 0 0,0 0 0,0-1 0,-12-18 0,-175-195 0,125 145 0,58 65 0,-1 0 0,0 1 0,-1 1 0,-1 1 0,-23-12 0,3 2 0,11 3 0,2-1 0,1-1 0,0-1 0,2-2 0,1 0 0,1-2 0,-24-36 0,-82-106 0,112 148 0,-28-48 0,21 31 0,-33-69 0,-3-4 0,52 100 0,0 0 0,-1 1 0,-1 0 0,1 1 0,-1 0 0,-22-16 0,-172-120 0,140 97 0,3-2 0,-58-63 0,90 87 0,-1 1 0,0 2 0,-2 1 0,-1 1 0,-70-33 0,74 43 0,0 2 0,-1 0 0,0 2 0,-61-8 0,49 10 0,-68-23 0,3 2 0,65 20 0,-54-2 0,80 9 0,-1 0 0,1 1 0,-1 0 0,1 2 0,0 0 0,-21 6 0,30-6 0,1 0 0,0 1 0,0-1 0,1 1 0,-1 0 0,1 0 0,0 1 0,0-1 0,0 1 0,0 0 0,1 1 0,0-1 0,0 1 0,1 0 0,-5 8 0,-3 11 0,1 0 0,-11 40 0,16-48 0,-66 164 0,16-48 0,48-112 0,-1-1 0,-1 0 0,-1 0 0,-1-1 0,-1-1 0,-20 26 0,6-11 0,-36 60 0,43-61 0,-2-2 0,-38 46 0,43-58 0,2 1 0,1 0 0,0 1 0,1 1 0,-11 26 0,-16 29 0,24-47 0,1 1 0,-19 61 0,10-25 0,1-3 0,11-30 0,-1-1 0,-1-1 0,-22 39 0,-35 49 0,47-80-1365,-1-6-5461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11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24575,'0'6'0,"0"15"0,0 18 0,0 7 0,0 10 0,0 7 0,0 1 0,7-12 0,2-1 0,-1-16 0,12-21 0,1-24 0,11-25 0,13-6 0,5-2 0,6 6 0,8-4 0,-8 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17:4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5501 650 24575,'14'1'0,"-1"1"0,0 0 0,0 1 0,0 1 0,-1 0 0,14 6 0,-10-4 0,16 9 0,0 2 0,-1 0 0,-1 3 0,41 33 0,-24-19 0,-13-6 0,-1 2 0,-2 1 0,34 41 0,50 50 0,-44-58 0,149 104 0,-203-158 0,6 4 0,-1 0 0,-1 1 0,0 2 0,-1 0 0,22 24 0,46 77 0,-76-101 0,19 36 0,-25-41 0,1 0 0,0 0 0,0-1 0,1 0 0,1 0 0,14 14 0,6 0 0,-13-13 0,-1 1 0,0 1 0,24 30 0,3 16 0,-22-30 0,2 0 0,30 31 0,-40-47 0,-1 0 0,-1 1 0,0 0 0,-1 0 0,14 32 0,2 4 0,4 11 0,7 12 0,-25-54 0,0 1 0,-1 0 0,-2 0 0,0 1 0,9 39 0,-15-51 0,0 1 0,-1-1 0,0 0 0,-1 1 0,0-1 0,-1 1 0,0-1 0,0 0 0,-1 0 0,-1 1 0,1-1 0,-2 0 0,1-1 0,-1 1 0,-6 9 0,-14 25 0,19-32 0,-1-2 0,1 1 0,-2-1 0,1 0 0,-2 0 0,1 0 0,-1-1 0,0 0 0,-13 9 0,8-9 0,-1-1 0,-1-1 0,1 0 0,-29 8 0,-63 11 0,83-21 0,-72 24 0,64-18 0,-47 9 0,4-10 0,0-4 0,-110-5 0,141-2 0,-6-1 0,1-2 0,1-2 0,-1-3 0,-56-17 0,-14 0 0,87 21 0,0-1 0,1-1 0,0-2 0,0-1 0,-40-21 0,36 11 0,2-1 0,1-2 0,1-1 0,0-2 0,2-1 0,-44-55 0,64 71 0,1-1 0,0 1 0,1-1 0,1 0 0,0-1 0,-4-13 0,4 8 0,-2 0 0,-12-22 0,-53-68 0,52 83 0,1-2 0,2 0 0,-26-55 0,31 44 0,1-1 0,2 1 0,-7-71 0,5 32 0,6 45 0,1 4 0,-12-46 0,13 64 0,-1 0 0,0 1 0,-1-1 0,0 1 0,0 0 0,-1 0 0,0 0 0,-8-7 0,3 3 0,1 0 0,1-1 0,0 0 0,0-1 0,2 0 0,-1 0 0,-4-17 0,5 15 0,-1 0 0,-1 1 0,0 0 0,-1 0 0,-1 1 0,0 1 0,-1-1 0,-17-14 0,-1 2 0,-1 2 0,-61-39 0,13 21 0,60 35 0,1-1 0,0-1 0,0-1 0,1-1 0,1 0 0,-17-16 0,-45-41 0,37 35 0,32 26 0,0 1 0,-1 0 0,1 0 0,-1 1 0,-1 0 0,1 0 0,-14-4 0,18 9 0,0-1 0,1 1 0,-1 0 0,0 0 0,0 1 0,0-1 0,0 2 0,0-1 0,1 0 0,-1 1 0,0 0 0,0 1 0,1-1 0,-1 1 0,0 0 0,-6 4 0,-12 5 0,1 1 0,1 2 0,0 0 0,1 1 0,0 1 0,2 1 0,-1 1 0,-29 37 0,-45 67 0,83-111 0,0 0 0,-1-1 0,0 0 0,0 0 0,-23 12 0,-2 2 0,-49 38 0,-53 34 0,81-63 0,43-26 0,-1 2 0,1 0 0,1 0 0,-20 17 0,1 9 0,-49 67 0,67-82 0,7-8 0,1-1 0,0 1 0,1 0 0,1 1 0,0-1 0,0 1 0,2 0 0,-1 1 0,2-1 0,-2 17 0,0 19 0,5 73 0,0-73 0,0-13 0,0-15 0,0-1 0,-1 0 0,-2 1 0,0-1 0,-9 40 0,2-35 0,-2 0 0,0 0 0,-2-1 0,-19 28 0,-70 87 0,101-138 0,-35 39 0,-47 44 0,-30 33 0,76-69 0,-52 57 0,78-94 0,-1-1 0,0 1 0,0-2 0,-1 0 0,0 0 0,-25 11 0,-3-5 0,-69 16 0,5-1 0,55-13 0,0-2 0,-1-3 0,-61 7 0,49-9 0,-67 18 0,68-13 0,-71 8 0,-13-18 0,97-5 0,-94 12 0,128-9 0,1 1 0,0 0 0,0 1 0,0 1 0,1 0 0,-18 12 0,-70 55 0,70-49 0,-51 31 0,62-44 0,0-2 0,-1 0 0,-1-1 0,1-1 0,-30 5 0,35-9 0,-1 0 0,0-2 0,0 0 0,0 0 0,0-2 0,0 0 0,-27-6 0,33 3 0,0 0 0,0-1 0,0 0 0,0 0 0,1-1 0,-1-1 0,2 0 0,-1 0 0,1-1 0,0 0 0,-14-17 0,10 9 0,0 0 0,1-1 0,1-1 0,1 0 0,-16-38 0,17 29 0,1-1 0,1 0 0,1-1 0,2 0 0,-1-36 0,9-148 0,0 106 0,-3-16 0,-3 48 0,13-104 0,-7 157 0,0 1 0,2 0 0,0 0 0,1 0 0,1 1 0,1 0 0,1 1 0,1 0 0,0 0 0,2 1 0,0 1 0,1 0 0,0 1 0,22-19 0,81-60 0,70-63 0,-30 0 0,-102 100 0,73-67 0,-107 106 0,0 2 0,1 0 0,1 1 0,0 1 0,42-19 0,-28 14 0,47-31 0,-55 29 0,2 2 0,1 1 0,0 2 0,1 1 0,1 1 0,1 2 0,-1 2 0,2 1 0,0 2 0,0 1 0,61-4 0,17 8 0,94-7 0,-177 6 0,126-20 0,-134 19 0,1-2 0,-1 0 0,0-2 0,34-17 0,85-57 0,-117 67 0,-1-2 0,0-1 0,29-31 0,-36 32 0,-1 0 0,27-39 0,-39 49 0,0 0 0,0 0 0,0 0 0,-1 0 0,-1-1 0,1 1 0,-1-1 0,-1 0 0,0 0 0,0 0 0,-1-12 0,-1 7 0,0 1 0,-1 0 0,-1 0 0,0 0 0,-1 1 0,0-1 0,-7-12 0,-3-3 0,-33-49 0,35 62 0,-1 0 0,-1 1 0,0 1 0,-1 0 0,0 1 0,-1 1 0,-22-13 0,-31-23 0,49 33 0,-31-16 0,0 0 0,-72-44 0,100 60 0,-1 2 0,-1 0 0,-46-15 0,40 17 0,0-2 0,-31-17 0,39 17 0,1 1 0,-2 1 0,1 1 0,-2 1 0,-39-8 0,28 11 0,-1 1 0,1 2 0,-50 2 0,-105 21 0,-12-1 0,129-17 0,-145 12 0,152-7 0,39-6 0,0 2 0,0 1 0,-35 11 0,44-9 0,4-3 0,1 1 0,0 0 0,0 2 0,0-1 0,1 2 0,-19 13 0,-24 28 0,38-32 0,0 0 0,-1-2 0,0 0 0,-1-1 0,-1-1 0,-33 15 0,5-9 0,10-6 0,1 2 0,-65 37 0,73-35-195,-1-1 0,0-2 0,-1-1 0,-1-1 0,1-2 0,-53 9 0,39-12-6631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17:5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24575,'1'113'0,"-3"133"0,1-226 0,0-1 0,-1 1 0,-2-1 0,0 1 0,-12 33 0,4-33 0,12-19 0,0-1 0,0 0 0,0 1 0,0-1 0,0 0 0,0 1 0,-1-1 0,1 0 0,0 1 0,0-1 0,0 0 0,-1 0 0,1 1 0,0-1 0,0 0 0,-1 0 0,1 1 0,0-1 0,0 0 0,-1 0 0,1 0 0,0 0 0,-1 0 0,1 1 0,0-1 0,-1 0 0,1 0 0,0 0 0,-1 0 0,1 0 0,0 0 0,-1 0 0,1 0 0,0 0 0,-1 0 0,1 0 0,0 0 0,-1 0 0,1-1 0,0 1 0,-1 0 0,1 0 0,0 0 0,-1 0 0,1-1 0,0 1 0,0 0 0,-1-1 0,1-1 0,0 0 0,0-1 0,1 1 0,-1-1 0,0 1 0,1 0 0,0 0 0,0-1 0,-1 1 0,1 0 0,1 0 0,-1 0 0,0 0 0,0 0 0,3-3 0,1-1 0,1 0 0,0 0 0,1 0 0,-1 0 0,1 1 0,0 0 0,1 1 0,-1-1 0,1 2 0,0-1 0,0 1 0,0 0 0,0 0 0,0 1 0,10-1 0,17-3 0,1 2 0,44 1 0,-70 2 0,126 1-1365,-74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25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9362 1920 24575,'0'7'0,"1"0"0,0 0 0,0 0 0,1-1 0,0 1 0,0 0 0,6 11 0,26 42 0,-30-53 0,19 25 0,0 0 0,40 38 0,0 1 0,-19-20 0,2-2 0,74 60 0,-27-20 0,-64-59 0,1-2 0,40 30 0,-57-49 0,6 4 0,-1 0 0,0 1 0,-1 1 0,0 0 0,19 25 0,40 45 0,-56-65 0,-1 1 0,-1 1 0,29 44 0,56 100 0,-95-155 0,-1 1 0,0 0 0,-1 1 0,-1-1 0,0 1 0,0 0 0,-2 1 0,1-1 0,1 17 0,-1 15 0,-1 65 0,-3-107 0,-1 24 0,-2-1 0,-1 0 0,-1 0 0,-1-1 0,-1 1 0,-18 41 0,21-58 0,0-1 0,-1 0 0,0 0 0,-1 0 0,1 0 0,-1-1 0,-1 0 0,1-1 0,-1 1 0,-1-1 0,1 0 0,-1-1 0,0 0 0,0 0 0,0-1 0,-1 0 0,-9 3 0,-16 4 0,-1-1 0,0-2 0,-45 4 0,-28 6 0,75-10 0,-19 5 0,-94 11 0,129-22 0,0-2 0,0 0 0,0-1 0,0 0 0,0-2 0,0 0 0,0 0 0,1-2 0,-30-12 0,39 14 0,0-2 0,1 1 0,-1-1 0,1 0 0,0 0 0,0 0 0,1-1 0,-10-11 0,-1-7 0,-16-26 0,20 29 0,2 4 0,0 2 0,1-1 0,0-1 0,1 1 0,-9-29 0,3-6 0,-2 2 0,-3 0 0,-1 1 0,-2 1 0,-3 1 0,-46-67 0,21 44 0,-55-71 0,23 31 0,53 67 0,-40-44 0,38 53 0,2-2 0,-46-70 0,26 29 0,32 53 0,1-2 0,1 0 0,-14-32 0,22 37 0,-20-40 0,24 54 0,-1 1 0,1 0 0,-1-1 0,0 1 0,-1 1 0,1-1 0,-1 1 0,-7-5 0,-109-74 0,107 73 0,0 0 0,0 0 0,-1 2 0,0 0 0,0 0 0,-1 1 0,0 1 0,0 1 0,-1 0 0,1 2 0,-1-1 0,-20 0 0,7 3 0,-1 2 0,1 0 0,-1 2 0,1 2 0,0 1 0,-41 13 0,52-12 0,0 0 0,1 2 0,-1 0 0,2 1 0,0 1 0,0 1 0,1 0 0,0 1 0,1 0 0,-22 27 0,5-1 0,2 1 0,-25 46 0,36-54 0,-2-1 0,0-1 0,-2 0 0,-2-2 0,-41 38 0,38-39 0,1 2 0,-44 63 0,-9 10 0,62-79 0,1 0 0,-19 36 0,-7 9 0,-10 17 0,39-59 0,-1-1 0,-1-1 0,-35 39 0,27-38 0,2 1 0,0 0 0,-22 37 0,13-16 0,-50 55 0,24-31 0,30-40 0,-39 36 0,-6 6 0,61-61 0,0-1 0,-1 0 0,-1-1 0,0-1 0,0 0 0,-16 8 0,-91 37 0,72-35 0,12-4 0,-2-1 0,0-2 0,0-1 0,-73 9 0,75-16 0,-1 2 0,-68 21 0,68-17 0,1 0 0,-2-3 0,-67 6 0,78-11 0,1 1 0,0 2 0,1 0 0,-34 13 0,27-8 0,0-1 0,-1-1 0,0-2 0,-1-1 0,1-2 0,-1-1 0,1-2 0,-41-4 0,63 2 0,0 0 0,-1-1 0,1-1 0,0 1 0,0-2 0,1 1 0,-1-1 0,1-1 0,-14-10 0,10 5 0,1 0 0,0-1 0,1 0 0,0-1 0,-17-25 0,22 25 0,-1 0 0,2-1 0,-1 0 0,2-1 0,0 1 0,-5-29 0,-12-33 0,9 35 0,1-2 0,1 0 0,3 0 0,-3-51 0,6 14 0,9-110 0,-3 175 0,0 0 0,1 0 0,0 1 0,1-1 0,1 0 0,1 1 0,0 0 0,0 0 0,2 1 0,-1-1 0,2 1 0,0 0 0,0 1 0,15-15 0,-13 13 0,0 0 0,8-15 0,-13 20 0,0 1 0,0 0 0,1-1 0,0 2 0,0-1 0,1 1 0,-1 0 0,2 0 0,9-6 0,23-11 0,-25 16 0,0 0 0,-1-2 0,16-12 0,15-21 0,-31 28 0,0 2 0,1-1 0,0 2 0,25-16 0,12-2 0,-1-3 0,73-61 0,-82 61 0,66-39 0,32-25 0,-112 74 0,-6 4 0,1 1 0,34-21 0,70-20 0,-111 50 0,0 0 0,-1-1 0,0 0 0,-1-1 0,0-1 0,-1-1 0,22-25 0,-18 20 0,0 0 0,1 1 0,25-18 0,2 7 0,-20 13 0,33-27 0,-50 35 0,-1 0 0,0 0 0,0-1 0,0 1 0,-1-2 0,0 1 0,-1-1 0,5-9 0,-5 4 0,0 1 0,0-1 0,-2 0 0,1-1 0,-2 1 0,0 0 0,-1-1 0,0 1 0,-1-1 0,-1 1 0,0-1 0,-1 1 0,0 0 0,-1-1 0,-8-20 0,7 24 0,-1-1 0,0 1 0,0 0 0,-1 1 0,0-1 0,-1 1 0,-1 1 0,1-1 0,-1 1 0,-1 0 0,0 1 0,0 0 0,0 1 0,-1 0 0,0 0 0,-1 1 0,0 0 0,-22-8 0,10 7 0,-1 1 0,1 2 0,-1 0 0,-36 0 0,-100 8 0,90-1 0,-188 3 0,242-4 0,0 1 0,1 0 0,0 1 0,-1 1 0,1 1 0,1 0 0,-19 10 0,-33 14 0,3-9 0,36-13 0,1 1 0,-1 2 0,-30 17 0,38-17 0,0-1 0,-1 0 0,0-2 0,0 0 0,-1-2 0,1 0 0,-2-1 0,1-1 0,-37 2 0,23-2 0,0 1 0,0 2 0,1 1 0,0 2 0,-55 24 0,64-25 0,-38 9 0,39-12 0,1 1 0,-24 11 0,-196 69 0,222-80 0,-33 7 0,-69 10 0,67-15 0,-62 19 0,110-25 0,0 0 0,1 1 0,-1-1 0,1 2 0,0-1 0,0 1 0,0 0 0,1 1 0,-9 8 0,-4 7 0,-24 35 0,-3 5 0,25-38 0,4-5 0,1 1 0,0 1 0,-13 22 0,23-31 0,-2-1 0,1 1 0,-1-2 0,-1 1 0,0-1 0,0-1 0,-1 1 0,0-2 0,0 1 0,-1-1 0,0-1 0,0 0 0,0-1 0,-1 0 0,0 0 0,-17 3 0,-44 9 0,47-12 0,-35 11 0,52-13 0,1 0 0,0 1 0,0 0 0,0 0 0,0 1 0,1 0 0,-14 12 0,11-6 0,0 0 0,-11 18 0,14-19 0,0 0 0,-1-1 0,1 0 0,-2 0 0,-8 8 0,-36 18 0,40-28 0,0 2 0,1-1 0,-1 2 0,2 0 0,-20 20 0,16-11 0,0-3 0,2 1 0,0 0 0,1 1 0,1 0 0,-9 20 0,10-14 0,-1 4 0,-19 37 0,24-55 0,1-1 0,-2 0 0,1-1 0,-1 1 0,0-1 0,-1-1 0,-13 12 0,6-8 0,1 2 0,1 0 0,0 0 0,-15 22 0,-40 67 0,16-22 0,-16 19 0,-42 57 0,84-120 0,18-23 0,-1-1 0,0 0 0,-1-1 0,0 1 0,0-2 0,-1 0 0,-1 0 0,-19 13 0,-48 13 0,2-2 0,28-10 0,-89 27 0,85-33 0,-83 41 0,34-3 0,-82 41 0,-212 109 0,370-192 0,-1-1 0,0-1 0,-1-1 0,0-2 0,-49 10 0,28-11 0,0-3 0,-82 0 0,97-6 0,-127-3 0,154 3 0,1 1 0,0-1 0,-1 0 0,1 0 0,0-1 0,0 0 0,0 0 0,0-1 0,0 1 0,1-1 0,-1-1 0,-5-3 0,7 3 0,1 1 0,-1-1 0,1 0 0,-1-1 0,1 1 0,1 0 0,-1-1 0,0 0 0,1 1 0,0-1 0,0 0 0,1 0 0,-1 0 0,0-11 0,-58-252 0,27 183 0,23 60 0,0 1 0,-9-40 0,1-23 0,3-2 0,-3-114 0,18 105 0,-3-61 0,-1 135 0,-1-1 0,-1 1 0,-10-26 0,-9-37 0,20 63 0,1 1 0,1-1 0,1 0 0,1 0 0,2 0 0,0 0 0,1 0 0,2 0 0,0 1 0,2-1 0,0 1 0,18-40 0,-21 56 0,1 1 0,1 0 0,-1 0 0,1 0 0,0 1 0,0-1 0,1 1 0,0 0 0,-1 1 0,2 0 0,-1 0 0,0 0 0,1 0 0,0 1 0,0 0 0,0 1 0,0-1 0,14-1 0,10-2 0,0 2 0,-1 2 0,38 1 0,-60 1 0,29-1 0,0-2 0,0-2 0,-1-1 0,0-2 0,0-1 0,-1-2 0,0-2 0,34-16 0,-59 23 0,1-1 0,-2 0 0,1 0 0,-1-1 0,0 0 0,-1 0 0,0-1 0,10-14 0,-4 7 0,20-20 0,26-13 0,-40 35 0,0-2 0,-2 0 0,25-28 0,-2-14 0,-26 34 0,21-25 0,-31 43 0,1 0 0,0 0 0,0 1 0,0-1 0,1 1 0,0 0 0,0 1 0,10-5 0,2 2 0,0 1 0,38-7 0,2 0 0,-20 0 0,66-31 0,-76 30 0,0 1 0,0 1 0,1 2 0,48-10 0,44 11 0,-96 9 0,0-1 0,0-2 0,0 0 0,0-2 0,0-1 0,32-11 0,2-5 0,116-26 0,-74 20 0,-52 13 0,55-9 0,-65 18 0,202-37 0,-214 36 0,0-2 0,-1-2 0,0 0 0,-1-2 0,32-20 0,-42 24 0,11-4 0,0 1 0,1 1 0,39-10 0,-34 12 0,62-27 0,-59 18 0,70-38 0,-90 45 0,1 1 0,1 1 0,-1 1 0,1 0 0,34-9 0,67-17 0,-76 20 0,1 1 0,69-9 0,211 14 0,-220 10 0,140-15 0,116-10 0,-319 20 0,0-2 0,0-1 0,52-15 0,19-4 0,-66 15 0,60-21 0,-69 18 0,1 2 0,65-11 0,13 14 0,146 8 0,-125 3 0,-114-4 0,-1-1 0,1-1 0,0 0 0,-1-2 0,0-1 0,0 0 0,41-20 0,49-14 0,-85 33 0,0-2 0,-1-1 0,0-1 0,-1-1 0,36-24 0,-53 31 0,6-5 0,-1 0 0,0-1 0,22-24 0,-32 32 0,0-1 0,0 0 0,0-1 0,-1 1 0,0-1 0,1 1 0,-2-1 0,1 1 0,0-1 0,-1 0 0,0 0 0,0 0 0,-1 0 0,1 0 0,-1 0 0,0 0 0,-1-10 0,-1 8 0,1 0 0,-1 0 0,-1 0 0,1 1 0,-1-1 0,0 0 0,-1 1 0,1 0 0,-8-9 0,-3-3 0,-30-26 0,31 32 0,1 0 0,0-1 0,0 0 0,-10-17 0,0-9 0,11 18 0,-22-29 0,27 42 0,0 1 0,-1 0 0,0 1 0,0 0 0,0 0 0,0 0 0,-12-5 0,-19-8 0,-1 1 0,0 3 0,-2 1 0,1 2 0,-1 2 0,-1 1 0,0 3 0,-73-3 0,78 6 0,1-2 0,-1-2 0,-49-15 0,59 14 0,-12 0 152,-52-5 0,65 10-430,0 0 0,0-1 0,1-2-1,0-1 1,-41-16 0,23 1-6548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6:25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24575,'-12'0'0,"-5"6"0,-6 3 0,1 12 0,4 16 0,-7 1 0,0 1 0,-8-7 0,-6-8 0,5 5 0,20-3 0,13 7 0,7 4 0,14-3 0,12-9 0,-1 5 0,8-3 0,-4-5-8191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13E7D-EDCF-59AC-E85D-2B5E4727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DE7208-BFCC-2B78-CBEE-ED9DCC59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5BF2E-CA3A-4820-F6E3-6622C78F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8C8FD-DABC-4D27-914D-59A7007B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1900-3CDE-C445-875E-BE049CF9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8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6482C-AADD-5324-9069-276581F6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6C819-634B-9C36-D4CB-08699F0A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9F66F-3B15-8A09-42A0-7435AEBD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C9F77-B656-1607-CF77-0DC25596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8BFE4-94EC-4C6B-4BF5-CAC38799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8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93B3BF-DC00-5F48-5936-6ADBB3AA8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1A0C04-D872-4F31-DED8-28BC9DB0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E1F85-C825-CC9F-D6B3-4A4D1D86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DCF1-DBA5-0C2D-3E6B-191E1EF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A402C-3877-A56C-E5F1-BA71CB8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147F-98EB-D7CD-7E74-4A32137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24E10-A577-1611-468A-6F97E406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A2C93-6E66-97F1-A034-ED7C1ACA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97F74-D6DC-7DBB-FA69-B5F0543E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1752D-1BED-9D46-8820-82BA95B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374B2-6628-2771-9E09-B6C519C7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D461A-C288-ABD8-FEF5-928DFF58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E61EE-0EBA-992E-95EC-47F140A4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97D7B-37E0-E45E-7E09-52CB3C6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F5B0D-7784-4C4B-DCE4-985C853F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3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0AE53-68A5-267E-F324-046E0D4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9581A-8516-2B65-D1F8-773A050EB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3F4A63-4648-52AF-E459-E3B9F8F9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9507B1-9442-E214-7B1C-B2CB3930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775C25-FBC6-3759-4108-2B10FDA3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B636-EA00-45DE-17E0-363DA1CD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28A51-29A4-446F-4BF3-04FB6CDF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9DE115-9672-B8D3-0EC9-8DAB621E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2C9371-8FF5-E633-994B-2BB41540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CF2AAC-EC08-064B-CA65-B767DF5A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0B0070-E531-7C40-D97C-8E3F6DA7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1FDB1B-EBDA-30B4-7FBB-480EA97F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FF0869-1807-86E3-BD72-210F821A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6D533-4A52-1B4A-DF97-CDE5B9B8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47394-D180-3920-43B0-7A935DDB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D30B28-1BD4-BCE7-7FAE-C842E6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4B3548-7C69-13AF-AA16-2CC7E8DD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09C736-B65D-49A2-D84C-0D431B3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3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CD19FE-7DB1-F570-44AA-6806584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107220-DE69-1FBD-00FA-B7041DE1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B91F8E-5FCE-3530-52B4-BEEDCAD8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7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F1086-1E8D-5751-2AD8-51877502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D67F6-9A66-AB9C-EE3E-0ED2C9FA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699C8-C381-22D6-0C17-F808968F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CACE6B-559A-8106-F94C-267B37C4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C604CF-FBB9-D1FB-3E46-AB0E323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A15DA-30C2-D106-BF22-6FB54F2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0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5DEA6-0224-3A81-CAC6-44FE662D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45E055-52BA-9C5B-7F88-C56E9A387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29346B-F020-91EE-A965-0D98D649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02378F-0451-1394-6C8A-596567F5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90E83C-1EB4-5CDF-79DC-3B4920BF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DB8E7D-4FE9-3553-DC0B-573095C8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C9CB28-2FAD-397B-1E53-C9417B10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B473F-D12D-E510-9BB4-3630C67C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B4DEB-344B-10BA-444D-FE4A8B7B2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5244-B8C4-4585-B9C2-6B920D5BC60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8ECCA-7870-4626-B14B-297E4907A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FF82-F49E-0AF6-0958-7527F7EB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8E75-97B8-46C9-8CFF-E805833B4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2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1F1AB-ED54-61A7-8D67-B8183B5E8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459" y="1927581"/>
            <a:ext cx="8043081" cy="2387600"/>
          </a:xfrm>
        </p:spPr>
        <p:txBody>
          <a:bodyPr/>
          <a:lstStyle/>
          <a:p>
            <a:r>
              <a:rPr kumimoji="1" lang="ja-JP" altLang="en-US" dirty="0"/>
              <a:t>グラフアルゴリズムの実装（</a:t>
            </a:r>
            <a:r>
              <a:rPr kumimoji="1" lang="en-US" altLang="ja-JP" dirty="0"/>
              <a:t>DFS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404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42217-44B2-F1C4-36B6-27E8B92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計算時間を短くしたい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C639E-ACE1-E0D9-4B37-5D57E7FE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lang="ja-JP" altLang="en-US" dirty="0"/>
              <a:t>が</a:t>
            </a:r>
            <a:r>
              <a:rPr lang="en-US" altLang="ja-JP" dirty="0"/>
              <a:t>target</a:t>
            </a:r>
            <a:r>
              <a:rPr lang="ja-JP" altLang="en-US" dirty="0"/>
              <a:t>でない場合は、</a:t>
            </a:r>
            <a:r>
              <a:rPr lang="en-US" altLang="ja-JP" dirty="0"/>
              <a:t>v</a:t>
            </a:r>
            <a:r>
              <a:rPr lang="ja-JP" altLang="en-US" dirty="0"/>
              <a:t>からたどれるリンク</a:t>
            </a:r>
            <a:r>
              <a:rPr lang="en-US" altLang="ja-JP" dirty="0"/>
              <a:t>(</a:t>
            </a:r>
            <a:r>
              <a:rPr lang="en-US" altLang="ja-JP" dirty="0" err="1"/>
              <a:t>v_follows</a:t>
            </a:r>
            <a:r>
              <a:rPr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r>
              <a:rPr kumimoji="1" lang="ja-JP" altLang="en-US" dirty="0"/>
              <a:t>このとき、</a:t>
            </a:r>
            <a:r>
              <a:rPr kumimoji="1" lang="en-US" altLang="ja-JP" dirty="0" err="1"/>
              <a:t>v_follows</a:t>
            </a:r>
            <a:r>
              <a:rPr kumimoji="1" lang="ja-JP" altLang="en-US" dirty="0"/>
              <a:t>を全部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に積んでから一個ずつ</a:t>
            </a:r>
            <a:r>
              <a:rPr kumimoji="1" lang="en-US" altLang="ja-JP" dirty="0"/>
              <a:t>pop</a:t>
            </a:r>
            <a:r>
              <a:rPr kumimoji="1" lang="ja-JP" altLang="en-US" dirty="0"/>
              <a:t>しながら調べるのではなく、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に一個積んだらそれが</a:t>
            </a:r>
            <a:r>
              <a:rPr kumimoji="1" lang="en-US" altLang="ja-JP" dirty="0"/>
              <a:t>target</a:t>
            </a:r>
            <a:r>
              <a:rPr kumimoji="1" lang="ja-JP" altLang="en-US" dirty="0"/>
              <a:t>と一致するかを先に調べてから次のリンクを積む。</a:t>
            </a:r>
            <a:endParaRPr kumimoji="1" lang="en-US" altLang="ja-JP" dirty="0"/>
          </a:p>
          <a:p>
            <a:r>
              <a:rPr lang="ja-JP" altLang="en-US" dirty="0"/>
              <a:t>一致する場合はそれ以降の作業はやらなくて済む。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9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</a:t>
            </a:r>
            <a:r>
              <a:rPr lang="en-US" altLang="ja-JP" dirty="0"/>
              <a:t>627560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Links[‘627560’] = {’92’, ‘</a:t>
            </a:r>
            <a:r>
              <a:rPr lang="en-US" altLang="ja-JP" dirty="0"/>
              <a:t>1046</a:t>
            </a:r>
            <a:r>
              <a:rPr kumimoji="1" lang="en-US" altLang="ja-JP" dirty="0"/>
              <a:t>’, ‘9525’, ‘</a:t>
            </a:r>
            <a:r>
              <a:rPr lang="en-US" altLang="ja-JP" dirty="0"/>
              <a:t>13907</a:t>
            </a:r>
            <a:r>
              <a:rPr kumimoji="1" lang="en-US" altLang="ja-JP" dirty="0"/>
              <a:t>’, ‘</a:t>
            </a:r>
            <a:r>
              <a:rPr lang="en-US" altLang="ja-JP" dirty="0"/>
              <a:t>59309</a:t>
            </a:r>
            <a:r>
              <a:rPr kumimoji="1" lang="en-US" altLang="ja-JP" dirty="0"/>
              <a:t>’}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89921"/>
              </p:ext>
            </p:extLst>
          </p:nvPr>
        </p:nvGraphicFramePr>
        <p:xfrm>
          <a:off x="1550349" y="2802120"/>
          <a:ext cx="1584656" cy="405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7276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627560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88071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49979"/>
              </p:ext>
            </p:extLst>
          </p:nvPr>
        </p:nvGraphicFramePr>
        <p:xfrm>
          <a:off x="3664987" y="3562798"/>
          <a:ext cx="7457944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3491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25441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D0E57C-B905-B1F6-6890-0648F3A88DBB}"/>
              </a:ext>
            </a:extLst>
          </p:cNvPr>
          <p:cNvCxnSpPr>
            <a:cxnSpLocks/>
          </p:cNvCxnSpPr>
          <p:nvPr/>
        </p:nvCxnSpPr>
        <p:spPr>
          <a:xfrm flipV="1">
            <a:off x="3957850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F0465-5457-E529-4DD8-EC80FF6C1CD5}"/>
              </a:ext>
            </a:extLst>
          </p:cNvPr>
          <p:cNvSpPr txBox="1"/>
          <p:nvPr/>
        </p:nvSpPr>
        <p:spPr>
          <a:xfrm>
            <a:off x="3548417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/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5911745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5584198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6873F9E-7D3E-958B-B126-9268B00B5438}"/>
              </a:ext>
            </a:extLst>
          </p:cNvPr>
          <p:cNvSpPr/>
          <p:nvPr/>
        </p:nvSpPr>
        <p:spPr>
          <a:xfrm>
            <a:off x="48811" y="2849098"/>
            <a:ext cx="2104079" cy="1151509"/>
          </a:xfrm>
          <a:prstGeom prst="wedgeRoundRectCallout">
            <a:avLst>
              <a:gd name="adj1" fmla="val 42309"/>
              <a:gd name="adj2" fmla="val 5670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/>
              <a:t>arget</a:t>
            </a:r>
            <a:r>
              <a:rPr kumimoji="1" lang="ja-JP" altLang="en-US" dirty="0"/>
              <a:t>と一致するからこれ以上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に積まない</a:t>
            </a:r>
          </a:p>
        </p:txBody>
      </p:sp>
    </p:spTree>
    <p:extLst>
      <p:ext uri="{BB962C8B-B14F-4D97-AF65-F5344CB8AC3E}">
        <p14:creationId xmlns:p14="http://schemas.microsoft.com/office/powerpoint/2010/main" val="12561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13907 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/>
        </p:nvGraphicFramePr>
        <p:xfrm>
          <a:off x="1550349" y="2802120"/>
          <a:ext cx="1584656" cy="405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7276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627560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88071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/>
        </p:nvGraphicFramePr>
        <p:xfrm>
          <a:off x="3664987" y="3562798"/>
          <a:ext cx="7457944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3491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25441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D0E57C-B905-B1F6-6890-0648F3A88DBB}"/>
              </a:ext>
            </a:extLst>
          </p:cNvPr>
          <p:cNvCxnSpPr>
            <a:cxnSpLocks/>
          </p:cNvCxnSpPr>
          <p:nvPr/>
        </p:nvCxnSpPr>
        <p:spPr>
          <a:xfrm flipV="1">
            <a:off x="5902398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F0465-5457-E529-4DD8-EC80FF6C1CD5}"/>
              </a:ext>
            </a:extLst>
          </p:cNvPr>
          <p:cNvSpPr txBox="1"/>
          <p:nvPr/>
        </p:nvSpPr>
        <p:spPr>
          <a:xfrm>
            <a:off x="5492965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27049"/>
              </p:ext>
            </p:extLst>
          </p:nvPr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7914163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7586616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6873F9E-7D3E-958B-B126-9268B00B5438}"/>
              </a:ext>
            </a:extLst>
          </p:cNvPr>
          <p:cNvSpPr/>
          <p:nvPr/>
        </p:nvSpPr>
        <p:spPr>
          <a:xfrm>
            <a:off x="48811" y="2849098"/>
            <a:ext cx="2104079" cy="1151509"/>
          </a:xfrm>
          <a:prstGeom prst="wedgeRoundRectCallout">
            <a:avLst>
              <a:gd name="adj1" fmla="val 42309"/>
              <a:gd name="adj2" fmla="val 5670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/>
              <a:t>arget</a:t>
            </a:r>
            <a:r>
              <a:rPr kumimoji="1" lang="ja-JP" altLang="en-US" dirty="0"/>
              <a:t>と一致するからこれ以上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に積まない</a:t>
            </a:r>
          </a:p>
        </p:txBody>
      </p:sp>
    </p:spTree>
    <p:extLst>
      <p:ext uri="{BB962C8B-B14F-4D97-AF65-F5344CB8AC3E}">
        <p14:creationId xmlns:p14="http://schemas.microsoft.com/office/powerpoint/2010/main" val="35585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750E5-3766-3B68-557E-40A5406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9F1F-6E00-3F3E-8D85-3F8672B4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255"/>
          </a:xfrm>
        </p:spPr>
        <p:txBody>
          <a:bodyPr/>
          <a:lstStyle/>
          <a:p>
            <a:r>
              <a:rPr kumimoji="1" lang="en-US" altLang="ja-JP" dirty="0"/>
              <a:t>457783 Google</a:t>
            </a:r>
          </a:p>
          <a:p>
            <a:r>
              <a:rPr lang="en-US" altLang="ja-JP" dirty="0"/>
              <a:t>13907 </a:t>
            </a:r>
            <a:r>
              <a:rPr lang="ja-JP" altLang="en-US" dirty="0"/>
              <a:t>アイスクリーム</a:t>
            </a: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89B67FC-8747-07E8-E2D4-5DCF6C68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51794"/>
              </p:ext>
            </p:extLst>
          </p:nvPr>
        </p:nvGraphicFramePr>
        <p:xfrm>
          <a:off x="1308670" y="3248167"/>
          <a:ext cx="1584656" cy="32447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457783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066B7FC-F5F5-ACA9-EDCD-25C8B4E5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65897"/>
              </p:ext>
            </p:extLst>
          </p:nvPr>
        </p:nvGraphicFramePr>
        <p:xfrm>
          <a:off x="3897005" y="3630454"/>
          <a:ext cx="6611772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0B96AD-51A4-ED8C-B75D-8DE8E5DEFC79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CA5A8191-40EC-79E5-EFB8-ED09432B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15548"/>
              </p:ext>
            </p:extLst>
          </p:nvPr>
        </p:nvGraphicFramePr>
        <p:xfrm>
          <a:off x="3903260" y="5773237"/>
          <a:ext cx="6611772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17D49-52C7-AA4B-C77F-A8908D7DC2AD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Pop 457783 </a:t>
            </a:r>
          </a:p>
          <a:p>
            <a:r>
              <a:rPr kumimoji="1" lang="en-US" altLang="ja-JP" dirty="0"/>
              <a:t>Links[‘457783’] = {’30’, ‘3490’, ‘154009’, ‘457783’, ‘469744’, ‘627560’}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17293"/>
              </p:ext>
            </p:extLst>
          </p:nvPr>
        </p:nvGraphicFramePr>
        <p:xfrm>
          <a:off x="1308670" y="3248167"/>
          <a:ext cx="1584656" cy="32447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627560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457783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76818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0435"/>
              </p:ext>
            </p:extLst>
          </p:nvPr>
        </p:nvGraphicFramePr>
        <p:xfrm>
          <a:off x="3897005" y="3630454"/>
          <a:ext cx="6613440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3172368804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1385176997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57028747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3490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469744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30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154009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D0E57C-B905-B1F6-6890-0648F3A88DBB}"/>
              </a:ext>
            </a:extLst>
          </p:cNvPr>
          <p:cNvCxnSpPr>
            <a:cxnSpLocks/>
          </p:cNvCxnSpPr>
          <p:nvPr/>
        </p:nvCxnSpPr>
        <p:spPr>
          <a:xfrm flipV="1">
            <a:off x="4408228" y="4165981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F0465-5457-E529-4DD8-EC80FF6C1CD5}"/>
              </a:ext>
            </a:extLst>
          </p:cNvPr>
          <p:cNvSpPr txBox="1"/>
          <p:nvPr/>
        </p:nvSpPr>
        <p:spPr>
          <a:xfrm>
            <a:off x="3998795" y="4571998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34450"/>
              </p:ext>
            </p:extLst>
          </p:nvPr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</a:t>
            </a:r>
            <a:r>
              <a:rPr lang="en-US" altLang="ja-JP" dirty="0"/>
              <a:t>627560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Links[‘627560’] = {’92’, ‘</a:t>
            </a:r>
            <a:r>
              <a:rPr lang="en-US" altLang="ja-JP" dirty="0"/>
              <a:t>1046</a:t>
            </a:r>
            <a:r>
              <a:rPr kumimoji="1" lang="en-US" altLang="ja-JP" dirty="0"/>
              <a:t>’, ‘9525’, ‘</a:t>
            </a:r>
            <a:r>
              <a:rPr lang="en-US" altLang="ja-JP" dirty="0"/>
              <a:t>13907</a:t>
            </a:r>
            <a:r>
              <a:rPr kumimoji="1" lang="en-US" altLang="ja-JP" dirty="0"/>
              <a:t>’, ‘</a:t>
            </a:r>
            <a:r>
              <a:rPr lang="en-US" altLang="ja-JP" dirty="0"/>
              <a:t>59309</a:t>
            </a:r>
            <a:r>
              <a:rPr kumimoji="1" lang="en-US" altLang="ja-JP" dirty="0"/>
              <a:t>’}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24860"/>
              </p:ext>
            </p:extLst>
          </p:nvPr>
        </p:nvGraphicFramePr>
        <p:xfrm>
          <a:off x="1550349" y="2802120"/>
          <a:ext cx="1584656" cy="405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7276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9525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627560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88071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31193"/>
              </p:ext>
            </p:extLst>
          </p:nvPr>
        </p:nvGraphicFramePr>
        <p:xfrm>
          <a:off x="3664987" y="3562798"/>
          <a:ext cx="7457944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3491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25441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32243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D0E57C-B905-B1F6-6890-0648F3A88DBB}"/>
              </a:ext>
            </a:extLst>
          </p:cNvPr>
          <p:cNvCxnSpPr>
            <a:cxnSpLocks/>
          </p:cNvCxnSpPr>
          <p:nvPr/>
        </p:nvCxnSpPr>
        <p:spPr>
          <a:xfrm flipV="1">
            <a:off x="3957850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F0465-5457-E529-4DD8-EC80FF6C1CD5}"/>
              </a:ext>
            </a:extLst>
          </p:cNvPr>
          <p:cNvSpPr txBox="1"/>
          <p:nvPr/>
        </p:nvSpPr>
        <p:spPr>
          <a:xfrm>
            <a:off x="3548417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77654"/>
              </p:ext>
            </p:extLst>
          </p:nvPr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5911745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5584198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6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</a:t>
            </a:r>
            <a:r>
              <a:rPr lang="en-US" altLang="ja-JP" dirty="0"/>
              <a:t>59309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Links[‘59309’] = {‘457783’,’627560’}</a:t>
            </a:r>
            <a:r>
              <a:rPr kumimoji="1" lang="ja-JP" altLang="en-US" dirty="0"/>
              <a:t>（どちらも</a:t>
            </a:r>
            <a:r>
              <a:rPr kumimoji="1" lang="en-US" altLang="ja-JP" dirty="0"/>
              <a:t>visited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58879"/>
              </p:ext>
            </p:extLst>
          </p:nvPr>
        </p:nvGraphicFramePr>
        <p:xfrm>
          <a:off x="1356247" y="3088888"/>
          <a:ext cx="1584656" cy="36502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strike="sngStrike" dirty="0"/>
                        <a:t>59309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5384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9525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64543"/>
              </p:ext>
            </p:extLst>
          </p:nvPr>
        </p:nvGraphicFramePr>
        <p:xfrm>
          <a:off x="3664986" y="3562798"/>
          <a:ext cx="7444290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1581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26648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23381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D0E57C-B905-B1F6-6890-0648F3A88DBB}"/>
              </a:ext>
            </a:extLst>
          </p:cNvPr>
          <p:cNvCxnSpPr>
            <a:cxnSpLocks/>
          </p:cNvCxnSpPr>
          <p:nvPr/>
        </p:nvCxnSpPr>
        <p:spPr>
          <a:xfrm flipV="1">
            <a:off x="5773009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F0465-5457-E529-4DD8-EC80FF6C1CD5}"/>
              </a:ext>
            </a:extLst>
          </p:cNvPr>
          <p:cNvSpPr txBox="1"/>
          <p:nvPr/>
        </p:nvSpPr>
        <p:spPr>
          <a:xfrm>
            <a:off x="5363576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73863"/>
              </p:ext>
            </p:extLst>
          </p:nvPr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10620236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10292689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20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1046 </a:t>
            </a:r>
          </a:p>
          <a:p>
            <a:r>
              <a:rPr kumimoji="1" lang="en-US" altLang="ja-JP" dirty="0"/>
              <a:t>Links[‘</a:t>
            </a:r>
            <a:r>
              <a:rPr lang="en-US" altLang="ja-JP" dirty="0"/>
              <a:t>1046</a:t>
            </a:r>
            <a:r>
              <a:rPr kumimoji="1" lang="en-US" altLang="ja-JP" dirty="0"/>
              <a:t>’] = {}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26263"/>
              </p:ext>
            </p:extLst>
          </p:nvPr>
        </p:nvGraphicFramePr>
        <p:xfrm>
          <a:off x="1433473" y="3037707"/>
          <a:ext cx="1584656" cy="36502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74676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9525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/>
        </p:nvGraphicFramePr>
        <p:xfrm>
          <a:off x="3664986" y="3562798"/>
          <a:ext cx="7444290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1581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26648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23381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8272"/>
              </p:ext>
            </p:extLst>
          </p:nvPr>
        </p:nvGraphicFramePr>
        <p:xfrm>
          <a:off x="3903260" y="5773237"/>
          <a:ext cx="6611772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01962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3530642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101962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59309</a:t>
                      </a:r>
                      <a:endParaRPr kumimoji="1" lang="ja-JP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9651242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9323695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7EA36B-B002-4BA9-100C-BE618BD6E7F4}"/>
              </a:ext>
            </a:extLst>
          </p:cNvPr>
          <p:cNvCxnSpPr>
            <a:cxnSpLocks/>
          </p:cNvCxnSpPr>
          <p:nvPr/>
        </p:nvCxnSpPr>
        <p:spPr>
          <a:xfrm flipV="1">
            <a:off x="10626217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7884B5-0285-FCA2-58A1-61DC726C1534}"/>
              </a:ext>
            </a:extLst>
          </p:cNvPr>
          <p:cNvSpPr txBox="1"/>
          <p:nvPr/>
        </p:nvSpPr>
        <p:spPr>
          <a:xfrm>
            <a:off x="10216784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9AE06A7-5245-118D-A8DF-112545AA6920}"/>
              </a:ext>
            </a:extLst>
          </p:cNvPr>
          <p:cNvSpPr/>
          <p:nvPr/>
        </p:nvSpPr>
        <p:spPr>
          <a:xfrm>
            <a:off x="8996157" y="1855132"/>
            <a:ext cx="2736362" cy="1376453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fter&lt;before</a:t>
            </a:r>
            <a:r>
              <a:rPr kumimoji="1" lang="ja-JP" altLang="en-US" dirty="0"/>
              <a:t>だから戻ってることがわかる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59309</a:t>
            </a:r>
            <a:r>
              <a:rPr kumimoji="1" lang="ja-JP" altLang="en-US" dirty="0"/>
              <a:t>を</a:t>
            </a:r>
            <a:r>
              <a:rPr kumimoji="1" lang="en-US" altLang="ja-JP" dirty="0"/>
              <a:t>route</a:t>
            </a:r>
            <a:r>
              <a:rPr kumimoji="1" lang="ja-JP" altLang="en-US" dirty="0"/>
              <a:t>から除外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149C0E9-B294-6A23-00DD-9296654DA1E2}"/>
              </a:ext>
            </a:extLst>
          </p:cNvPr>
          <p:cNvSpPr/>
          <p:nvPr/>
        </p:nvSpPr>
        <p:spPr>
          <a:xfrm>
            <a:off x="7069540" y="1690688"/>
            <a:ext cx="1351129" cy="645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627560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B7E0806-8819-75C1-D657-6B009165A8BE}"/>
              </a:ext>
            </a:extLst>
          </p:cNvPr>
          <p:cNvSpPr/>
          <p:nvPr/>
        </p:nvSpPr>
        <p:spPr>
          <a:xfrm>
            <a:off x="6332561" y="2497540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1046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DCDB489-E877-31BF-25FF-8F74E7EF32EE}"/>
              </a:ext>
            </a:extLst>
          </p:cNvPr>
          <p:cNvSpPr/>
          <p:nvPr/>
        </p:nvSpPr>
        <p:spPr>
          <a:xfrm>
            <a:off x="7839790" y="2486775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59309</a:t>
            </a:r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FDBABD03-EA21-845C-FF09-594A9F2B9671}"/>
                  </a:ext>
                </a:extLst>
              </p14:cNvPr>
              <p14:cNvContentPartPr/>
              <p14:nvPr/>
            </p14:nvContentPartPr>
            <p14:xfrm>
              <a:off x="7221525" y="2278709"/>
              <a:ext cx="1716840" cy="83340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FDBABD03-EA21-845C-FF09-594A9F2B9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2885" y="2270069"/>
                <a:ext cx="17344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A55F2CA3-BB6D-C4B3-3C4A-8B97BCAA0656}"/>
                  </a:ext>
                </a:extLst>
              </p14:cNvPr>
              <p14:cNvContentPartPr/>
              <p14:nvPr/>
            </p14:nvContentPartPr>
            <p14:xfrm>
              <a:off x="7219365" y="2879189"/>
              <a:ext cx="132840" cy="16164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A55F2CA3-BB6D-C4B3-3C4A-8B97BCAA0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0365" y="2870549"/>
                <a:ext cx="150480" cy="17928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8D9877-9295-A974-BC67-0C29070144C4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 flipH="1">
            <a:off x="6926239" y="2241679"/>
            <a:ext cx="341169" cy="25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91B4DF4-AA9C-E8C1-66F7-1D7500623F4B}"/>
              </a:ext>
            </a:extLst>
          </p:cNvPr>
          <p:cNvCxnSpPr>
            <a:cxnSpLocks/>
          </p:cNvCxnSpPr>
          <p:nvPr/>
        </p:nvCxnSpPr>
        <p:spPr>
          <a:xfrm>
            <a:off x="8125994" y="2288560"/>
            <a:ext cx="282886" cy="2222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1509"/>
          </a:xfrm>
        </p:spPr>
        <p:txBody>
          <a:bodyPr/>
          <a:lstStyle/>
          <a:p>
            <a:r>
              <a:rPr kumimoji="1" lang="en-US" altLang="ja-JP" dirty="0"/>
              <a:t>Pop 9525 </a:t>
            </a:r>
          </a:p>
          <a:p>
            <a:r>
              <a:rPr kumimoji="1" lang="en-US" altLang="ja-JP" dirty="0"/>
              <a:t>Links[‘9525’] = {‘10592’}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62343"/>
              </p:ext>
            </p:extLst>
          </p:nvPr>
        </p:nvGraphicFramePr>
        <p:xfrm>
          <a:off x="1433473" y="3037707"/>
          <a:ext cx="1584656" cy="36502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74676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/>
                        <a:t>10592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9525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684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38519"/>
              </p:ext>
            </p:extLst>
          </p:nvPr>
        </p:nvGraphicFramePr>
        <p:xfrm>
          <a:off x="3664986" y="3562798"/>
          <a:ext cx="8527015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0509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3803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4379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0396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10592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81783"/>
              </p:ext>
            </p:extLst>
          </p:nvPr>
        </p:nvGraphicFramePr>
        <p:xfrm>
          <a:off x="3903257" y="5773237"/>
          <a:ext cx="6223380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37230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828344796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124004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strike="sngStrike" dirty="0"/>
                        <a:t>1046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8859668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8532121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7EA36B-B002-4BA9-100C-BE618BD6E7F4}"/>
              </a:ext>
            </a:extLst>
          </p:cNvPr>
          <p:cNvCxnSpPr>
            <a:cxnSpLocks/>
          </p:cNvCxnSpPr>
          <p:nvPr/>
        </p:nvCxnSpPr>
        <p:spPr>
          <a:xfrm flipV="1">
            <a:off x="9780053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7884B5-0285-FCA2-58A1-61DC726C1534}"/>
              </a:ext>
            </a:extLst>
          </p:cNvPr>
          <p:cNvSpPr txBox="1"/>
          <p:nvPr/>
        </p:nvSpPr>
        <p:spPr>
          <a:xfrm>
            <a:off x="9370620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9AE06A7-5245-118D-A8DF-112545AA6920}"/>
              </a:ext>
            </a:extLst>
          </p:cNvPr>
          <p:cNvSpPr/>
          <p:nvPr/>
        </p:nvSpPr>
        <p:spPr>
          <a:xfrm>
            <a:off x="8996157" y="1855132"/>
            <a:ext cx="2736362" cy="1376453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fter&lt;before</a:t>
            </a:r>
            <a:r>
              <a:rPr kumimoji="1" lang="ja-JP" altLang="en-US" dirty="0"/>
              <a:t>だから戻ってることがわかる</a:t>
            </a:r>
            <a:endParaRPr kumimoji="1" lang="en-US" altLang="ja-JP" dirty="0"/>
          </a:p>
          <a:p>
            <a:pPr algn="ctr"/>
            <a:r>
              <a:rPr lang="en-US" altLang="ja-JP" dirty="0"/>
              <a:t>1046</a:t>
            </a:r>
            <a:r>
              <a:rPr kumimoji="1" lang="ja-JP" altLang="en-US" dirty="0"/>
              <a:t>を</a:t>
            </a:r>
            <a:r>
              <a:rPr kumimoji="1" lang="en-US" altLang="ja-JP" dirty="0"/>
              <a:t>route</a:t>
            </a:r>
            <a:r>
              <a:rPr kumimoji="1" lang="ja-JP" altLang="en-US" dirty="0"/>
              <a:t>から除外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149C0E9-B294-6A23-00DD-9296654DA1E2}"/>
              </a:ext>
            </a:extLst>
          </p:cNvPr>
          <p:cNvSpPr/>
          <p:nvPr/>
        </p:nvSpPr>
        <p:spPr>
          <a:xfrm>
            <a:off x="7069540" y="1690688"/>
            <a:ext cx="1351129" cy="645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627560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B7E0806-8819-75C1-D657-6B009165A8BE}"/>
              </a:ext>
            </a:extLst>
          </p:cNvPr>
          <p:cNvSpPr/>
          <p:nvPr/>
        </p:nvSpPr>
        <p:spPr>
          <a:xfrm>
            <a:off x="6332561" y="2497540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1046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DCDB489-E877-31BF-25FF-8F74E7EF32EE}"/>
              </a:ext>
            </a:extLst>
          </p:cNvPr>
          <p:cNvSpPr/>
          <p:nvPr/>
        </p:nvSpPr>
        <p:spPr>
          <a:xfrm>
            <a:off x="7839790" y="2486775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59309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8D9877-9295-A974-BC67-0C29070144C4}"/>
              </a:ext>
            </a:extLst>
          </p:cNvPr>
          <p:cNvCxnSpPr>
            <a:cxnSpLocks/>
          </p:cNvCxnSpPr>
          <p:nvPr/>
        </p:nvCxnSpPr>
        <p:spPr>
          <a:xfrm flipH="1">
            <a:off x="6926238" y="2241607"/>
            <a:ext cx="341169" cy="25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91B4DF4-AA9C-E8C1-66F7-1D7500623F4B}"/>
              </a:ext>
            </a:extLst>
          </p:cNvPr>
          <p:cNvCxnSpPr>
            <a:cxnSpLocks/>
          </p:cNvCxnSpPr>
          <p:nvPr/>
        </p:nvCxnSpPr>
        <p:spPr>
          <a:xfrm>
            <a:off x="8125994" y="2288560"/>
            <a:ext cx="282886" cy="2222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86CA32DD-D3CF-02CD-07B4-4D54466A5E68}"/>
              </a:ext>
            </a:extLst>
          </p:cNvPr>
          <p:cNvSpPr/>
          <p:nvPr/>
        </p:nvSpPr>
        <p:spPr>
          <a:xfrm>
            <a:off x="5411597" y="1949885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9525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119FD1F-DC62-D0F6-1DFB-C11781C1228C}"/>
              </a:ext>
            </a:extLst>
          </p:cNvPr>
          <p:cNvCxnSpPr>
            <a:cxnSpLocks/>
            <a:stCxn id="16" idx="2"/>
            <a:endCxn id="24" idx="6"/>
          </p:cNvCxnSpPr>
          <p:nvPr/>
        </p:nvCxnSpPr>
        <p:spPr>
          <a:xfrm flipH="1">
            <a:off x="6598952" y="2013451"/>
            <a:ext cx="470588" cy="211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0B993921-5E2E-4E1A-70AF-72E27449920C}"/>
                  </a:ext>
                </a:extLst>
              </p14:cNvPr>
              <p14:cNvContentPartPr/>
              <p14:nvPr/>
            </p14:nvContentPartPr>
            <p14:xfrm>
              <a:off x="6316845" y="1908269"/>
              <a:ext cx="2621880" cy="13021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0B993921-5E2E-4E1A-70AF-72E274499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205" y="1899269"/>
                <a:ext cx="263952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24F1ACA4-D4CA-7C2C-AC90-130F4360BFF2}"/>
                  </a:ext>
                </a:extLst>
              </p14:cNvPr>
              <p14:cNvContentPartPr/>
              <p14:nvPr/>
            </p14:nvContentPartPr>
            <p14:xfrm>
              <a:off x="6353205" y="1950749"/>
              <a:ext cx="179640" cy="193680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24F1ACA4-D4CA-7C2C-AC90-130F4360BF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4565" y="1942109"/>
                <a:ext cx="19728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8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4261" cy="1151509"/>
          </a:xfrm>
        </p:spPr>
        <p:txBody>
          <a:bodyPr/>
          <a:lstStyle/>
          <a:p>
            <a:r>
              <a:rPr kumimoji="1" lang="en-US" altLang="ja-JP" dirty="0"/>
              <a:t>Pop </a:t>
            </a:r>
            <a:r>
              <a:rPr lang="en-US" altLang="ja-JP" dirty="0"/>
              <a:t>10592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Links[‘</a:t>
            </a:r>
            <a:r>
              <a:rPr lang="en-US" altLang="ja-JP" dirty="0"/>
              <a:t>10592</a:t>
            </a:r>
            <a:r>
              <a:rPr kumimoji="1" lang="en-US" altLang="ja-JP" dirty="0"/>
              <a:t>’] = {}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17754"/>
              </p:ext>
            </p:extLst>
          </p:nvPr>
        </p:nvGraphicFramePr>
        <p:xfrm>
          <a:off x="1433473" y="3037707"/>
          <a:ext cx="1584656" cy="36502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5317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74676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strike="sngStrike" dirty="0"/>
                        <a:t>10592</a:t>
                      </a:r>
                      <a:endParaRPr kumimoji="1" lang="ja-JP" altLang="en-US" sz="2000" b="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13907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/>
        </p:nvGraphicFramePr>
        <p:xfrm>
          <a:off x="3664986" y="3562798"/>
          <a:ext cx="8527015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0509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3803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4379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0396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10592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77632"/>
              </p:ext>
            </p:extLst>
          </p:nvPr>
        </p:nvGraphicFramePr>
        <p:xfrm>
          <a:off x="3903257" y="5773237"/>
          <a:ext cx="6305268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0878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615179877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4196256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10592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11575579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11248032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7EA36B-B002-4BA9-100C-BE618BD6E7F4}"/>
              </a:ext>
            </a:extLst>
          </p:cNvPr>
          <p:cNvCxnSpPr>
            <a:cxnSpLocks/>
          </p:cNvCxnSpPr>
          <p:nvPr/>
        </p:nvCxnSpPr>
        <p:spPr>
          <a:xfrm flipV="1">
            <a:off x="8865648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7884B5-0285-FCA2-58A1-61DC726C1534}"/>
              </a:ext>
            </a:extLst>
          </p:cNvPr>
          <p:cNvSpPr txBox="1"/>
          <p:nvPr/>
        </p:nvSpPr>
        <p:spPr>
          <a:xfrm>
            <a:off x="8456215" y="454470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8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EAE49-0EFE-E442-1B02-62A52F4C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en-US" altLang="ja-JP" sz="3600" dirty="0"/>
              <a:t>(457783)</a:t>
            </a:r>
            <a:r>
              <a:rPr lang="ja-JP" altLang="en-US" sz="3600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アイスクリーム</a:t>
            </a:r>
            <a:r>
              <a:rPr lang="en-US" altLang="ja-JP" sz="3600" dirty="0">
                <a:sym typeface="Wingdings" panose="05000000000000000000" pitchFamily="2" charset="2"/>
              </a:rPr>
              <a:t>(13907)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10BC7-345F-0266-269E-9F27B490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15150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Pop 13907 </a:t>
            </a:r>
            <a:r>
              <a:rPr kumimoji="1" lang="ja-JP" altLang="en-US" dirty="0"/>
              <a:t>（これがゴール）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E7E493C-20D7-926D-9540-3A87EBF5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20396"/>
              </p:ext>
            </p:extLst>
          </p:nvPr>
        </p:nvGraphicFramePr>
        <p:xfrm>
          <a:off x="1433473" y="3037707"/>
          <a:ext cx="1584656" cy="36502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656">
                  <a:extLst>
                    <a:ext uri="{9D8B030D-6E8A-4147-A177-3AD203B41FA5}">
                      <a16:colId xmlns:a16="http://schemas.microsoft.com/office/drawing/2014/main" val="2402609884"/>
                    </a:ext>
                  </a:extLst>
                </a:gridCol>
              </a:tblGrid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53178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74676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2356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trike="sngStrike" dirty="0"/>
                        <a:t>13907</a:t>
                      </a:r>
                      <a:endParaRPr kumimoji="1" lang="ja-JP" alt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6821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5257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154009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0534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26143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469744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6799"/>
                  </a:ext>
                </a:extLst>
              </a:tr>
              <a:tr h="405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0122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DBB56D2-D5C6-81CC-909E-195F96A71293}"/>
              </a:ext>
            </a:extLst>
          </p:cNvPr>
          <p:cNvGraphicFramePr>
            <a:graphicFrameLocks noGrp="1"/>
          </p:cNvGraphicFramePr>
          <p:nvPr/>
        </p:nvGraphicFramePr>
        <p:xfrm>
          <a:off x="3664986" y="3562798"/>
          <a:ext cx="8527015" cy="396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0509">
                  <a:extLst>
                    <a:ext uri="{9D8B030D-6E8A-4147-A177-3AD203B41FA5}">
                      <a16:colId xmlns:a16="http://schemas.microsoft.com/office/drawing/2014/main" val="1320084604"/>
                    </a:ext>
                  </a:extLst>
                </a:gridCol>
                <a:gridCol w="638035">
                  <a:extLst>
                    <a:ext uri="{9D8B030D-6E8A-4147-A177-3AD203B41FA5}">
                      <a16:colId xmlns:a16="http://schemas.microsoft.com/office/drawing/2014/main" val="584980550"/>
                    </a:ext>
                  </a:extLst>
                </a:gridCol>
                <a:gridCol w="1143795">
                  <a:extLst>
                    <a:ext uri="{9D8B030D-6E8A-4147-A177-3AD203B41FA5}">
                      <a16:colId xmlns:a16="http://schemas.microsoft.com/office/drawing/2014/main" val="898815073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2724787436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26513891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3295496719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4215181507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65978038"/>
                    </a:ext>
                  </a:extLst>
                </a:gridCol>
                <a:gridCol w="947446">
                  <a:extLst>
                    <a:ext uri="{9D8B030D-6E8A-4147-A177-3AD203B41FA5}">
                      <a16:colId xmlns:a16="http://schemas.microsoft.com/office/drawing/2014/main" val="170396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…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92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9525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1046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59309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10592</a:t>
                      </a:r>
                      <a:endParaRPr kumimoji="1" lang="ja-JP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2561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ADDD5-8F6E-943C-A92D-CE2531B0C968}"/>
              </a:ext>
            </a:extLst>
          </p:cNvPr>
          <p:cNvSpPr txBox="1"/>
          <p:nvPr/>
        </p:nvSpPr>
        <p:spPr>
          <a:xfrm>
            <a:off x="3897004" y="3108880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2"/>
                </a:solidFill>
              </a:rPr>
              <a:t>append_order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154B47A4-5BD1-9BAD-4BCC-C98B06DB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23984"/>
              </p:ext>
            </p:extLst>
          </p:nvPr>
        </p:nvGraphicFramePr>
        <p:xfrm>
          <a:off x="3897004" y="5725456"/>
          <a:ext cx="6305268" cy="396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0878">
                  <a:extLst>
                    <a:ext uri="{9D8B030D-6E8A-4147-A177-3AD203B41FA5}">
                      <a16:colId xmlns:a16="http://schemas.microsoft.com/office/drawing/2014/main" val="1351855872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587042078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326115501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556809434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615179877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4196256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457783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627560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9525</a:t>
                      </a:r>
                      <a:endParaRPr kumimoji="1" lang="ja-JP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strike="sngStrike" dirty="0"/>
                        <a:t>10592</a:t>
                      </a:r>
                      <a:endParaRPr kumimoji="1" lang="ja-JP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/>
                        <a:t>13907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768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3C9C-B76A-7F01-4B6C-2A004EA4EC2E}"/>
              </a:ext>
            </a:extLst>
          </p:cNvPr>
          <p:cNvSpPr txBox="1"/>
          <p:nvPr/>
        </p:nvSpPr>
        <p:spPr>
          <a:xfrm>
            <a:off x="3940220" y="5185622"/>
            <a:ext cx="220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/>
                </a:solidFill>
              </a:rPr>
              <a:t>route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671EC6-976C-075F-0897-48B1B7916F26}"/>
              </a:ext>
            </a:extLst>
          </p:cNvPr>
          <p:cNvCxnSpPr>
            <a:cxnSpLocks/>
          </p:cNvCxnSpPr>
          <p:nvPr/>
        </p:nvCxnSpPr>
        <p:spPr>
          <a:xfrm flipV="1">
            <a:off x="7917969" y="413868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923C1A-DA7E-1A81-E066-B4ABD342A5C7}"/>
              </a:ext>
            </a:extLst>
          </p:cNvPr>
          <p:cNvSpPr txBox="1"/>
          <p:nvPr/>
        </p:nvSpPr>
        <p:spPr>
          <a:xfrm>
            <a:off x="7590422" y="4473889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7EA36B-B002-4BA9-100C-BE618BD6E7F4}"/>
              </a:ext>
            </a:extLst>
          </p:cNvPr>
          <p:cNvCxnSpPr>
            <a:cxnSpLocks/>
          </p:cNvCxnSpPr>
          <p:nvPr/>
        </p:nvCxnSpPr>
        <p:spPr>
          <a:xfrm flipV="1">
            <a:off x="11608854" y="4070445"/>
            <a:ext cx="0" cy="3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7884B5-0285-FCA2-58A1-61DC726C1534}"/>
              </a:ext>
            </a:extLst>
          </p:cNvPr>
          <p:cNvSpPr txBox="1"/>
          <p:nvPr/>
        </p:nvSpPr>
        <p:spPr>
          <a:xfrm>
            <a:off x="11199421" y="4476462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8DFE200A-8B87-CDFA-28CD-06FDF6E23C59}"/>
              </a:ext>
            </a:extLst>
          </p:cNvPr>
          <p:cNvSpPr/>
          <p:nvPr/>
        </p:nvSpPr>
        <p:spPr>
          <a:xfrm>
            <a:off x="9587586" y="2128882"/>
            <a:ext cx="2539122" cy="1006496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fter&lt;before</a:t>
            </a:r>
            <a:r>
              <a:rPr kumimoji="1" lang="ja-JP" altLang="en-US" dirty="0"/>
              <a:t>だから戻ってることがわかる</a:t>
            </a:r>
            <a:endParaRPr kumimoji="1" lang="en-US" altLang="ja-JP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74CD97F-AEE7-61C0-5086-0E49394E0990}"/>
              </a:ext>
            </a:extLst>
          </p:cNvPr>
          <p:cNvSpPr/>
          <p:nvPr/>
        </p:nvSpPr>
        <p:spPr>
          <a:xfrm>
            <a:off x="7463729" y="1594481"/>
            <a:ext cx="1351129" cy="645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627560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B75B2ED-1FFF-72E9-26DD-58EE8CCBE3C8}"/>
              </a:ext>
            </a:extLst>
          </p:cNvPr>
          <p:cNvSpPr/>
          <p:nvPr/>
        </p:nvSpPr>
        <p:spPr>
          <a:xfrm>
            <a:off x="6726750" y="2401333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1046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4D6985E-D8B0-967C-EC5C-CF8BEB0E9A46}"/>
              </a:ext>
            </a:extLst>
          </p:cNvPr>
          <p:cNvSpPr/>
          <p:nvPr/>
        </p:nvSpPr>
        <p:spPr>
          <a:xfrm>
            <a:off x="8233979" y="2390568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59309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9802DD-6CF1-6406-43A8-D85A1E5C8DD0}"/>
              </a:ext>
            </a:extLst>
          </p:cNvPr>
          <p:cNvCxnSpPr>
            <a:cxnSpLocks/>
          </p:cNvCxnSpPr>
          <p:nvPr/>
        </p:nvCxnSpPr>
        <p:spPr>
          <a:xfrm flipH="1">
            <a:off x="7320427" y="2145400"/>
            <a:ext cx="341169" cy="255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CAD6F91-0F24-3F44-1984-25105BCB36CA}"/>
              </a:ext>
            </a:extLst>
          </p:cNvPr>
          <p:cNvCxnSpPr>
            <a:cxnSpLocks/>
          </p:cNvCxnSpPr>
          <p:nvPr/>
        </p:nvCxnSpPr>
        <p:spPr>
          <a:xfrm>
            <a:off x="8520183" y="2192353"/>
            <a:ext cx="282886" cy="2222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42DEC67-9F2C-D3EF-49AF-37D03CF3FF95}"/>
              </a:ext>
            </a:extLst>
          </p:cNvPr>
          <p:cNvSpPr/>
          <p:nvPr/>
        </p:nvSpPr>
        <p:spPr>
          <a:xfrm>
            <a:off x="5805786" y="1853678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9525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16EAC6-5EB2-5DE2-02C9-195471196315}"/>
              </a:ext>
            </a:extLst>
          </p:cNvPr>
          <p:cNvCxnSpPr>
            <a:cxnSpLocks/>
            <a:stCxn id="18" idx="2"/>
            <a:endCxn id="23" idx="6"/>
          </p:cNvCxnSpPr>
          <p:nvPr/>
        </p:nvCxnSpPr>
        <p:spPr>
          <a:xfrm flipH="1">
            <a:off x="6993141" y="1917244"/>
            <a:ext cx="470588" cy="211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26D2F79-3870-83D4-ABA2-E362AD8ECCC4}"/>
              </a:ext>
            </a:extLst>
          </p:cNvPr>
          <p:cNvSpPr/>
          <p:nvPr/>
        </p:nvSpPr>
        <p:spPr>
          <a:xfrm>
            <a:off x="5162553" y="2494967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10592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BD5EFC-DAA1-C964-35A1-CD8969124FD0}"/>
              </a:ext>
            </a:extLst>
          </p:cNvPr>
          <p:cNvSpPr/>
          <p:nvPr/>
        </p:nvSpPr>
        <p:spPr>
          <a:xfrm>
            <a:off x="6243536" y="1132544"/>
            <a:ext cx="1187355" cy="55040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13907</a:t>
            </a:r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51A60B4-EBB9-B815-AFD6-CA6E513AAB2E}"/>
                  </a:ext>
                </a:extLst>
              </p14:cNvPr>
              <p14:cNvContentPartPr/>
              <p14:nvPr/>
            </p14:nvContentPartPr>
            <p14:xfrm>
              <a:off x="5391285" y="1519341"/>
              <a:ext cx="3781800" cy="15804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51A60B4-EBB9-B815-AFD6-CA6E513AA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2285" y="1510701"/>
                <a:ext cx="379944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6B5A4E23-2C40-3FAB-C822-E0580E1A9C88}"/>
                  </a:ext>
                </a:extLst>
              </p14:cNvPr>
              <p14:cNvContentPartPr/>
              <p14:nvPr/>
            </p14:nvContentPartPr>
            <p14:xfrm>
              <a:off x="7274805" y="1391309"/>
              <a:ext cx="95040" cy="169200"/>
            </p14:xfrm>
          </p:contentPart>
        </mc:Choice>
        <mc:Fallback xmlns=""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6B5A4E23-2C40-3FAB-C822-E0580E1A9C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5805" y="1382669"/>
                <a:ext cx="112680" cy="18684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D566377-7647-9273-35C4-6E5BF82425E7}"/>
              </a:ext>
            </a:extLst>
          </p:cNvPr>
          <p:cNvCxnSpPr>
            <a:endCxn id="18" idx="0"/>
          </p:cNvCxnSpPr>
          <p:nvPr/>
        </p:nvCxnSpPr>
        <p:spPr>
          <a:xfrm>
            <a:off x="7274805" y="1560509"/>
            <a:ext cx="864489" cy="33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D42CE2C-6AC4-F28B-6C61-55A32A2ABB25}"/>
              </a:ext>
            </a:extLst>
          </p:cNvPr>
          <p:cNvCxnSpPr/>
          <p:nvPr/>
        </p:nvCxnSpPr>
        <p:spPr>
          <a:xfrm flipH="1">
            <a:off x="5728934" y="2358086"/>
            <a:ext cx="339770" cy="143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322C4DFC-282D-DB10-83C0-BCE501465DBE}"/>
              </a:ext>
            </a:extLst>
          </p:cNvPr>
          <p:cNvSpPr/>
          <p:nvPr/>
        </p:nvSpPr>
        <p:spPr>
          <a:xfrm rot="16200000">
            <a:off x="9942548" y="2755785"/>
            <a:ext cx="446946" cy="288567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C85506-06EF-67BC-F7F5-3B349CF53227}"/>
              </a:ext>
            </a:extLst>
          </p:cNvPr>
          <p:cNvSpPr txBox="1"/>
          <p:nvPr/>
        </p:nvSpPr>
        <p:spPr>
          <a:xfrm>
            <a:off x="9421334" y="4348856"/>
            <a:ext cx="17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この部分を</a:t>
            </a:r>
            <a:r>
              <a:rPr kumimoji="1" lang="en-US" altLang="ja-JP" dirty="0"/>
              <a:t>route</a:t>
            </a:r>
            <a:r>
              <a:rPr kumimoji="1" lang="ja-JP" altLang="en-US" dirty="0"/>
              <a:t>から除外</a:t>
            </a:r>
          </a:p>
        </p:txBody>
      </p:sp>
    </p:spTree>
    <p:extLst>
      <p:ext uri="{BB962C8B-B14F-4D97-AF65-F5344CB8AC3E}">
        <p14:creationId xmlns:p14="http://schemas.microsoft.com/office/powerpoint/2010/main" val="12842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590</Words>
  <Application>Microsoft Office PowerPoint</Application>
  <PresentationFormat>ワイド画面</PresentationFormat>
  <Paragraphs>256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グラフアルゴリズムの実装（DFS）</vt:lpstr>
      <vt:lpstr>Google アイスクリーム</vt:lpstr>
      <vt:lpstr>Google(457783) アイスクリーム(13907)</vt:lpstr>
      <vt:lpstr>Google(457783) アイスクリーム(13907)</vt:lpstr>
      <vt:lpstr>Google(457783) アイスクリーム(13907)</vt:lpstr>
      <vt:lpstr>Google(457783) アイスクリーム(13907)</vt:lpstr>
      <vt:lpstr>Google(457783) アイスクリーム(13907)</vt:lpstr>
      <vt:lpstr>Google(457783) アイスクリーム(13907)</vt:lpstr>
      <vt:lpstr>Google(457783) アイスクリーム(13907)</vt:lpstr>
      <vt:lpstr>計算時間を短くしたい</vt:lpstr>
      <vt:lpstr>Google(457783) アイスクリーム(13907)</vt:lpstr>
      <vt:lpstr>Google(457783) アイスクリーム(13907)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グラフアルゴリズムの実装（DFS）</dc:title>
  <dc:creator>金 煜旋</dc:creator>
  <cp:lastModifiedBy>金 煜旋</cp:lastModifiedBy>
  <cp:revision>3</cp:revision>
  <dcterms:created xsi:type="dcterms:W3CDTF">2022-06-01T15:46:51Z</dcterms:created>
  <dcterms:modified xsi:type="dcterms:W3CDTF">2022-06-01T18:43:20Z</dcterms:modified>
</cp:coreProperties>
</file>