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8CB50-C24A-B08C-1E33-318066F5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D65542-C850-BB1A-72D1-F57685CA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AB44A-F7A4-78BA-24AC-8E2975D8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1B330-3F6D-DF1F-ABCD-BB83F92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4241-079E-0DCE-D5CE-093B827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7E448-B1EE-9B30-C738-A880725C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740A7D-2500-6A00-D94D-454E8A71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A7373-4E13-F917-4B4B-33ABFAD8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1FEED5-BAF0-2622-551C-626E008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44578-6EF0-D044-711D-C02650F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5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3D9B8-0D80-6DFF-BA71-A3AF847E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36BC4F-0907-8764-37BB-F110CB2F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D62F8-0088-8F5B-B34E-E739D90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63491-6885-D70B-8A0A-2D5A4510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E5F662-E404-50AA-DB9C-395B0630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2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DF418-6BD3-65AF-7912-3138073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54165-91BA-DEE8-8561-4D0962C0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FDC6C-81D5-CE5B-821F-D0956EAA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394FC-14CD-1AE7-430A-8184EEA6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531B7-3EC7-9C60-7E01-BBC1CA8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3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4739-B618-8CD0-4B55-1BEEC435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720AFD-0DDC-DAF5-FD17-A0DBBD9A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5B888C-94FB-02FA-26F5-AC8A5591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67CF6-9983-C0DF-40BA-9D5332A8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04F91-0072-5777-0016-366A40AD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B2F6-8531-0F56-02CC-B296D12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EFB0A-19A2-91E7-3060-C9EBDEE96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4853-61FA-B59F-2C85-8BFA45EF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28C354-3D23-C430-125E-FA5EDB6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907FD-0B64-80B2-A874-F125266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81E85-E2C4-D4C3-B1DA-8CD7E160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9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75DE7-9022-9625-61BB-5D7B7199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2A2C5C-0346-2871-A210-869D7711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3538E8-EB62-FF08-0BA2-3BA397AA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69D2D4-1827-8211-09B4-2CF68BD1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E8A408-C4C5-84D5-1C49-2505CB328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233D07-D67D-62E2-9405-EE50826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4EEB4-8BCE-7EF0-6CC7-3F3C4AD4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987DE0-44BF-18AF-E9A1-93F6386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67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DA71C-8922-8B7C-12BF-2DCD0893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0BAB43-B911-82F0-CE1B-60F4068F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332876-B470-A900-B558-6E1751B7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4E3F1F-50AF-94FF-8593-33FD9DE2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830E12-A0FF-DFF5-89CF-90D5F8B5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F65984-0514-34BB-C916-B7D4F968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27AEF-A566-FD3C-1049-25022902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AD57-A763-1ADC-ACD6-A47BAE17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B79AE-8C77-AC0D-091B-F62BB7D0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0410BC-44FA-F35E-4279-940FB9DE9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38846-9675-BC3C-A7F5-2CE32A3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31C70-9A22-4D34-133A-348DA3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B28114-61EB-474F-733B-79F8BBF9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3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30A9A-8A24-99E6-93DD-5356353D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F5CEA5-AA06-D873-23B5-B7DFF509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6EDD6-A8CE-D762-F345-B1F90B52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136920-1EB3-6B6B-28D4-74AB913E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8FD80-045F-ADD5-F2DA-305B487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61474-6FF5-8C5E-9982-B00E510D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6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2340BE-30C7-96E7-BB7D-D5BC3A6F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EAF45-A98C-3530-C3F4-ACC0B9D7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3C50E-544D-D8FA-F184-87AE45260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6835-0876-4D9D-B1FE-2C2D5C7D058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19A04-976D-5772-9B3A-1C45930D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8918E-7138-6FF8-D00C-53B9B30D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7E58-6E0E-4203-8671-E00691ECF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9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F8113-567E-9A6F-9354-170AB895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3" y="1652450"/>
            <a:ext cx="8362122" cy="2387600"/>
          </a:xfrm>
        </p:spPr>
        <p:txBody>
          <a:bodyPr/>
          <a:lstStyle/>
          <a:p>
            <a:r>
              <a:rPr kumimoji="1" lang="ja-JP" altLang="en-US" dirty="0"/>
              <a:t>グラフアルゴリズムの実装</a:t>
            </a:r>
            <a:r>
              <a:rPr lang="ja-JP" altLang="en-US" dirty="0"/>
              <a:t>（</a:t>
            </a:r>
            <a:r>
              <a:rPr kumimoji="1" lang="en-US" altLang="ja-JP" dirty="0"/>
              <a:t>BFS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183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/>
          <a:lstStyle/>
          <a:p>
            <a:r>
              <a:rPr kumimoji="1" lang="en-US" altLang="ja-JP" dirty="0"/>
              <a:t>457783 Google</a:t>
            </a:r>
          </a:p>
          <a:p>
            <a:r>
              <a:rPr lang="en-US" altLang="ja-JP" dirty="0"/>
              <a:t>13907 </a:t>
            </a:r>
            <a:r>
              <a:rPr lang="ja-JP" altLang="en-US" dirty="0"/>
              <a:t>アイスクリーム</a:t>
            </a:r>
            <a:endParaRPr lang="en-US" altLang="ja-JP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63126"/>
              </p:ext>
            </p:extLst>
          </p:nvPr>
        </p:nvGraphicFramePr>
        <p:xfrm>
          <a:off x="1246569" y="5335236"/>
          <a:ext cx="7327590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126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126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92125"/>
              </p:ext>
            </p:extLst>
          </p:nvPr>
        </p:nvGraphicFramePr>
        <p:xfrm>
          <a:off x="1239574" y="3733286"/>
          <a:ext cx="6611772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Dequeue 457783</a:t>
            </a:r>
          </a:p>
          <a:p>
            <a:r>
              <a:rPr kumimoji="1" lang="en-US" altLang="ja-JP" dirty="0"/>
              <a:t>Links[‘457783’] = {’30’, ‘3490’, ‘154009’, ‘457783’, ‘469744’, ‘627560’}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4795"/>
              </p:ext>
            </p:extLst>
          </p:nvPr>
        </p:nvGraphicFramePr>
        <p:xfrm>
          <a:off x="1246569" y="5335236"/>
          <a:ext cx="9023868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9124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89124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3426"/>
              </p:ext>
            </p:extLst>
          </p:nvPr>
        </p:nvGraphicFramePr>
        <p:xfrm>
          <a:off x="1239574" y="3733286"/>
          <a:ext cx="7334586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7798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47798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457783</a:t>
                      </a:r>
                      <a:endParaRPr kumimoji="1" lang="ja-JP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3490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469744</a:t>
            </a:r>
          </a:p>
          <a:p>
            <a:r>
              <a:rPr kumimoji="1" lang="en-US" altLang="ja-JP" dirty="0"/>
              <a:t>Links[‘469744’] = {‘1089’}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6388"/>
              </p:ext>
            </p:extLst>
          </p:nvPr>
        </p:nvGraphicFramePr>
        <p:xfrm>
          <a:off x="1246567" y="5335236"/>
          <a:ext cx="977924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41534"/>
              </p:ext>
            </p:extLst>
          </p:nvPr>
        </p:nvGraphicFramePr>
        <p:xfrm>
          <a:off x="1239574" y="3733286"/>
          <a:ext cx="7400841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57263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57263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469744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0560E3-1AC5-5874-279B-C6FEC1F231F6}"/>
              </a:ext>
            </a:extLst>
          </p:cNvPr>
          <p:cNvCxnSpPr/>
          <p:nvPr/>
        </p:nvCxnSpPr>
        <p:spPr>
          <a:xfrm>
            <a:off x="5579165" y="2531165"/>
            <a:ext cx="2438400" cy="120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6367D9-4904-755B-BD1B-232BC511FC2B}"/>
              </a:ext>
            </a:extLst>
          </p:cNvPr>
          <p:cNvCxnSpPr>
            <a:cxnSpLocks/>
          </p:cNvCxnSpPr>
          <p:nvPr/>
        </p:nvCxnSpPr>
        <p:spPr>
          <a:xfrm>
            <a:off x="5731565" y="2683565"/>
            <a:ext cx="4658139" cy="265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627560</a:t>
            </a:r>
          </a:p>
          <a:p>
            <a:r>
              <a:rPr kumimoji="1" lang="en-US" altLang="ja-JP" dirty="0"/>
              <a:t>Links[‘627560’] = {‘92’,’1046’,’9525’,’13907’,’59309’,’457783’}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5892"/>
              </p:ext>
            </p:extLst>
          </p:nvPr>
        </p:nvGraphicFramePr>
        <p:xfrm>
          <a:off x="1246567" y="5335236"/>
          <a:ext cx="9779240" cy="140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973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62590"/>
              </p:ext>
            </p:extLst>
          </p:nvPr>
        </p:nvGraphicFramePr>
        <p:xfrm>
          <a:off x="838200" y="3733286"/>
          <a:ext cx="11353793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2163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2733548386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3735281691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1911682405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1675110929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233212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627560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1089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0CC013-9A43-F316-56C8-0189841EAC8E}"/>
              </a:ext>
            </a:extLst>
          </p:cNvPr>
          <p:cNvCxnSpPr/>
          <p:nvPr/>
        </p:nvCxnSpPr>
        <p:spPr>
          <a:xfrm>
            <a:off x="6096000" y="2849217"/>
            <a:ext cx="2822713" cy="57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76F58424-5750-C124-D057-24E9BF70872A}"/>
              </a:ext>
            </a:extLst>
          </p:cNvPr>
          <p:cNvSpPr/>
          <p:nvPr/>
        </p:nvSpPr>
        <p:spPr>
          <a:xfrm rot="5400000">
            <a:off x="9491705" y="1822338"/>
            <a:ext cx="255431" cy="34687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154009,457783,30,3490,1046,9525</a:t>
            </a:r>
          </a:p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26183"/>
              </p:ext>
            </p:extLst>
          </p:nvPr>
        </p:nvGraphicFramePr>
        <p:xfrm>
          <a:off x="1246567" y="5335236"/>
          <a:ext cx="9779240" cy="140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973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35896"/>
              </p:ext>
            </p:extLst>
          </p:nvPr>
        </p:nvGraphicFramePr>
        <p:xfrm>
          <a:off x="838200" y="3733286"/>
          <a:ext cx="11353804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2164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73354838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73528169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911682405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5110929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32125548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713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154009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457783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3490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1089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9525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6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13907 (</a:t>
            </a:r>
            <a:r>
              <a:rPr kumimoji="1" lang="ja-JP" altLang="en-US" dirty="0"/>
              <a:t>これが</a:t>
            </a:r>
            <a:r>
              <a:rPr kumimoji="1" lang="en-US" altLang="ja-JP" dirty="0"/>
              <a:t>target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 err="1"/>
              <a:t>a</a:t>
            </a:r>
            <a:r>
              <a:rPr kumimoji="1" lang="en-US" altLang="ja-JP" dirty="0" err="1"/>
              <a:t>ppend_order</a:t>
            </a:r>
            <a:r>
              <a:rPr lang="ja-JP" altLang="en-US" dirty="0"/>
              <a:t>で</a:t>
            </a:r>
            <a:r>
              <a:rPr lang="en-US" altLang="ja-JP" dirty="0"/>
              <a:t>***&amp;13907</a:t>
            </a:r>
            <a:r>
              <a:rPr lang="ja-JP" altLang="en-US" dirty="0"/>
              <a:t>になっているものを探す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/>
        </p:nvGraphicFramePr>
        <p:xfrm>
          <a:off x="1246567" y="5335236"/>
          <a:ext cx="9779240" cy="140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973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33286"/>
          <a:ext cx="11353804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2164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73354838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73528169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911682405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5110929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32125548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713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154009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457783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3490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1089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9525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6E1CE68-F86F-AA65-ED34-EE18F9F40418}"/>
              </a:ext>
            </a:extLst>
          </p:cNvPr>
          <p:cNvCxnSpPr>
            <a:cxnSpLocks/>
          </p:cNvCxnSpPr>
          <p:nvPr/>
        </p:nvCxnSpPr>
        <p:spPr>
          <a:xfrm flipH="1">
            <a:off x="4678017" y="2610678"/>
            <a:ext cx="4704522" cy="388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E612B313-A936-A844-21A5-74CE18EFFFC2}"/>
              </a:ext>
            </a:extLst>
          </p:cNvPr>
          <p:cNvSpPr/>
          <p:nvPr/>
        </p:nvSpPr>
        <p:spPr>
          <a:xfrm>
            <a:off x="3816626" y="4625009"/>
            <a:ext cx="2080591" cy="1245704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Parent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627560</a:t>
            </a:r>
            <a:endParaRPr kumimoji="1" lang="ja-JP" altLang="en-US" sz="2400" dirty="0"/>
          </a:p>
        </p:txBody>
      </p:sp>
      <p:graphicFrame>
        <p:nvGraphicFramePr>
          <p:cNvPr id="10" name="表 13">
            <a:extLst>
              <a:ext uri="{FF2B5EF4-FFF2-40B4-BE49-F238E27FC236}">
                <a16:creationId xmlns:a16="http://schemas.microsoft.com/office/drawing/2014/main" id="{5C758A55-3D2D-9804-FCCF-812C5195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08727"/>
              </p:ext>
            </p:extLst>
          </p:nvPr>
        </p:nvGraphicFramePr>
        <p:xfrm>
          <a:off x="9488555" y="455070"/>
          <a:ext cx="214243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2435">
                  <a:extLst>
                    <a:ext uri="{9D8B030D-6E8A-4147-A177-3AD203B41FA5}">
                      <a16:colId xmlns:a16="http://schemas.microsoft.com/office/drawing/2014/main" val="44757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route_list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627560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8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13907 (</a:t>
            </a:r>
            <a:r>
              <a:rPr kumimoji="1" lang="ja-JP" altLang="en-US" dirty="0"/>
              <a:t>これが</a:t>
            </a:r>
            <a:r>
              <a:rPr kumimoji="1" lang="en-US" altLang="ja-JP" dirty="0"/>
              <a:t>target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 err="1"/>
              <a:t>a</a:t>
            </a:r>
            <a:r>
              <a:rPr kumimoji="1" lang="en-US" altLang="ja-JP" dirty="0" err="1"/>
              <a:t>ppend_order</a:t>
            </a:r>
            <a:r>
              <a:rPr lang="ja-JP" altLang="en-US" dirty="0"/>
              <a:t>で</a:t>
            </a:r>
            <a:r>
              <a:rPr lang="en-US" altLang="ja-JP" dirty="0"/>
              <a:t>***&amp;627560</a:t>
            </a:r>
            <a:r>
              <a:rPr lang="ja-JP" altLang="en-US" dirty="0"/>
              <a:t>になっているものを探す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/>
        </p:nvGraphicFramePr>
        <p:xfrm>
          <a:off x="1246567" y="5335236"/>
          <a:ext cx="9779240" cy="140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973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33286"/>
          <a:ext cx="11353804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2164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73354838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73528169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911682405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5110929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32125548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713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154009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457783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3490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1089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9525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6E1CE68-F86F-AA65-ED34-EE18F9F40418}"/>
              </a:ext>
            </a:extLst>
          </p:cNvPr>
          <p:cNvCxnSpPr>
            <a:cxnSpLocks/>
          </p:cNvCxnSpPr>
          <p:nvPr/>
        </p:nvCxnSpPr>
        <p:spPr>
          <a:xfrm flipH="1">
            <a:off x="4572000" y="2610678"/>
            <a:ext cx="4810539" cy="260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1159A7F-B004-4586-C30E-FEF2C896050D}"/>
              </a:ext>
            </a:extLst>
          </p:cNvPr>
          <p:cNvSpPr/>
          <p:nvPr/>
        </p:nvSpPr>
        <p:spPr>
          <a:xfrm>
            <a:off x="3448457" y="3733286"/>
            <a:ext cx="2080591" cy="1245704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Parent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457783</a:t>
            </a:r>
            <a:endParaRPr kumimoji="1" lang="ja-JP" altLang="en-US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7AC5B721-2BDE-E779-B3E8-EF877545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80098"/>
              </p:ext>
            </p:extLst>
          </p:nvPr>
        </p:nvGraphicFramePr>
        <p:xfrm>
          <a:off x="9488555" y="455070"/>
          <a:ext cx="214243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2435">
                  <a:extLst>
                    <a:ext uri="{9D8B030D-6E8A-4147-A177-3AD203B41FA5}">
                      <a16:colId xmlns:a16="http://schemas.microsoft.com/office/drawing/2014/main" val="44757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route_list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627560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457783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7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Dequeue 13907 (</a:t>
            </a:r>
            <a:r>
              <a:rPr kumimoji="1" lang="ja-JP" altLang="en-US" dirty="0"/>
              <a:t>これが</a:t>
            </a:r>
            <a:r>
              <a:rPr kumimoji="1" lang="en-US" altLang="ja-JP" dirty="0"/>
              <a:t>target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 err="1"/>
              <a:t>a</a:t>
            </a:r>
            <a:r>
              <a:rPr kumimoji="1" lang="en-US" altLang="ja-JP" dirty="0" err="1"/>
              <a:t>ppend_order</a:t>
            </a:r>
            <a:r>
              <a:rPr lang="ja-JP" altLang="en-US" dirty="0"/>
              <a:t>で</a:t>
            </a:r>
            <a:r>
              <a:rPr lang="en-US" altLang="ja-JP" dirty="0"/>
              <a:t>***&amp;457783</a:t>
            </a:r>
            <a:r>
              <a:rPr lang="ja-JP" altLang="en-US" dirty="0"/>
              <a:t>になっているものを探す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/>
        </p:nvGraphicFramePr>
        <p:xfrm>
          <a:off x="1246567" y="5335236"/>
          <a:ext cx="9779240" cy="140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2405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21458556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1222405">
                  <a:extLst>
                    <a:ext uri="{9D8B030D-6E8A-4147-A177-3AD203B41FA5}">
                      <a16:colId xmlns:a16="http://schemas.microsoft.com/office/drawing/2014/main" val="91789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457783&amp;3490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469744&amp;1089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627560&amp;59309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973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1246568" y="481366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33286"/>
          <a:ext cx="11353804" cy="396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2164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401722862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01320411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733548386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3735281691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911682405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5110929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332125548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167713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154009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457783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3490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1089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9525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1276534" y="3145671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4"/>
                </a:solidFill>
              </a:rPr>
              <a:t>queue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6E1CE68-F86F-AA65-ED34-EE18F9F40418}"/>
              </a:ext>
            </a:extLst>
          </p:cNvPr>
          <p:cNvCxnSpPr>
            <a:cxnSpLocks/>
          </p:cNvCxnSpPr>
          <p:nvPr/>
        </p:nvCxnSpPr>
        <p:spPr>
          <a:xfrm flipH="1">
            <a:off x="2319130" y="2610678"/>
            <a:ext cx="7063409" cy="272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1159A7F-B004-4586-C30E-FEF2C896050D}"/>
              </a:ext>
            </a:extLst>
          </p:cNvPr>
          <p:cNvSpPr/>
          <p:nvPr/>
        </p:nvSpPr>
        <p:spPr>
          <a:xfrm>
            <a:off x="206271" y="3486677"/>
            <a:ext cx="2080591" cy="1245704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これが</a:t>
            </a:r>
            <a:r>
              <a:rPr kumimoji="1" lang="en-US" altLang="ja-JP" sz="2400" dirty="0"/>
              <a:t>start!</a:t>
            </a:r>
            <a:endParaRPr kumimoji="1" lang="ja-JP" altLang="en-US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8A4DC24F-3804-5012-28F7-96016681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3900"/>
              </p:ext>
            </p:extLst>
          </p:nvPr>
        </p:nvGraphicFramePr>
        <p:xfrm>
          <a:off x="9488555" y="455070"/>
          <a:ext cx="214243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2435">
                  <a:extLst>
                    <a:ext uri="{9D8B030D-6E8A-4147-A177-3AD203B41FA5}">
                      <a16:colId xmlns:a16="http://schemas.microsoft.com/office/drawing/2014/main" val="44757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route_list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3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627560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457783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4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371</Words>
  <Application>Microsoft Office PowerPoint</Application>
  <PresentationFormat>ワイド画面</PresentationFormat>
  <Paragraphs>210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グラフアルゴリズムの実装（BFS）</vt:lpstr>
      <vt:lpstr>Google アイスクリーム</vt:lpstr>
      <vt:lpstr>Google アイスクリーム</vt:lpstr>
      <vt:lpstr>Google アイスクリーム</vt:lpstr>
      <vt:lpstr>Google アイスクリーム</vt:lpstr>
      <vt:lpstr>Google アイスクリーム</vt:lpstr>
      <vt:lpstr>Google アイスクリーム</vt:lpstr>
      <vt:lpstr>Google アイスクリーム</vt:lpstr>
      <vt:lpstr>Google アイスクリーム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グラフアルゴリズムの実装（BFS）</dc:title>
  <dc:creator>金 煜旋</dc:creator>
  <cp:lastModifiedBy>金 煜旋</cp:lastModifiedBy>
  <cp:revision>1</cp:revision>
  <dcterms:created xsi:type="dcterms:W3CDTF">2022-06-02T05:18:21Z</dcterms:created>
  <dcterms:modified xsi:type="dcterms:W3CDTF">2022-06-02T05:40:34Z</dcterms:modified>
</cp:coreProperties>
</file>