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 煜旋" userId="39322054f507fb48" providerId="LiveId" clId="{E942C10A-1CC4-44EE-B358-7510D906A1DE}"/>
    <pc:docChg chg="undo custSel addSld modSld">
      <pc:chgData name="金 煜旋" userId="39322054f507fb48" providerId="LiveId" clId="{E942C10A-1CC4-44EE-B358-7510D906A1DE}" dt="2022-06-09T07:54:26.616" v="1209" actId="1076"/>
      <pc:docMkLst>
        <pc:docMk/>
      </pc:docMkLst>
      <pc:sldChg chg="addSp delSp modSp mod">
        <pc:chgData name="金 煜旋" userId="39322054f507fb48" providerId="LiveId" clId="{E942C10A-1CC4-44EE-B358-7510D906A1DE}" dt="2022-06-09T07:14:15.830" v="199" actId="208"/>
        <pc:sldMkLst>
          <pc:docMk/>
          <pc:sldMk cId="1948467723" sldId="257"/>
        </pc:sldMkLst>
        <pc:spChg chg="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4" creationId="{24242839-FA5A-8ED1-C44C-6FB1C1C8E5AD}"/>
          </ac:spMkLst>
        </pc:spChg>
        <pc:spChg chg="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5" creationId="{20750D2A-177E-9BD5-B296-E703467F4D77}"/>
          </ac:spMkLst>
        </pc:spChg>
        <pc:spChg chg="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14" creationId="{42AE4026-2743-10A2-891F-230635EED2DE}"/>
          </ac:spMkLst>
        </pc:spChg>
        <pc:spChg chg="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16" creationId="{F203CDCC-9A5E-5391-1DA2-E73D9819C0C0}"/>
          </ac:spMkLst>
        </pc:spChg>
        <pc:spChg chg="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24" creationId="{9D764FF0-2851-2620-08E7-4D090F365502}"/>
          </ac:spMkLst>
        </pc:spChg>
        <pc:spChg chg="add mod">
          <ac:chgData name="金 煜旋" userId="39322054f507fb48" providerId="LiveId" clId="{E942C10A-1CC4-44EE-B358-7510D906A1DE}" dt="2022-06-09T07:12:19.427" v="190" actId="1076"/>
          <ac:spMkLst>
            <pc:docMk/>
            <pc:sldMk cId="1948467723" sldId="257"/>
            <ac:spMk id="26" creationId="{721CFEF8-80ED-5E6C-8FE9-DBB030E0A297}"/>
          </ac:spMkLst>
        </pc:spChg>
        <pc:spChg chg="add del mod">
          <ac:chgData name="金 煜旋" userId="39322054f507fb48" providerId="LiveId" clId="{E942C10A-1CC4-44EE-B358-7510D906A1DE}" dt="2022-06-09T06:53:17.690" v="44" actId="478"/>
          <ac:spMkLst>
            <pc:docMk/>
            <pc:sldMk cId="1948467723" sldId="257"/>
            <ac:spMk id="27" creationId="{3D05B225-DAA3-33F7-30DD-C1183DED98E0}"/>
          </ac:spMkLst>
        </pc:spChg>
        <pc:spChg chg="add del mod">
          <ac:chgData name="金 煜旋" userId="39322054f507fb48" providerId="LiveId" clId="{E942C10A-1CC4-44EE-B358-7510D906A1DE}" dt="2022-06-09T06:53:17.690" v="44" actId="478"/>
          <ac:spMkLst>
            <pc:docMk/>
            <pc:sldMk cId="1948467723" sldId="257"/>
            <ac:spMk id="28" creationId="{5DF54EC8-2528-22F8-9030-806A7783342E}"/>
          </ac:spMkLst>
        </pc:spChg>
        <pc:spChg chg="add del mod">
          <ac:chgData name="金 煜旋" userId="39322054f507fb48" providerId="LiveId" clId="{E942C10A-1CC4-44EE-B358-7510D906A1DE}" dt="2022-06-09T06:53:17.690" v="44" actId="478"/>
          <ac:spMkLst>
            <pc:docMk/>
            <pc:sldMk cId="1948467723" sldId="257"/>
            <ac:spMk id="30" creationId="{9FAA8AAE-1CA7-8FB6-437C-4F870D07DF18}"/>
          </ac:spMkLst>
        </pc:spChg>
        <pc:spChg chg="add del mod">
          <ac:chgData name="金 煜旋" userId="39322054f507fb48" providerId="LiveId" clId="{E942C10A-1CC4-44EE-B358-7510D906A1DE}" dt="2022-06-09T06:53:17.690" v="44" actId="478"/>
          <ac:spMkLst>
            <pc:docMk/>
            <pc:sldMk cId="1948467723" sldId="257"/>
            <ac:spMk id="31" creationId="{13D2A11A-FBE6-6E9E-43F8-FC24E5E2ECCF}"/>
          </ac:spMkLst>
        </pc:spChg>
        <pc:spChg chg="add del mod">
          <ac:chgData name="金 煜旋" userId="39322054f507fb48" providerId="LiveId" clId="{E942C10A-1CC4-44EE-B358-7510D906A1DE}" dt="2022-06-09T06:53:17.690" v="44" actId="478"/>
          <ac:spMkLst>
            <pc:docMk/>
            <pc:sldMk cId="1948467723" sldId="257"/>
            <ac:spMk id="35" creationId="{6064EE80-4830-D84F-7F61-E8FD2D9455FC}"/>
          </ac:spMkLst>
        </pc:spChg>
        <pc:spChg chg="add del mod">
          <ac:chgData name="金 煜旋" userId="39322054f507fb48" providerId="LiveId" clId="{E942C10A-1CC4-44EE-B358-7510D906A1DE}" dt="2022-06-09T06:52:30.828" v="11"/>
          <ac:spMkLst>
            <pc:docMk/>
            <pc:sldMk cId="1948467723" sldId="257"/>
            <ac:spMk id="39" creationId="{BA79B5B2-36C2-3DED-B902-D68FE9B3AAD5}"/>
          </ac:spMkLst>
        </pc:spChg>
        <pc:spChg chg="add 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40" creationId="{0192E807-35DD-347F-7BBA-C672D07D64DF}"/>
          </ac:spMkLst>
        </pc:spChg>
        <pc:spChg chg="add mod topLvl">
          <ac:chgData name="金 煜旋" userId="39322054f507fb48" providerId="LiveId" clId="{E942C10A-1CC4-44EE-B358-7510D906A1DE}" dt="2022-06-09T06:53:41.613" v="49" actId="165"/>
          <ac:spMkLst>
            <pc:docMk/>
            <pc:sldMk cId="1948467723" sldId="257"/>
            <ac:spMk id="41" creationId="{265E2CEA-0107-FB0D-3953-44E81D1E280A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45" creationId="{8C47773A-B57C-4FA5-1EF7-C280A9C0B1F3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46" creationId="{9D015C02-937E-5297-6610-A40EFA3040BB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48" creationId="{667B7341-B36B-6EC2-403E-E2FF561231F0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49" creationId="{CC5B8738-CCCC-DB9B-C0AA-C041F2941CCA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53" creationId="{FC1CB58C-9605-8DCF-FD6D-B3F2077A8A99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54" creationId="{134ACEFE-7BB0-3B14-E6BC-81DCC0C696BA}"/>
          </ac:spMkLst>
        </pc:spChg>
        <pc:spChg chg="mod">
          <ac:chgData name="金 煜旋" userId="39322054f507fb48" providerId="LiveId" clId="{E942C10A-1CC4-44EE-B358-7510D906A1DE}" dt="2022-06-09T06:53:24.900" v="46"/>
          <ac:spMkLst>
            <pc:docMk/>
            <pc:sldMk cId="1948467723" sldId="257"/>
            <ac:spMk id="55" creationId="{D9EDDAEE-9C4B-A56A-401E-703C22D2C265}"/>
          </ac:spMkLst>
        </pc:spChg>
        <pc:spChg chg="add mod">
          <ac:chgData name="金 煜旋" userId="39322054f507fb48" providerId="LiveId" clId="{E942C10A-1CC4-44EE-B358-7510D906A1DE}" dt="2022-06-09T07:12:12.352" v="189" actId="20577"/>
          <ac:spMkLst>
            <pc:docMk/>
            <pc:sldMk cId="1948467723" sldId="257"/>
            <ac:spMk id="64" creationId="{833B9F63-4E75-4DDD-65B1-476F3E5638C2}"/>
          </ac:spMkLst>
        </pc:spChg>
        <pc:spChg chg="add del mod">
          <ac:chgData name="金 煜旋" userId="39322054f507fb48" providerId="LiveId" clId="{E942C10A-1CC4-44EE-B358-7510D906A1DE}" dt="2022-06-09T07:12:08.439" v="186"/>
          <ac:spMkLst>
            <pc:docMk/>
            <pc:sldMk cId="1948467723" sldId="257"/>
            <ac:spMk id="65" creationId="{1520BB73-3EB2-5D86-3871-7B8FF55C279F}"/>
          </ac:spMkLst>
        </pc:spChg>
        <pc:grpChg chg="add del mod">
          <ac:chgData name="金 煜旋" userId="39322054f507fb48" providerId="LiveId" clId="{E942C10A-1CC4-44EE-B358-7510D906A1DE}" dt="2022-06-09T06:53:41.613" v="49" actId="165"/>
          <ac:grpSpMkLst>
            <pc:docMk/>
            <pc:sldMk cId="1948467723" sldId="257"/>
            <ac:grpSpMk id="43" creationId="{897923CC-E333-3671-C107-E48FCC8C33DD}"/>
          </ac:grpSpMkLst>
        </pc:grpChg>
        <pc:grpChg chg="add mod">
          <ac:chgData name="金 煜旋" userId="39322054f507fb48" providerId="LiveId" clId="{E942C10A-1CC4-44EE-B358-7510D906A1DE}" dt="2022-06-09T06:53:24.900" v="46"/>
          <ac:grpSpMkLst>
            <pc:docMk/>
            <pc:sldMk cId="1948467723" sldId="257"/>
            <ac:grpSpMk id="44" creationId="{D7E35C7D-5D18-C389-1A98-B935D0648D1C}"/>
          </ac:grpSpMkLst>
        </pc:grpChg>
        <pc:cxnChg chg="mod topLvl">
          <ac:chgData name="金 煜旋" userId="39322054f507fb48" providerId="LiveId" clId="{E942C10A-1CC4-44EE-B358-7510D906A1DE}" dt="2022-06-09T07:14:15.830" v="199" actId="208"/>
          <ac:cxnSpMkLst>
            <pc:docMk/>
            <pc:sldMk cId="1948467723" sldId="257"/>
            <ac:cxnSpMk id="9" creationId="{3D4458C2-0923-72A2-1F82-F0ED4A2FFF25}"/>
          </ac:cxnSpMkLst>
        </pc:cxnChg>
        <pc:cxnChg chg="mod topLvl">
          <ac:chgData name="金 煜旋" userId="39322054f507fb48" providerId="LiveId" clId="{E942C10A-1CC4-44EE-B358-7510D906A1DE}" dt="2022-06-09T07:14:13.088" v="197" actId="208"/>
          <ac:cxnSpMkLst>
            <pc:docMk/>
            <pc:sldMk cId="1948467723" sldId="257"/>
            <ac:cxnSpMk id="18" creationId="{62926339-981F-51BA-95A6-167AED5BF97F}"/>
          </ac:cxnSpMkLst>
        </pc:cxnChg>
        <pc:cxnChg chg="mod topLvl">
          <ac:chgData name="金 煜旋" userId="39322054f507fb48" providerId="LiveId" clId="{E942C10A-1CC4-44EE-B358-7510D906A1DE}" dt="2022-06-09T06:54:18.392" v="56" actId="14100"/>
          <ac:cxnSpMkLst>
            <pc:docMk/>
            <pc:sldMk cId="1948467723" sldId="257"/>
            <ac:cxnSpMk id="20" creationId="{AB5F12F2-C101-073F-DC83-E92F46C2ED45}"/>
          </ac:cxnSpMkLst>
        </pc:cxnChg>
        <pc:cxnChg chg="mod topLvl">
          <ac:chgData name="金 煜旋" userId="39322054f507fb48" providerId="LiveId" clId="{E942C10A-1CC4-44EE-B358-7510D906A1DE}" dt="2022-06-09T06:54:42.623" v="61" actId="14100"/>
          <ac:cxnSpMkLst>
            <pc:docMk/>
            <pc:sldMk cId="1948467723" sldId="257"/>
            <ac:cxnSpMk id="23" creationId="{400D021E-F413-4C2A-DD1E-AFE9B19D8AEE}"/>
          </ac:cxnSpMkLst>
        </pc:cxnChg>
        <pc:cxnChg chg="add del mod">
          <ac:chgData name="金 煜旋" userId="39322054f507fb48" providerId="LiveId" clId="{E942C10A-1CC4-44EE-B358-7510D906A1DE}" dt="2022-06-09T06:53:17.690" v="44" actId="478"/>
          <ac:cxnSpMkLst>
            <pc:docMk/>
            <pc:sldMk cId="1948467723" sldId="257"/>
            <ac:cxnSpMk id="29" creationId="{17115BEC-A4CD-E304-0A02-5369A838AC41}"/>
          </ac:cxnSpMkLst>
        </pc:cxnChg>
        <pc:cxnChg chg="add del mod">
          <ac:chgData name="金 煜旋" userId="39322054f507fb48" providerId="LiveId" clId="{E942C10A-1CC4-44EE-B358-7510D906A1DE}" dt="2022-06-09T06:53:17.690" v="44" actId="478"/>
          <ac:cxnSpMkLst>
            <pc:docMk/>
            <pc:sldMk cId="1948467723" sldId="257"/>
            <ac:cxnSpMk id="32" creationId="{5A2EBA59-67F5-BE44-5349-2713810755ED}"/>
          </ac:cxnSpMkLst>
        </pc:cxnChg>
        <pc:cxnChg chg="add del mod">
          <ac:chgData name="金 煜旋" userId="39322054f507fb48" providerId="LiveId" clId="{E942C10A-1CC4-44EE-B358-7510D906A1DE}" dt="2022-06-09T06:53:17.690" v="44" actId="478"/>
          <ac:cxnSpMkLst>
            <pc:docMk/>
            <pc:sldMk cId="1948467723" sldId="257"/>
            <ac:cxnSpMk id="33" creationId="{202304EA-F1BF-4D57-D788-A547142F434A}"/>
          </ac:cxnSpMkLst>
        </pc:cxnChg>
        <pc:cxnChg chg="add del mod">
          <ac:chgData name="金 煜旋" userId="39322054f507fb48" providerId="LiveId" clId="{E942C10A-1CC4-44EE-B358-7510D906A1DE}" dt="2022-06-09T06:53:17.690" v="44" actId="478"/>
          <ac:cxnSpMkLst>
            <pc:docMk/>
            <pc:sldMk cId="1948467723" sldId="257"/>
            <ac:cxnSpMk id="34" creationId="{C4AE95A6-AFCC-B2B6-A760-2E511E1C88B4}"/>
          </ac:cxnSpMkLst>
        </pc:cxnChg>
        <pc:cxnChg chg="mod">
          <ac:chgData name="金 煜旋" userId="39322054f507fb48" providerId="LiveId" clId="{E942C10A-1CC4-44EE-B358-7510D906A1DE}" dt="2022-06-09T06:53:24.900" v="46"/>
          <ac:cxnSpMkLst>
            <pc:docMk/>
            <pc:sldMk cId="1948467723" sldId="257"/>
            <ac:cxnSpMk id="47" creationId="{83764711-65BB-E258-1D28-44AA28BAAF2C}"/>
          </ac:cxnSpMkLst>
        </pc:cxnChg>
        <pc:cxnChg chg="mod">
          <ac:chgData name="金 煜旋" userId="39322054f507fb48" providerId="LiveId" clId="{E942C10A-1CC4-44EE-B358-7510D906A1DE}" dt="2022-06-09T06:53:24.900" v="46"/>
          <ac:cxnSpMkLst>
            <pc:docMk/>
            <pc:sldMk cId="1948467723" sldId="257"/>
            <ac:cxnSpMk id="50" creationId="{0B008FBF-6C9A-CFFE-9FE4-CFBEFF37E207}"/>
          </ac:cxnSpMkLst>
        </pc:cxnChg>
        <pc:cxnChg chg="mod">
          <ac:chgData name="金 煜旋" userId="39322054f507fb48" providerId="LiveId" clId="{E942C10A-1CC4-44EE-B358-7510D906A1DE}" dt="2022-06-09T06:53:24.900" v="46"/>
          <ac:cxnSpMkLst>
            <pc:docMk/>
            <pc:sldMk cId="1948467723" sldId="257"/>
            <ac:cxnSpMk id="51" creationId="{67CCE038-00EA-0108-C571-B423014F1432}"/>
          </ac:cxnSpMkLst>
        </pc:cxnChg>
        <pc:cxnChg chg="mod">
          <ac:chgData name="金 煜旋" userId="39322054f507fb48" providerId="LiveId" clId="{E942C10A-1CC4-44EE-B358-7510D906A1DE}" dt="2022-06-09T06:53:24.900" v="46"/>
          <ac:cxnSpMkLst>
            <pc:docMk/>
            <pc:sldMk cId="1948467723" sldId="257"/>
            <ac:cxnSpMk id="52" creationId="{6E87670E-B49A-6FE6-EC4D-A9B97B78FD64}"/>
          </ac:cxnSpMkLst>
        </pc:cxnChg>
      </pc:sldChg>
      <pc:sldChg chg="addSp delSp modSp new mod">
        <pc:chgData name="金 煜旋" userId="39322054f507fb48" providerId="LiveId" clId="{E942C10A-1CC4-44EE-B358-7510D906A1DE}" dt="2022-06-09T07:22:35.231" v="454" actId="1076"/>
        <pc:sldMkLst>
          <pc:docMk/>
          <pc:sldMk cId="2955409493" sldId="258"/>
        </pc:sldMkLst>
        <pc:spChg chg="mod">
          <ac:chgData name="金 煜旋" userId="39322054f507fb48" providerId="LiveId" clId="{E942C10A-1CC4-44EE-B358-7510D906A1DE}" dt="2022-06-09T07:19:10.208" v="365" actId="1076"/>
          <ac:spMkLst>
            <pc:docMk/>
            <pc:sldMk cId="2955409493" sldId="258"/>
            <ac:spMk id="2" creationId="{79DD347B-FE70-D7C0-C1DB-2568CDE7B98A}"/>
          </ac:spMkLst>
        </pc:spChg>
        <pc:spChg chg="del">
          <ac:chgData name="金 煜旋" userId="39322054f507fb48" providerId="LiveId" clId="{E942C10A-1CC4-44EE-B358-7510D906A1DE}" dt="2022-06-09T06:56:59.308" v="100" actId="478"/>
          <ac:spMkLst>
            <pc:docMk/>
            <pc:sldMk cId="2955409493" sldId="258"/>
            <ac:spMk id="3" creationId="{5F29F5EE-637A-F140-3A2B-31DADFEF3EF3}"/>
          </ac:spMkLst>
        </pc:spChg>
        <pc:spChg chg="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5" creationId="{920B3879-644E-9CCB-6074-61BD643D96E7}"/>
          </ac:spMkLst>
        </pc:spChg>
        <pc:spChg chg="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6" creationId="{DAA6F496-6EB7-B265-BC0E-D04647870813}"/>
          </ac:spMkLst>
        </pc:spChg>
        <pc:spChg chg="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8" creationId="{225F537E-E435-3320-66BB-A29CFB7A8C61}"/>
          </ac:spMkLst>
        </pc:spChg>
        <pc:spChg chg="mod topLvl">
          <ac:chgData name="金 煜旋" userId="39322054f507fb48" providerId="LiveId" clId="{E942C10A-1CC4-44EE-B358-7510D906A1DE}" dt="2022-06-09T07:16:56.105" v="267" actId="1076"/>
          <ac:spMkLst>
            <pc:docMk/>
            <pc:sldMk cId="2955409493" sldId="258"/>
            <ac:spMk id="9" creationId="{486E71EF-47A7-A1FE-5F8E-AEB2123DD8C0}"/>
          </ac:spMkLst>
        </pc:spChg>
        <pc:spChg chg="del mod topLvl">
          <ac:chgData name="金 煜旋" userId="39322054f507fb48" providerId="LiveId" clId="{E942C10A-1CC4-44EE-B358-7510D906A1DE}" dt="2022-06-09T07:08:27.351" v="139" actId="478"/>
          <ac:spMkLst>
            <pc:docMk/>
            <pc:sldMk cId="2955409493" sldId="258"/>
            <ac:spMk id="13" creationId="{780E0430-142F-12C0-3A95-381B90FC3857}"/>
          </ac:spMkLst>
        </pc:spChg>
        <pc:spChg chg="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14" creationId="{E9B5F75E-87DF-5861-88DD-5533494E2127}"/>
          </ac:spMkLst>
        </pc:spChg>
        <pc:spChg chg="mod topLvl">
          <ac:chgData name="金 煜旋" userId="39322054f507fb48" providerId="LiveId" clId="{E942C10A-1CC4-44EE-B358-7510D906A1DE}" dt="2022-06-09T07:16:56.105" v="267" actId="1076"/>
          <ac:spMkLst>
            <pc:docMk/>
            <pc:sldMk cId="2955409493" sldId="258"/>
            <ac:spMk id="15" creationId="{4AD9A42C-1FE9-A01C-99A3-F67ED9C4E678}"/>
          </ac:spMkLst>
        </pc:spChg>
        <pc:spChg chg="add 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20" creationId="{6B9B8A1F-8BA6-CD69-F00E-037C98473B63}"/>
          </ac:spMkLst>
        </pc:spChg>
        <pc:spChg chg="add 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26" creationId="{A112BADC-20EE-BA18-B770-DB32A1ECBDD8}"/>
          </ac:spMkLst>
        </pc:spChg>
        <pc:spChg chg="add mod topLvl">
          <ac:chgData name="金 煜旋" userId="39322054f507fb48" providerId="LiveId" clId="{E942C10A-1CC4-44EE-B358-7510D906A1DE}" dt="2022-06-09T07:16:49.695" v="266" actId="14100"/>
          <ac:spMkLst>
            <pc:docMk/>
            <pc:sldMk cId="2955409493" sldId="258"/>
            <ac:spMk id="34" creationId="{12525E30-BB0D-6EEA-9C16-33DA8833A966}"/>
          </ac:spMkLst>
        </pc:spChg>
        <pc:spChg chg="add mod">
          <ac:chgData name="金 煜旋" userId="39322054f507fb48" providerId="LiveId" clId="{E942C10A-1CC4-44EE-B358-7510D906A1DE}" dt="2022-06-09T07:17:55.617" v="334" actId="688"/>
          <ac:spMkLst>
            <pc:docMk/>
            <pc:sldMk cId="2955409493" sldId="258"/>
            <ac:spMk id="48" creationId="{D875EE3E-1189-CBFB-D9AC-A285CAC6D69A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0" creationId="{C87FB9CF-B59E-E059-1D37-C37DECB3E89A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1" creationId="{FF123178-6100-FA81-A503-71C47EF638B4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3" creationId="{32411870-1111-6005-FC2E-BBB2A68F5CE0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4" creationId="{EED0B0C6-26D9-7168-349C-25894C0F666F}"/>
          </ac:spMkLst>
        </pc:spChg>
        <pc:spChg chg="del mod topLvl">
          <ac:chgData name="金 煜旋" userId="39322054f507fb48" providerId="LiveId" clId="{E942C10A-1CC4-44EE-B358-7510D906A1DE}" dt="2022-06-09T07:19:36.056" v="400" actId="478"/>
          <ac:spMkLst>
            <pc:docMk/>
            <pc:sldMk cId="2955409493" sldId="258"/>
            <ac:spMk id="56" creationId="{BCFB0AA7-0B05-6E97-0922-35184FE186CB}"/>
          </ac:spMkLst>
        </pc:spChg>
        <pc:spChg chg="del mod topLvl">
          <ac:chgData name="金 煜旋" userId="39322054f507fb48" providerId="LiveId" clId="{E942C10A-1CC4-44EE-B358-7510D906A1DE}" dt="2022-06-09T07:19:33.188" v="399" actId="478"/>
          <ac:spMkLst>
            <pc:docMk/>
            <pc:sldMk cId="2955409493" sldId="258"/>
            <ac:spMk id="57" creationId="{DB5C07BD-2A4F-DEE0-1019-907A4D393C29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8" creationId="{C24DE7EB-923B-2B44-8E15-9C67C8DEDF1C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59" creationId="{F8A6CC44-4E6A-5020-646D-110BCC9608D6}"/>
          </ac:spMkLst>
        </pc:spChg>
        <pc:spChg chg="mod topLvl">
          <ac:chgData name="金 煜旋" userId="39322054f507fb48" providerId="LiveId" clId="{E942C10A-1CC4-44EE-B358-7510D906A1DE}" dt="2022-06-09T07:19:01.980" v="361" actId="164"/>
          <ac:spMkLst>
            <pc:docMk/>
            <pc:sldMk cId="2955409493" sldId="258"/>
            <ac:spMk id="64" creationId="{7F5373D1-BC57-0A6B-DE01-CD7ADCD5CEF7}"/>
          </ac:spMkLst>
        </pc:spChg>
        <pc:spChg chg="add mod">
          <ac:chgData name="金 煜旋" userId="39322054f507fb48" providerId="LiveId" clId="{E942C10A-1CC4-44EE-B358-7510D906A1DE}" dt="2022-06-09T07:17:52.605" v="332" actId="688"/>
          <ac:spMkLst>
            <pc:docMk/>
            <pc:sldMk cId="2955409493" sldId="258"/>
            <ac:spMk id="70" creationId="{038D2F18-F528-3936-F090-A66143044EEF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77" creationId="{7EE5BB43-418C-FFD6-7C43-EF4955CBC0FA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78" creationId="{A6C39AAA-DB99-572E-FA1A-3C3572CBF950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80" creationId="{88303458-6ED9-1536-4428-660BDEED80E1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81" creationId="{EA76AB92-ED7F-1759-48EF-4019B2CDFD9E}"/>
          </ac:spMkLst>
        </pc:spChg>
        <pc:spChg chg="add del mod">
          <ac:chgData name="金 煜旋" userId="39322054f507fb48" providerId="LiveId" clId="{E942C10A-1CC4-44EE-B358-7510D906A1DE}" dt="2022-06-09T07:19:40.210" v="401" actId="478"/>
          <ac:spMkLst>
            <pc:docMk/>
            <pc:sldMk cId="2955409493" sldId="258"/>
            <ac:spMk id="83" creationId="{B077FBAC-3974-5180-765F-786547A7F509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84" creationId="{B2C27459-0DF1-3133-B095-8BF030A17564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85" creationId="{E93322ED-DF09-B016-74A1-C853105D0EB8}"/>
          </ac:spMkLst>
        </pc:spChg>
        <pc:spChg chg="add mod">
          <ac:chgData name="金 煜旋" userId="39322054f507fb48" providerId="LiveId" clId="{E942C10A-1CC4-44EE-B358-7510D906A1DE}" dt="2022-06-09T07:21:00.509" v="417" actId="164"/>
          <ac:spMkLst>
            <pc:docMk/>
            <pc:sldMk cId="2955409493" sldId="258"/>
            <ac:spMk id="90" creationId="{5B0822D8-45FB-7325-78F1-1F7891919DEA}"/>
          </ac:spMkLst>
        </pc:spChg>
        <pc:spChg chg="add del mod">
          <ac:chgData name="金 煜旋" userId="39322054f507fb48" providerId="LiveId" clId="{E942C10A-1CC4-44EE-B358-7510D906A1DE}" dt="2022-06-09T07:19:30.435" v="398"/>
          <ac:spMkLst>
            <pc:docMk/>
            <pc:sldMk cId="2955409493" sldId="258"/>
            <ac:spMk id="93" creationId="{788816B8-75C3-6363-DCDB-EEF91C557E0A}"/>
          </ac:spMkLst>
        </pc:spChg>
        <pc:spChg chg="add mod">
          <ac:chgData name="金 煜旋" userId="39322054f507fb48" providerId="LiveId" clId="{E942C10A-1CC4-44EE-B358-7510D906A1DE}" dt="2022-06-09T07:22:16.069" v="449" actId="20577"/>
          <ac:spMkLst>
            <pc:docMk/>
            <pc:sldMk cId="2955409493" sldId="258"/>
            <ac:spMk id="102" creationId="{135B7547-8EF6-751D-DC11-BD76F66C04C1}"/>
          </ac:spMkLst>
        </pc:spChg>
        <pc:spChg chg="add mod">
          <ac:chgData name="金 煜旋" userId="39322054f507fb48" providerId="LiveId" clId="{E942C10A-1CC4-44EE-B358-7510D906A1DE}" dt="2022-06-09T07:22:35.231" v="454" actId="1076"/>
          <ac:spMkLst>
            <pc:docMk/>
            <pc:sldMk cId="2955409493" sldId="258"/>
            <ac:spMk id="103" creationId="{34365A29-BB4A-84A9-7F53-A49EA686B98A}"/>
          </ac:spMkLst>
        </pc:spChg>
        <pc:grpChg chg="add del mod">
          <ac:chgData name="金 煜旋" userId="39322054f507fb48" providerId="LiveId" clId="{E942C10A-1CC4-44EE-B358-7510D906A1DE}" dt="2022-06-09T07:07:27.773" v="102" actId="165"/>
          <ac:grpSpMkLst>
            <pc:docMk/>
            <pc:sldMk cId="2955409493" sldId="258"/>
            <ac:grpSpMk id="4" creationId="{CE865EC7-7C63-56CE-D065-C2463059AED8}"/>
          </ac:grpSpMkLst>
        </pc:grpChg>
        <pc:grpChg chg="add del mod">
          <ac:chgData name="金 煜旋" userId="39322054f507fb48" providerId="LiveId" clId="{E942C10A-1CC4-44EE-B358-7510D906A1DE}" dt="2022-06-09T07:10:24.330" v="166" actId="165"/>
          <ac:grpSpMkLst>
            <pc:docMk/>
            <pc:sldMk cId="2955409493" sldId="258"/>
            <ac:grpSpMk id="37" creationId="{58EA5AEE-C60F-ACBA-24AE-CF60A240CD10}"/>
          </ac:grpSpMkLst>
        </pc:grpChg>
        <pc:grpChg chg="add del mod">
          <ac:chgData name="金 煜旋" userId="39322054f507fb48" providerId="LiveId" clId="{E942C10A-1CC4-44EE-B358-7510D906A1DE}" dt="2022-06-09T07:16:46.498" v="264" actId="165"/>
          <ac:grpSpMkLst>
            <pc:docMk/>
            <pc:sldMk cId="2955409493" sldId="258"/>
            <ac:grpSpMk id="47" creationId="{483E77BD-A580-8941-1CF0-FB18C94972EA}"/>
          </ac:grpSpMkLst>
        </pc:grpChg>
        <pc:grpChg chg="add del mod">
          <ac:chgData name="金 煜旋" userId="39322054f507fb48" providerId="LiveId" clId="{E942C10A-1CC4-44EE-B358-7510D906A1DE}" dt="2022-06-09T07:13:03.194" v="194" actId="165"/>
          <ac:grpSpMkLst>
            <pc:docMk/>
            <pc:sldMk cId="2955409493" sldId="258"/>
            <ac:grpSpMk id="49" creationId="{2F08D74A-F7E1-0669-AE23-7CDBDE7FE81A}"/>
          </ac:grpSpMkLst>
        </pc:grpChg>
        <pc:grpChg chg="add mod">
          <ac:chgData name="金 煜旋" userId="39322054f507fb48" providerId="LiveId" clId="{E942C10A-1CC4-44EE-B358-7510D906A1DE}" dt="2022-06-09T07:19:13.148" v="372" actId="1036"/>
          <ac:grpSpMkLst>
            <pc:docMk/>
            <pc:sldMk cId="2955409493" sldId="258"/>
            <ac:grpSpMk id="92" creationId="{31E6DF60-933B-833D-A23F-DA53D1C9C86B}"/>
          </ac:grpSpMkLst>
        </pc:grpChg>
        <pc:grpChg chg="add mod">
          <ac:chgData name="金 煜旋" userId="39322054f507fb48" providerId="LiveId" clId="{E942C10A-1CC4-44EE-B358-7510D906A1DE}" dt="2022-06-09T07:21:10.398" v="419" actId="1076"/>
          <ac:grpSpMkLst>
            <pc:docMk/>
            <pc:sldMk cId="2955409493" sldId="258"/>
            <ac:grpSpMk id="101" creationId="{229EE637-1B21-5AD7-EC9F-BDB1787B1A57}"/>
          </ac:grpSpMkLst>
        </pc:grpChg>
        <pc:cxnChg chg="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7" creationId="{C5DE9B8F-1421-3007-5006-62DD02BB7CCB}"/>
          </ac:cxnSpMkLst>
        </pc:cxnChg>
        <pc:cxnChg chg="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10" creationId="{50EB2F5F-3AE5-8BA6-161F-9EFCA1420D2F}"/>
          </ac:cxnSpMkLst>
        </pc:cxnChg>
        <pc:cxnChg chg="del mod topLvl">
          <ac:chgData name="金 煜旋" userId="39322054f507fb48" providerId="LiveId" clId="{E942C10A-1CC4-44EE-B358-7510D906A1DE}" dt="2022-06-09T07:08:20.879" v="136" actId="478"/>
          <ac:cxnSpMkLst>
            <pc:docMk/>
            <pc:sldMk cId="2955409493" sldId="258"/>
            <ac:cxnSpMk id="11" creationId="{692DDB31-6C14-BA44-1B81-CA2829A2750F}"/>
          </ac:cxnSpMkLst>
        </pc:cxnChg>
        <pc:cxnChg chg="del mod topLvl">
          <ac:chgData name="金 煜旋" userId="39322054f507fb48" providerId="LiveId" clId="{E942C10A-1CC4-44EE-B358-7510D906A1DE}" dt="2022-06-09T07:08:24.195" v="137" actId="478"/>
          <ac:cxnSpMkLst>
            <pc:docMk/>
            <pc:sldMk cId="2955409493" sldId="258"/>
            <ac:cxnSpMk id="12" creationId="{3C1FCC47-BDC5-C013-EDC0-42319D19D05E}"/>
          </ac:cxnSpMkLst>
        </pc:cxnChg>
        <pc:cxnChg chg="add 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28" creationId="{57A6E0D7-7941-9350-BEA7-570740D264A5}"/>
          </ac:cxnSpMkLst>
        </pc:cxnChg>
        <pc:cxnChg chg="add 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31" creationId="{6422C7CA-8730-F977-3BA0-C9A71BB89EE7}"/>
          </ac:cxnSpMkLst>
        </pc:cxnChg>
        <pc:cxnChg chg="add 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32" creationId="{638AC46E-47F8-0210-2947-D4028A170A6C}"/>
          </ac:cxnSpMkLst>
        </pc:cxnChg>
        <pc:cxnChg chg="add mod topLvl">
          <ac:chgData name="金 煜旋" userId="39322054f507fb48" providerId="LiveId" clId="{E942C10A-1CC4-44EE-B358-7510D906A1DE}" dt="2022-06-09T07:16:49.695" v="266" actId="14100"/>
          <ac:cxnSpMkLst>
            <pc:docMk/>
            <pc:sldMk cId="2955409493" sldId="258"/>
            <ac:cxnSpMk id="33" creationId="{3C82420A-1AC0-D819-EC26-3D02D1B62828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52" creationId="{E1A03EE0-366B-D773-B92B-796D93BDEB8A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55" creationId="{28805093-B278-18C6-6EFD-AB50B4412326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60" creationId="{8EBD2A5B-9649-71B8-89F0-EC1306EE549D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61" creationId="{3200332C-247B-EBDB-F06D-7EC16C533656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62" creationId="{6CAD70B1-B372-4EEE-86E9-23FBADE9BBCA}"/>
          </ac:cxnSpMkLst>
        </pc:cxnChg>
        <pc:cxnChg chg="mod topLvl">
          <ac:chgData name="金 煜旋" userId="39322054f507fb48" providerId="LiveId" clId="{E942C10A-1CC4-44EE-B358-7510D906A1DE}" dt="2022-06-09T07:19:01.980" v="361" actId="164"/>
          <ac:cxnSpMkLst>
            <pc:docMk/>
            <pc:sldMk cId="2955409493" sldId="258"/>
            <ac:cxnSpMk id="63" creationId="{8461FC22-9E19-C54B-33E3-22742BE7C17A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79" creationId="{D92BC020-0D1E-CAB9-A58A-EE85860E92C0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82" creationId="{94CED981-1097-66E8-CE1A-46BEC221EE11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86" creationId="{E0DC30D5-558F-0C7F-7102-21A20FBFCD1D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87" creationId="{0C5192FD-817C-9811-4DFC-689C6B4EF85B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88" creationId="{6066C25E-DF39-FE11-BC5C-5EBAF04E5427}"/>
          </ac:cxnSpMkLst>
        </pc:cxnChg>
        <pc:cxnChg chg="add mod">
          <ac:chgData name="金 煜旋" userId="39322054f507fb48" providerId="LiveId" clId="{E942C10A-1CC4-44EE-B358-7510D906A1DE}" dt="2022-06-09T07:21:00.509" v="417" actId="164"/>
          <ac:cxnSpMkLst>
            <pc:docMk/>
            <pc:sldMk cId="2955409493" sldId="258"/>
            <ac:cxnSpMk id="89" creationId="{6914177A-8150-E5BE-8F07-F0D6D82FE278}"/>
          </ac:cxnSpMkLst>
        </pc:cxnChg>
      </pc:sldChg>
      <pc:sldChg chg="addSp delSp modSp new mod">
        <pc:chgData name="金 煜旋" userId="39322054f507fb48" providerId="LiveId" clId="{E942C10A-1CC4-44EE-B358-7510D906A1DE}" dt="2022-06-09T07:35:56.076" v="690" actId="1076"/>
        <pc:sldMkLst>
          <pc:docMk/>
          <pc:sldMk cId="263477246" sldId="259"/>
        </pc:sldMkLst>
        <pc:spChg chg="mod">
          <ac:chgData name="金 煜旋" userId="39322054f507fb48" providerId="LiveId" clId="{E942C10A-1CC4-44EE-B358-7510D906A1DE}" dt="2022-06-09T07:22:40.833" v="459" actId="20577"/>
          <ac:spMkLst>
            <pc:docMk/>
            <pc:sldMk cId="263477246" sldId="259"/>
            <ac:spMk id="2" creationId="{6C8E89FD-0F96-3F12-118D-DDC3F40AD698}"/>
          </ac:spMkLst>
        </pc:spChg>
        <pc:spChg chg="del">
          <ac:chgData name="金 煜旋" userId="39322054f507fb48" providerId="LiveId" clId="{E942C10A-1CC4-44EE-B358-7510D906A1DE}" dt="2022-06-09T07:23:07.547" v="461" actId="478"/>
          <ac:spMkLst>
            <pc:docMk/>
            <pc:sldMk cId="263477246" sldId="259"/>
            <ac:spMk id="3" creationId="{688A8C9E-20A7-DAEB-F93F-F4B8277EC10C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4" creationId="{C5BAE79A-7C38-4141-14BC-2D99BCF4ADF1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5" creationId="{9C7F8AF9-E50B-DE06-702C-7BA933E1DAA7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7" creationId="{2E5CF73E-6998-F1A7-8257-559ABCD8CF43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8" creationId="{EFBDAE62-819B-9E92-BE87-D47F19D7E379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10" creationId="{A532502C-7060-F9A1-32C0-9D23493718B8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11" creationId="{3A2AD563-BC31-67F2-C496-4DCE04E0DDA9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12" creationId="{904E4407-6369-AE83-6252-1387506CCC95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13" creationId="{280A4859-22B6-913C-BE9B-D9EE1976043C}"/>
          </ac:spMkLst>
        </pc:spChg>
        <pc:spChg chg="add del mod">
          <ac:chgData name="金 煜旋" userId="39322054f507fb48" providerId="LiveId" clId="{E942C10A-1CC4-44EE-B358-7510D906A1DE}" dt="2022-06-09T07:25:11.240" v="484" actId="478"/>
          <ac:spMkLst>
            <pc:docMk/>
            <pc:sldMk cId="263477246" sldId="259"/>
            <ac:spMk id="18" creationId="{9E66C6AD-C4A7-AF79-260C-89605E65669B}"/>
          </ac:spMkLst>
        </pc:spChg>
        <pc:spChg chg="add mod">
          <ac:chgData name="金 煜旋" userId="39322054f507fb48" providerId="LiveId" clId="{E942C10A-1CC4-44EE-B358-7510D906A1DE}" dt="2022-06-09T07:23:52.593" v="465" actId="571"/>
          <ac:spMkLst>
            <pc:docMk/>
            <pc:sldMk cId="263477246" sldId="259"/>
            <ac:spMk id="20" creationId="{126B8F48-2688-D5DE-1253-1AEEBDCCBFB2}"/>
          </ac:spMkLst>
        </pc:spChg>
        <pc:spChg chg="add mod">
          <ac:chgData name="金 煜旋" userId="39322054f507fb48" providerId="LiveId" clId="{E942C10A-1CC4-44EE-B358-7510D906A1DE}" dt="2022-06-09T07:23:52.593" v="465" actId="571"/>
          <ac:spMkLst>
            <pc:docMk/>
            <pc:sldMk cId="263477246" sldId="259"/>
            <ac:spMk id="21" creationId="{3C6D5924-DEC3-8F29-FC59-7C4550DA4F3B}"/>
          </ac:spMkLst>
        </pc:spChg>
        <pc:spChg chg="add mod">
          <ac:chgData name="金 煜旋" userId="39322054f507fb48" providerId="LiveId" clId="{E942C10A-1CC4-44EE-B358-7510D906A1DE}" dt="2022-06-09T07:30:23.966" v="629" actId="1037"/>
          <ac:spMkLst>
            <pc:docMk/>
            <pc:sldMk cId="263477246" sldId="259"/>
            <ac:spMk id="33" creationId="{A61324CC-9787-7005-D6A3-DD7DC54408F3}"/>
          </ac:spMkLst>
        </pc:spChg>
        <pc:spChg chg="add mod">
          <ac:chgData name="金 煜旋" userId="39322054f507fb48" providerId="LiveId" clId="{E942C10A-1CC4-44EE-B358-7510D906A1DE}" dt="2022-06-09T07:30:44.329" v="632" actId="1076"/>
          <ac:spMkLst>
            <pc:docMk/>
            <pc:sldMk cId="263477246" sldId="259"/>
            <ac:spMk id="44" creationId="{C06563DE-3AAA-A7E8-4CB5-EA1754E32A84}"/>
          </ac:spMkLst>
        </pc:spChg>
        <pc:spChg chg="add mod">
          <ac:chgData name="金 煜旋" userId="39322054f507fb48" providerId="LiveId" clId="{E942C10A-1CC4-44EE-B358-7510D906A1DE}" dt="2022-06-09T07:33:26.144" v="661" actId="1076"/>
          <ac:spMkLst>
            <pc:docMk/>
            <pc:sldMk cId="263477246" sldId="259"/>
            <ac:spMk id="58" creationId="{8DED8A21-AF7A-0A57-0EE8-407F1B0FD829}"/>
          </ac:spMkLst>
        </pc:spChg>
        <pc:spChg chg="add mod">
          <ac:chgData name="金 煜旋" userId="39322054f507fb48" providerId="LiveId" clId="{E942C10A-1CC4-44EE-B358-7510D906A1DE}" dt="2022-06-09T07:33:24.463" v="660" actId="1076"/>
          <ac:spMkLst>
            <pc:docMk/>
            <pc:sldMk cId="263477246" sldId="259"/>
            <ac:spMk id="59" creationId="{C3477EE2-AFBD-9391-14C9-6A43C8A8926F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0" creationId="{8CFC08B7-AC9A-49BB-BB14-60F3A7D2BD43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1" creationId="{121422D1-BBF0-85EE-A750-CD97510DA118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3" creationId="{30691ABC-9631-AB70-C2C2-AC168728C633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4" creationId="{85BA137A-7295-BC54-F636-AD984BBA2588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6" creationId="{A05A61D8-D191-9BDD-BA7D-51A10E5E6B39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7" creationId="{C1C8BCAD-4461-DA46-6E20-93F662C172C7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68" creationId="{B12CF277-7546-792D-D312-382D91397FFC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73" creationId="{999ADE52-6E3D-1B2F-4FCE-580EBC01B9B0}"/>
          </ac:spMkLst>
        </pc:spChg>
        <pc:spChg chg="add del mod">
          <ac:chgData name="金 煜旋" userId="39322054f507fb48" providerId="LiveId" clId="{E942C10A-1CC4-44EE-B358-7510D906A1DE}" dt="2022-06-09T07:30:01.857" v="611"/>
          <ac:spMkLst>
            <pc:docMk/>
            <pc:sldMk cId="263477246" sldId="259"/>
            <ac:spMk id="75" creationId="{B4B10893-7530-5BBB-35D3-305B45C22DB6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81" creationId="{E663ECA9-8756-BA2B-3C01-DCCB2F527268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82" creationId="{C7B120B5-3016-4A87-B0A2-D4F2D9CE4168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84" creationId="{CE5E40CB-D169-7661-9EEA-D0E073397BB1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85" creationId="{17EF4906-3EDE-6FE9-9353-ED6E271DC5FE}"/>
          </ac:spMkLst>
        </pc:spChg>
        <pc:spChg chg="add del mod">
          <ac:chgData name="金 煜旋" userId="39322054f507fb48" providerId="LiveId" clId="{E942C10A-1CC4-44EE-B358-7510D906A1DE}" dt="2022-06-09T07:33:19.513" v="659" actId="478"/>
          <ac:spMkLst>
            <pc:docMk/>
            <pc:sldMk cId="263477246" sldId="259"/>
            <ac:spMk id="87" creationId="{4CF2A332-7D4E-AFA9-3C5B-57AB6EA7B5AC}"/>
          </ac:spMkLst>
        </pc:spChg>
        <pc:spChg chg="add del mod">
          <ac:chgData name="金 煜旋" userId="39322054f507fb48" providerId="LiveId" clId="{E942C10A-1CC4-44EE-B358-7510D906A1DE}" dt="2022-06-09T07:33:11.922" v="658" actId="478"/>
          <ac:spMkLst>
            <pc:docMk/>
            <pc:sldMk cId="263477246" sldId="259"/>
            <ac:spMk id="88" creationId="{C5E0443C-73FF-3696-07F0-0230BF8C6670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89" creationId="{82CD77EA-75EA-A8AF-DC0B-DA39B2B83EE5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90" creationId="{8367E43F-5BDA-DB4B-31F6-4E4F826FF6E1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95" creationId="{117B86C0-BDE3-6F93-CF0F-6771D98D5ADD}"/>
          </ac:spMkLst>
        </pc:spChg>
        <pc:spChg chg="add mod">
          <ac:chgData name="金 煜旋" userId="39322054f507fb48" providerId="LiveId" clId="{E942C10A-1CC4-44EE-B358-7510D906A1DE}" dt="2022-06-09T07:32:55.189" v="653" actId="164"/>
          <ac:spMkLst>
            <pc:docMk/>
            <pc:sldMk cId="263477246" sldId="259"/>
            <ac:spMk id="97" creationId="{C0308C15-FBEE-B885-D016-DEC6D8DAA2A0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07" creationId="{CCCC3D18-D5B3-88D7-A844-7EE610810CEC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08" creationId="{AE9D30C3-9AB6-F7E2-E39E-58744C517849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0" creationId="{1706518D-444C-A77F-4E4E-75D94BE8D374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1" creationId="{DBACB18E-098C-AFEC-FECB-A750E33C47FC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3" creationId="{38459C7A-B144-9D3E-AE37-25AA5B4EE986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4" creationId="{5B7A0D49-F7CE-8339-930E-85BE50E1C07E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5" creationId="{CD60FE03-9921-E899-2405-300493B0C5C5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16" creationId="{0F86ACAF-5F09-B315-4752-A734F8FB6EED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21" creationId="{48CDCBE0-8235-603B-E5A6-2EA61EAA9BF5}"/>
          </ac:spMkLst>
        </pc:spChg>
        <pc:spChg chg="add del mod">
          <ac:chgData name="金 煜旋" userId="39322054f507fb48" providerId="LiveId" clId="{E942C10A-1CC4-44EE-B358-7510D906A1DE}" dt="2022-06-09T07:32:40.718" v="650"/>
          <ac:spMkLst>
            <pc:docMk/>
            <pc:sldMk cId="263477246" sldId="259"/>
            <ac:spMk id="123" creationId="{1C471689-FB94-DFB2-8009-DF6A63938C78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28" creationId="{606CD149-5118-5C03-03A5-900CE1035E2B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29" creationId="{850A29AA-8B8A-2E57-5112-535F339806B3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31" creationId="{B83E9570-FDC2-AEAD-360D-7F15294731D9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32" creationId="{F05CDAA5-F07D-6B23-0BE5-D17DDDE80DA3}"/>
          </ac:spMkLst>
        </pc:spChg>
        <pc:spChg chg="del mod topLvl">
          <ac:chgData name="金 煜旋" userId="39322054f507fb48" providerId="LiveId" clId="{E942C10A-1CC4-44EE-B358-7510D906A1DE}" dt="2022-06-09T07:35:28.208" v="686" actId="478"/>
          <ac:spMkLst>
            <pc:docMk/>
            <pc:sldMk cId="263477246" sldId="259"/>
            <ac:spMk id="134" creationId="{B4676087-DDE4-EF78-0217-FBDFBAF7B105}"/>
          </ac:spMkLst>
        </pc:spChg>
        <pc:spChg chg="del mod topLvl">
          <ac:chgData name="金 煜旋" userId="39322054f507fb48" providerId="LiveId" clId="{E942C10A-1CC4-44EE-B358-7510D906A1DE}" dt="2022-06-09T07:35:25.905" v="685" actId="478"/>
          <ac:spMkLst>
            <pc:docMk/>
            <pc:sldMk cId="263477246" sldId="259"/>
            <ac:spMk id="135" creationId="{B17C8400-ED39-6BED-0022-062B27720173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36" creationId="{F1C6BE57-7A88-AC8D-A7FA-1B728C12911F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37" creationId="{65FCA378-F1A4-6614-430C-34D4BFAAF011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42" creationId="{40B5C1F7-7789-3CA3-417B-9775451B1FAD}"/>
          </ac:spMkLst>
        </pc:spChg>
        <pc:spChg chg="mod topLvl">
          <ac:chgData name="金 煜旋" userId="39322054f507fb48" providerId="LiveId" clId="{E942C10A-1CC4-44EE-B358-7510D906A1DE}" dt="2022-06-09T07:35:36.064" v="687" actId="164"/>
          <ac:spMkLst>
            <pc:docMk/>
            <pc:sldMk cId="263477246" sldId="259"/>
            <ac:spMk id="144" creationId="{30E960A8-4868-0213-D7A3-F6874C665C28}"/>
          </ac:spMkLst>
        </pc:spChg>
        <pc:grpChg chg="add mod">
          <ac:chgData name="金 煜旋" userId="39322054f507fb48" providerId="LiveId" clId="{E942C10A-1CC4-44EE-B358-7510D906A1DE}" dt="2022-06-09T07:32:40.288" v="649" actId="164"/>
          <ac:grpSpMkLst>
            <pc:docMk/>
            <pc:sldMk cId="263477246" sldId="259"/>
            <ac:grpSpMk id="125" creationId="{36D7296B-628A-5493-DA5A-9547F23FCC61}"/>
          </ac:grpSpMkLst>
        </pc:grpChg>
        <pc:grpChg chg="add mod">
          <ac:chgData name="金 煜旋" userId="39322054f507fb48" providerId="LiveId" clId="{E942C10A-1CC4-44EE-B358-7510D906A1DE}" dt="2022-06-09T07:33:02.237" v="655" actId="1076"/>
          <ac:grpSpMkLst>
            <pc:docMk/>
            <pc:sldMk cId="263477246" sldId="259"/>
            <ac:grpSpMk id="126" creationId="{B0D719C9-06AF-8E8B-55EF-BE4CDDEA540F}"/>
          </ac:grpSpMkLst>
        </pc:grpChg>
        <pc:grpChg chg="add del mod">
          <ac:chgData name="金 煜旋" userId="39322054f507fb48" providerId="LiveId" clId="{E942C10A-1CC4-44EE-B358-7510D906A1DE}" dt="2022-06-09T07:33:35.582" v="662" actId="165"/>
          <ac:grpSpMkLst>
            <pc:docMk/>
            <pc:sldMk cId="263477246" sldId="259"/>
            <ac:grpSpMk id="127" creationId="{A116FB43-ACC3-49DF-86C2-2224C865F732}"/>
          </ac:grpSpMkLst>
        </pc:grpChg>
        <pc:grpChg chg="add mod">
          <ac:chgData name="金 煜旋" userId="39322054f507fb48" providerId="LiveId" clId="{E942C10A-1CC4-44EE-B358-7510D906A1DE}" dt="2022-06-09T07:35:41.397" v="688" actId="164"/>
          <ac:grpSpMkLst>
            <pc:docMk/>
            <pc:sldMk cId="263477246" sldId="259"/>
            <ac:grpSpMk id="155" creationId="{61F77783-2858-860C-0BFB-4063B813D5E1}"/>
          </ac:grpSpMkLst>
        </pc:grpChg>
        <pc:grpChg chg="add mod">
          <ac:chgData name="金 煜旋" userId="39322054f507fb48" providerId="LiveId" clId="{E942C10A-1CC4-44EE-B358-7510D906A1DE}" dt="2022-06-09T07:35:56.076" v="690" actId="1076"/>
          <ac:grpSpMkLst>
            <pc:docMk/>
            <pc:sldMk cId="263477246" sldId="259"/>
            <ac:grpSpMk id="156" creationId="{413BE9E2-D937-85BB-88FE-C84620DBAA90}"/>
          </ac:grpSpMkLst>
        </pc:grp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6" creationId="{F856AFAF-FC5A-AFAA-4840-A3ACF353E82C}"/>
          </ac:cxnSpMkLst>
        </pc:cxn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9" creationId="{D8A45A3B-DA41-4EF1-A955-2D8AB1FA6C94}"/>
          </ac:cxnSpMkLst>
        </pc:cxn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14" creationId="{29ADB6A9-1411-6592-D88A-60525B3AE20D}"/>
          </ac:cxnSpMkLst>
        </pc:cxn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15" creationId="{6BFBFFDE-3E27-F81A-15F9-C8BD28482C60}"/>
          </ac:cxnSpMkLst>
        </pc:cxnChg>
        <pc:cxnChg chg="add mod">
          <ac:chgData name="金 煜旋" userId="39322054f507fb48" providerId="LiveId" clId="{E942C10A-1CC4-44EE-B358-7510D906A1DE}" dt="2022-06-09T07:30:44.329" v="632" actId="1076"/>
          <ac:cxnSpMkLst>
            <pc:docMk/>
            <pc:sldMk cId="263477246" sldId="259"/>
            <ac:cxnSpMk id="16" creationId="{1FEF04A8-5C01-10AB-0B87-8EDA748B1BAE}"/>
          </ac:cxnSpMkLst>
        </pc:cxn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17" creationId="{761ECD80-FA7C-507B-9774-CD50AB308C40}"/>
          </ac:cxnSpMkLst>
        </pc:cxnChg>
        <pc:cxnChg chg="add mod">
          <ac:chgData name="金 煜旋" userId="39322054f507fb48" providerId="LiveId" clId="{E942C10A-1CC4-44EE-B358-7510D906A1DE}" dt="2022-06-09T07:30:23.966" v="629" actId="1037"/>
          <ac:cxnSpMkLst>
            <pc:docMk/>
            <pc:sldMk cId="263477246" sldId="259"/>
            <ac:cxnSpMk id="36" creationId="{231CC2D9-2324-7332-12D2-0FF697D530DF}"/>
          </ac:cxnSpMkLst>
        </pc:cxnChg>
        <pc:cxnChg chg="add mod">
          <ac:chgData name="金 煜旋" userId="39322054f507fb48" providerId="LiveId" clId="{E942C10A-1CC4-44EE-B358-7510D906A1DE}" dt="2022-06-09T07:30:44.329" v="632" actId="1076"/>
          <ac:cxnSpMkLst>
            <pc:docMk/>
            <pc:sldMk cId="263477246" sldId="259"/>
            <ac:cxnSpMk id="48" creationId="{400B4103-57C0-9536-F0F6-5BF3E125B397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62" creationId="{5DBBD8CB-D0AE-7A8E-1F30-4B15EAE61801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65" creationId="{0FF0E4E8-97E1-C765-E877-344A57674954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69" creationId="{DF8A6B94-F11A-D03A-128D-5B2B26D5D54F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70" creationId="{9406E43E-5504-1F80-2AC5-D877FD16FB14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71" creationId="{B7CBC246-5786-7683-66E6-8899482F672E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72" creationId="{1FFCE3F7-2467-666B-6842-A466E73DC03D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74" creationId="{CA19D1BB-227A-F9A9-71DF-76EB64434BF5}"/>
          </ac:cxnSpMkLst>
        </pc:cxnChg>
        <pc:cxnChg chg="add del mod">
          <ac:chgData name="金 煜旋" userId="39322054f507fb48" providerId="LiveId" clId="{E942C10A-1CC4-44EE-B358-7510D906A1DE}" dt="2022-06-09T07:30:01.857" v="611"/>
          <ac:cxnSpMkLst>
            <pc:docMk/>
            <pc:sldMk cId="263477246" sldId="259"/>
            <ac:cxnSpMk id="76" creationId="{7C8A9306-941F-DB84-A955-C8C94F51F4D9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83" creationId="{682918B6-D472-51DB-AB0D-83F88E89F055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86" creationId="{3DCE81E9-2122-D9BE-AFAD-A31AA00D0C5D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1" creationId="{A65A687C-5FAB-26DB-5F98-DEE2CBAED902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2" creationId="{DF53FD79-E09F-0DEB-FCF9-0EB8959DC3F3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3" creationId="{928386BC-464F-15AD-BE0A-194D5118DB92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4" creationId="{D25305FB-E73B-E18C-8BBC-0E752CE7EC73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6" creationId="{718641A2-1BB7-0DEC-B463-FADFE4C05378}"/>
          </ac:cxnSpMkLst>
        </pc:cxnChg>
        <pc:cxnChg chg="add mod">
          <ac:chgData name="金 煜旋" userId="39322054f507fb48" providerId="LiveId" clId="{E942C10A-1CC4-44EE-B358-7510D906A1DE}" dt="2022-06-09T07:32:55.189" v="653" actId="164"/>
          <ac:cxnSpMkLst>
            <pc:docMk/>
            <pc:sldMk cId="263477246" sldId="259"/>
            <ac:cxnSpMk id="98" creationId="{B443EBAA-C53E-DE8F-A1B6-602EAF65E6F7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09" creationId="{7A54331E-1C6B-0F0E-80B9-10E2A8FB5964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12" creationId="{3D0E58F7-20D3-2B1A-068E-18BA99BE8758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17" creationId="{79933D51-9437-D791-0B17-CC1E2C78DF67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18" creationId="{ADFBBB61-411E-92A1-9C4E-ED1058940A1C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19" creationId="{C4BB485D-8932-24F2-BF61-D20099969FEF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20" creationId="{037BDC25-9CFD-E2CE-D80B-139A95664277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22" creationId="{4C8C1982-0877-8790-AAEF-4EAC69C80340}"/>
          </ac:cxnSpMkLst>
        </pc:cxnChg>
        <pc:cxnChg chg="add del mod">
          <ac:chgData name="金 煜旋" userId="39322054f507fb48" providerId="LiveId" clId="{E942C10A-1CC4-44EE-B358-7510D906A1DE}" dt="2022-06-09T07:32:40.718" v="650"/>
          <ac:cxnSpMkLst>
            <pc:docMk/>
            <pc:sldMk cId="263477246" sldId="259"/>
            <ac:cxnSpMk id="124" creationId="{EA54F5AC-DE63-A8EE-A919-481D29708BB8}"/>
          </ac:cxnSpMkLst>
        </pc:cxnChg>
        <pc:cxnChg chg="mod topLvl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30" creationId="{57A85731-6752-8EB4-1365-B6D78E037F4E}"/>
          </ac:cxnSpMkLst>
        </pc:cxnChg>
        <pc:cxnChg chg="mod topLvl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33" creationId="{F738E01C-C6A6-C941-3F41-6D0DC0E87FD6}"/>
          </ac:cxnSpMkLst>
        </pc:cxnChg>
        <pc:cxnChg chg="mod topLvl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38" creationId="{9F81D9CF-6572-2C80-4332-EE7D66B5C464}"/>
          </ac:cxnSpMkLst>
        </pc:cxnChg>
        <pc:cxnChg chg="del mod topLvl">
          <ac:chgData name="金 煜旋" userId="39322054f507fb48" providerId="LiveId" clId="{E942C10A-1CC4-44EE-B358-7510D906A1DE}" dt="2022-06-09T07:35:21.409" v="684" actId="478"/>
          <ac:cxnSpMkLst>
            <pc:docMk/>
            <pc:sldMk cId="263477246" sldId="259"/>
            <ac:cxnSpMk id="139" creationId="{D72CC2B4-EAF3-751B-DB48-35AD4FE6F7C6}"/>
          </ac:cxnSpMkLst>
        </pc:cxnChg>
        <pc:cxnChg chg="mod topLvl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40" creationId="{FE73DE77-60F2-736B-DB63-EFCFEDD6050D}"/>
          </ac:cxnSpMkLst>
        </pc:cxnChg>
        <pc:cxnChg chg="mod topLvl">
          <ac:chgData name="金 煜旋" userId="39322054f507fb48" providerId="LiveId" clId="{E942C10A-1CC4-44EE-B358-7510D906A1DE}" dt="2022-06-09T07:35:41.397" v="688" actId="164"/>
          <ac:cxnSpMkLst>
            <pc:docMk/>
            <pc:sldMk cId="263477246" sldId="259"/>
            <ac:cxnSpMk id="141" creationId="{A30C05BE-1537-D5D8-AF88-1E970A8F44BC}"/>
          </ac:cxnSpMkLst>
        </pc:cxnChg>
        <pc:cxnChg chg="mod topLvl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43" creationId="{D578DAD4-A6C8-F828-D631-568D6CD96496}"/>
          </ac:cxnSpMkLst>
        </pc:cxnChg>
        <pc:cxnChg chg="del mod topLvl">
          <ac:chgData name="金 煜旋" userId="39322054f507fb48" providerId="LiveId" clId="{E942C10A-1CC4-44EE-B358-7510D906A1DE}" dt="2022-06-09T07:34:21.658" v="672" actId="478"/>
          <ac:cxnSpMkLst>
            <pc:docMk/>
            <pc:sldMk cId="263477246" sldId="259"/>
            <ac:cxnSpMk id="145" creationId="{13DB9468-C741-9873-46FB-A31066739930}"/>
          </ac:cxnSpMkLst>
        </pc:cxnChg>
        <pc:cxnChg chg="add mod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46" creationId="{770A0ED7-6E14-D28F-85BA-30D7F1B18F4C}"/>
          </ac:cxnSpMkLst>
        </pc:cxnChg>
        <pc:cxnChg chg="add mod">
          <ac:chgData name="金 煜旋" userId="39322054f507fb48" providerId="LiveId" clId="{E942C10A-1CC4-44EE-B358-7510D906A1DE}" dt="2022-06-09T07:35:36.064" v="687" actId="164"/>
          <ac:cxnSpMkLst>
            <pc:docMk/>
            <pc:sldMk cId="263477246" sldId="259"/>
            <ac:cxnSpMk id="151" creationId="{B98639C8-5C47-EF59-ECFD-B59F1E570BC5}"/>
          </ac:cxnSpMkLst>
        </pc:cxnChg>
      </pc:sldChg>
      <pc:sldChg chg="addSp delSp modSp new mod">
        <pc:chgData name="金 煜旋" userId="39322054f507fb48" providerId="LiveId" clId="{E942C10A-1CC4-44EE-B358-7510D906A1DE}" dt="2022-06-09T07:54:26.616" v="1209" actId="1076"/>
        <pc:sldMkLst>
          <pc:docMk/>
          <pc:sldMk cId="3240160102" sldId="260"/>
        </pc:sldMkLst>
        <pc:spChg chg="mod">
          <ac:chgData name="金 煜旋" userId="39322054f507fb48" providerId="LiveId" clId="{E942C10A-1CC4-44EE-B358-7510D906A1DE}" dt="2022-06-09T07:36:40.754" v="788" actId="20577"/>
          <ac:spMkLst>
            <pc:docMk/>
            <pc:sldMk cId="3240160102" sldId="260"/>
            <ac:spMk id="2" creationId="{F479DFD0-B001-31CF-2541-403C227AF646}"/>
          </ac:spMkLst>
        </pc:spChg>
        <pc:spChg chg="del">
          <ac:chgData name="金 煜旋" userId="39322054f507fb48" providerId="LiveId" clId="{E942C10A-1CC4-44EE-B358-7510D906A1DE}" dt="2022-06-09T07:36:43.959" v="789" actId="478"/>
          <ac:spMkLst>
            <pc:docMk/>
            <pc:sldMk cId="3240160102" sldId="260"/>
            <ac:spMk id="3" creationId="{B03DF0B6-BC15-CE45-2E0E-FF123F7226E8}"/>
          </ac:spMkLst>
        </pc:spChg>
        <pc:spChg chg="add mod">
          <ac:chgData name="金 煜旋" userId="39322054f507fb48" providerId="LiveId" clId="{E942C10A-1CC4-44EE-B358-7510D906A1DE}" dt="2022-06-09T07:54:26.616" v="1209" actId="1076"/>
          <ac:spMkLst>
            <pc:docMk/>
            <pc:sldMk cId="3240160102" sldId="260"/>
            <ac:spMk id="5" creationId="{E718EE47-79BC-B75F-E805-8A18FE8D2827}"/>
          </ac:spMkLst>
        </pc:spChg>
        <pc:graphicFrameChg chg="add mod modGraphic">
          <ac:chgData name="金 煜旋" userId="39322054f507fb48" providerId="LiveId" clId="{E942C10A-1CC4-44EE-B358-7510D906A1DE}" dt="2022-06-09T07:51:58.272" v="1041" actId="207"/>
          <ac:graphicFrameMkLst>
            <pc:docMk/>
            <pc:sldMk cId="3240160102" sldId="260"/>
            <ac:graphicFrameMk id="4" creationId="{DD01A3AA-5572-B35B-ED41-1D43613C55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C3F1D-D5D8-1DCF-E95A-C671578D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3050AE-A1A0-EE01-6943-B25A34E2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455D7-7653-4B49-F4A2-331044E5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06F358-095E-E5FB-724D-347DA8B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266E4-7929-84A5-ED93-C6514B3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BA938-C8B4-8D9C-F499-2C0B1952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EF1A05-1FAD-91B7-40D3-4B88B3FD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DEA65-115C-80B6-B547-42F4D0C0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4F94C-529A-B584-5EC0-30942EE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32EE9-361A-94E8-03F0-7E3A082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60817B-BCBB-8300-CA54-13CC2FC9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45184-EFAD-9CA6-7022-EA8094394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D9EFD-2A48-E8FE-1F23-275E94F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56EBA-6D78-51B6-C6E5-FA5EA8F7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01579-CAA5-9EF8-EF2B-A0FDBB9D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8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9C166-27D4-5C7E-4032-F48A581D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7329E-4013-80B0-14C1-D57F3802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6D22D-A7A9-C5A9-87BD-8359A4F4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65453-2BDC-F016-853D-A5F965B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08BD7-A3CE-E3A0-6E12-DFC03404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124F3-8CFA-508C-29BF-C8A55B02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18C3C-5602-DE4B-D699-0395EF58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871AC-1CA3-75AA-844A-B12BE6F1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35521-3A23-39BC-578E-CCE9E95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57DA8-9F5E-CB92-B6C1-F4D279A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042D6-FCA2-5D9F-FAC4-AF2CE4D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7F0F1-6EF8-1722-A079-8D7C4545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DB5AE-29AF-8B56-147D-29DF49E3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6568EF-9B0B-C708-E304-881B22C0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B81F72-5F59-58E7-E512-06271B0F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1407BC-2342-20F7-C52F-62F0C5C2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E2649-B266-1F7F-7A96-C7161ABA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2BD223-55CB-2A72-0D0C-1943EE3B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1E86-82DB-3C09-46E0-5AEB66D94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3A46C3-237C-C342-887A-76D73B235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9ACC1F-E1A8-5645-2AE7-9CDCEF831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DE9EF6-DBE0-7E6D-17BF-6D9F696D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ACC7F9-EFF1-054E-CDE5-524EE73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AC6EB9-7CD5-20D9-F19B-DC7DF72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0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3859-7E4B-3515-3ECD-B6B1070D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43EBCB-8C6D-87F8-CAF8-040D0D85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E5025D-CB53-5135-2CE3-B7947C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D1AD7D-3925-129B-A9A0-2D658938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6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D9824E-D9AF-D0A1-6AF7-A1C429C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41A8FA-4569-F8AB-AD82-2FEFA91D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FCAC2-02D7-F750-6104-BDAE5742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EBFBD-8CD5-270C-2822-9ECB4B7B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EBEB9-FA8C-A045-1ADB-5EC2ABB4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35CF50-4407-8FF6-4B01-2023AC0DA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742B-70AA-87D1-B8B8-B2BA2741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621A1A-CFD3-D2A9-B6B1-B255FC73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9944C-FE62-EAA0-0CD9-C6446E7F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2D0D1-FA5F-CCCE-BBC6-E832F3C3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564048-EC81-75F4-B2E1-575437BAF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67F9E2-4CE5-CBDE-2CD9-2FC242B5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0007FB-2BD4-E9F0-8A7F-192F4981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95994A-8493-1888-6FE3-F9922E1E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09FB25-909D-5FBF-EE90-A263BE6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65C69-5B62-8656-660B-FC3B134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97208-0170-8055-0C1D-5B32FA0F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5EB85-FA10-4E00-DB4F-720418475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511F-3475-4F14-9F69-CD780F820F1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EF8A9-2DF4-ACA3-71A4-0104D270D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CC75E-5F8A-2BBD-0284-249D010B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D91D-5809-4D7E-9DC1-0BA06972E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6CEE0-4E78-D545-7821-8F73B7262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Greedy </a:t>
            </a:r>
            <a:r>
              <a:rPr kumimoji="1" lang="ja-JP" altLang="en-US" dirty="0"/>
              <a:t>探索の改善策</a:t>
            </a:r>
          </a:p>
        </p:txBody>
      </p:sp>
    </p:spTree>
    <p:extLst>
      <p:ext uri="{BB962C8B-B14F-4D97-AF65-F5344CB8AC3E}">
        <p14:creationId xmlns:p14="http://schemas.microsoft.com/office/powerpoint/2010/main" val="34716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603D-7BA3-8057-6354-0499437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</a:t>
            </a:r>
            <a:endParaRPr kumimoji="1" lang="ja-JP" altLang="en-US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21CFEF8-80ED-5E6C-8FE9-DBB030E0A297}"/>
              </a:ext>
            </a:extLst>
          </p:cNvPr>
          <p:cNvSpPr/>
          <p:nvPr/>
        </p:nvSpPr>
        <p:spPr>
          <a:xfrm>
            <a:off x="5353878" y="3177198"/>
            <a:ext cx="1484244" cy="40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24242839-FA5A-8ED1-C44C-6FB1C1C8E5AD}"/>
              </a:ext>
            </a:extLst>
          </p:cNvPr>
          <p:cNvSpPr/>
          <p:nvPr/>
        </p:nvSpPr>
        <p:spPr>
          <a:xfrm>
            <a:off x="9528486" y="4220817"/>
            <a:ext cx="410817" cy="41081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</a:t>
            </a:r>
            <a:endParaRPr kumimoji="1" lang="ja-JP" altLang="en-US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20750D2A-177E-9BD5-B296-E703467F4D77}"/>
              </a:ext>
            </a:extLst>
          </p:cNvPr>
          <p:cNvSpPr/>
          <p:nvPr/>
        </p:nvSpPr>
        <p:spPr>
          <a:xfrm>
            <a:off x="7971355" y="2826543"/>
            <a:ext cx="76200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i+1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4458C2-0923-72A2-1F82-F0ED4A2FFF25}"/>
              </a:ext>
            </a:extLst>
          </p:cNvPr>
          <p:cNvCxnSpPr>
            <a:cxnSpLocks/>
          </p:cNvCxnSpPr>
          <p:nvPr/>
        </p:nvCxnSpPr>
        <p:spPr>
          <a:xfrm flipV="1">
            <a:off x="9588648" y="3237361"/>
            <a:ext cx="297645" cy="10436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42AE4026-2743-10A2-891F-230635EED2DE}"/>
              </a:ext>
            </a:extLst>
          </p:cNvPr>
          <p:cNvSpPr/>
          <p:nvPr/>
        </p:nvSpPr>
        <p:spPr>
          <a:xfrm>
            <a:off x="9680885" y="2826543"/>
            <a:ext cx="410817" cy="4108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</a:t>
            </a:r>
            <a:endParaRPr kumimoji="1" lang="ja-JP" altLang="en-US" dirty="0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F203CDCC-9A5E-5391-1DA2-E73D9819C0C0}"/>
              </a:ext>
            </a:extLst>
          </p:cNvPr>
          <p:cNvSpPr/>
          <p:nvPr/>
        </p:nvSpPr>
        <p:spPr>
          <a:xfrm>
            <a:off x="7394884" y="4318811"/>
            <a:ext cx="808383" cy="62564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j+1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926339-981F-51BA-95A6-167AED5BF97F}"/>
              </a:ext>
            </a:extLst>
          </p:cNvPr>
          <p:cNvCxnSpPr>
            <a:cxnSpLocks/>
            <a:stCxn id="5" idx="4"/>
            <a:endCxn id="16" idx="7"/>
          </p:cNvCxnSpPr>
          <p:nvPr/>
        </p:nvCxnSpPr>
        <p:spPr>
          <a:xfrm flipH="1">
            <a:off x="8084882" y="3452191"/>
            <a:ext cx="267473" cy="9582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AB5F12F2-C101-073F-DC83-E92F46C2ED45}"/>
              </a:ext>
            </a:extLst>
          </p:cNvPr>
          <p:cNvCxnSpPr>
            <a:cxnSpLocks/>
          </p:cNvCxnSpPr>
          <p:nvPr/>
        </p:nvCxnSpPr>
        <p:spPr>
          <a:xfrm rot="5400000">
            <a:off x="8239789" y="2125731"/>
            <a:ext cx="813381" cy="588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400D021E-F413-4C2A-DD1E-AFE9B19D8A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19561" y="2086920"/>
            <a:ext cx="858914" cy="620332"/>
          </a:xfrm>
          <a:prstGeom prst="curvedConnector3">
            <a:avLst>
              <a:gd name="adj1" fmla="val 608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764FF0-2851-2620-08E7-4D090F365502}"/>
              </a:ext>
            </a:extLst>
          </p:cNvPr>
          <p:cNvSpPr txBox="1"/>
          <p:nvPr/>
        </p:nvSpPr>
        <p:spPr>
          <a:xfrm>
            <a:off x="9025694" y="1766269"/>
            <a:ext cx="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192E807-35DD-347F-7BBA-C672D07D64DF}"/>
              </a:ext>
            </a:extLst>
          </p:cNvPr>
          <p:cNvSpPr txBox="1"/>
          <p:nvPr/>
        </p:nvSpPr>
        <p:spPr>
          <a:xfrm>
            <a:off x="9428038" y="4630493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始点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5E2CEA-0107-FB0D-3953-44E81D1E280A}"/>
              </a:ext>
            </a:extLst>
          </p:cNvPr>
          <p:cNvSpPr txBox="1"/>
          <p:nvPr/>
        </p:nvSpPr>
        <p:spPr>
          <a:xfrm>
            <a:off x="7471084" y="4956920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終点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7E35C7D-5D18-C389-1A98-B935D0648D1C}"/>
              </a:ext>
            </a:extLst>
          </p:cNvPr>
          <p:cNvGrpSpPr/>
          <p:nvPr/>
        </p:nvGrpSpPr>
        <p:grpSpPr>
          <a:xfrm>
            <a:off x="1265581" y="1766269"/>
            <a:ext cx="2841537" cy="3559983"/>
            <a:chOff x="1113181" y="1613869"/>
            <a:chExt cx="2841537" cy="3559983"/>
          </a:xfrm>
        </p:grpSpPr>
        <p:sp>
          <p:nvSpPr>
            <p:cNvPr id="45" name="フローチャート: 結合子 44">
              <a:extLst>
                <a:ext uri="{FF2B5EF4-FFF2-40B4-BE49-F238E27FC236}">
                  <a16:creationId xmlns:a16="http://schemas.microsoft.com/office/drawing/2014/main" id="{8C47773A-B57C-4FA5-1EF7-C280A9C0B1F3}"/>
                </a:ext>
              </a:extLst>
            </p:cNvPr>
            <p:cNvSpPr/>
            <p:nvPr/>
          </p:nvSpPr>
          <p:spPr>
            <a:xfrm>
              <a:off x="3246783" y="4068417"/>
              <a:ext cx="410817" cy="410818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i</a:t>
              </a:r>
              <a:endParaRPr kumimoji="1" lang="ja-JP" altLang="en-US" dirty="0"/>
            </a:p>
          </p:txBody>
        </p:sp>
        <p:sp>
          <p:nvSpPr>
            <p:cNvPr id="46" name="フローチャート: 結合子 45">
              <a:extLst>
                <a:ext uri="{FF2B5EF4-FFF2-40B4-BE49-F238E27FC236}">
                  <a16:creationId xmlns:a16="http://schemas.microsoft.com/office/drawing/2014/main" id="{9D015C02-937E-5297-6610-A40EFA3040BB}"/>
                </a:ext>
              </a:extLst>
            </p:cNvPr>
            <p:cNvSpPr/>
            <p:nvPr/>
          </p:nvSpPr>
          <p:spPr>
            <a:xfrm>
              <a:off x="1689652" y="2674143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i+1</a:t>
              </a:r>
              <a:endParaRPr kumimoji="1" lang="ja-JP" altLang="en-US" sz="1400" dirty="0"/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83764711-65BB-E258-1D28-44AA28BAAF2C}"/>
                </a:ext>
              </a:extLst>
            </p:cNvPr>
            <p:cNvCxnSpPr>
              <a:cxnSpLocks/>
              <a:stCxn id="45" idx="1"/>
              <a:endCxn id="46" idx="5"/>
            </p:cNvCxnSpPr>
            <p:nvPr/>
          </p:nvCxnSpPr>
          <p:spPr>
            <a:xfrm flipH="1" flipV="1">
              <a:off x="2340060" y="3208167"/>
              <a:ext cx="966886" cy="920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フローチャート: 結合子 47">
              <a:extLst>
                <a:ext uri="{FF2B5EF4-FFF2-40B4-BE49-F238E27FC236}">
                  <a16:creationId xmlns:a16="http://schemas.microsoft.com/office/drawing/2014/main" id="{667B7341-B36B-6EC2-403E-E2FF561231F0}"/>
                </a:ext>
              </a:extLst>
            </p:cNvPr>
            <p:cNvSpPr/>
            <p:nvPr/>
          </p:nvSpPr>
          <p:spPr>
            <a:xfrm>
              <a:off x="3399182" y="2674143"/>
              <a:ext cx="410817" cy="4108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j</a:t>
              </a:r>
              <a:endParaRPr kumimoji="1" lang="ja-JP" altLang="en-US" dirty="0"/>
            </a:p>
          </p:txBody>
        </p:sp>
        <p:sp>
          <p:nvSpPr>
            <p:cNvPr id="49" name="フローチャート: 結合子 48">
              <a:extLst>
                <a:ext uri="{FF2B5EF4-FFF2-40B4-BE49-F238E27FC236}">
                  <a16:creationId xmlns:a16="http://schemas.microsoft.com/office/drawing/2014/main" id="{CC5B8738-CCCC-DB9B-C0AA-C041F2941CCA}"/>
                </a:ext>
              </a:extLst>
            </p:cNvPr>
            <p:cNvSpPr/>
            <p:nvPr/>
          </p:nvSpPr>
          <p:spPr>
            <a:xfrm>
              <a:off x="1113181" y="4166411"/>
              <a:ext cx="808383" cy="625648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j+1</a:t>
              </a:r>
              <a:endParaRPr kumimoji="1" lang="ja-JP" altLang="en-US" sz="1600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0B008FBF-6C9A-CFFE-9FE4-CFBEFF37E207}"/>
                </a:ext>
              </a:extLst>
            </p:cNvPr>
            <p:cNvCxnSpPr>
              <a:stCxn id="48" idx="3"/>
              <a:endCxn id="49" idx="7"/>
            </p:cNvCxnSpPr>
            <p:nvPr/>
          </p:nvCxnSpPr>
          <p:spPr>
            <a:xfrm flipH="1">
              <a:off x="1803179" y="3024798"/>
              <a:ext cx="1656166" cy="123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コネクタ: 曲線 50">
              <a:extLst>
                <a:ext uri="{FF2B5EF4-FFF2-40B4-BE49-F238E27FC236}">
                  <a16:creationId xmlns:a16="http://schemas.microsoft.com/office/drawing/2014/main" id="{67CCE038-00EA-0108-C571-B423014F1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4" y="1789043"/>
              <a:ext cx="775781" cy="7553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コネクタ: 曲線 51">
              <a:extLst>
                <a:ext uri="{FF2B5EF4-FFF2-40B4-BE49-F238E27FC236}">
                  <a16:creationId xmlns:a16="http://schemas.microsoft.com/office/drawing/2014/main" id="{6E87670E-B49A-6FE6-EC4D-A9B97B78FD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48896" y="2018448"/>
              <a:ext cx="807811" cy="50357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C1CB58C-9605-8DCF-FD6D-B3F2077A8A99}"/>
                </a:ext>
              </a:extLst>
            </p:cNvPr>
            <p:cNvSpPr txBox="1"/>
            <p:nvPr/>
          </p:nvSpPr>
          <p:spPr>
            <a:xfrm>
              <a:off x="2743991" y="1613869"/>
              <a:ext cx="79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34ACEFE-7BB0-3B14-E6BC-81DCC0C696BA}"/>
                </a:ext>
              </a:extLst>
            </p:cNvPr>
            <p:cNvSpPr txBox="1"/>
            <p:nvPr/>
          </p:nvSpPr>
          <p:spPr>
            <a:xfrm>
              <a:off x="3146335" y="4478093"/>
              <a:ext cx="80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2"/>
                  </a:solidFill>
                </a:rPr>
                <a:t>始点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9EDDAEE-9C4B-A56A-401E-703C22D2C265}"/>
                </a:ext>
              </a:extLst>
            </p:cNvPr>
            <p:cNvSpPr txBox="1"/>
            <p:nvPr/>
          </p:nvSpPr>
          <p:spPr>
            <a:xfrm>
              <a:off x="1189381" y="4804520"/>
              <a:ext cx="80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終点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33B9F63-4E75-4DDD-65B1-476F3E5638C2}"/>
              </a:ext>
            </a:extLst>
          </p:cNvPr>
          <p:cNvSpPr txBox="1"/>
          <p:nvPr/>
        </p:nvSpPr>
        <p:spPr>
          <a:xfrm>
            <a:off x="5197296" y="2269857"/>
            <a:ext cx="192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(i~i+1)+(j~j+1)</a:t>
            </a:r>
          </a:p>
          <a:p>
            <a:pPr algn="ctr"/>
            <a:r>
              <a:rPr kumimoji="1" lang="en-US" altLang="ja-JP" dirty="0"/>
              <a:t>∨ 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i~j</a:t>
            </a:r>
            <a:r>
              <a:rPr kumimoji="1" lang="en-US" altLang="ja-JP" dirty="0"/>
              <a:t>)+(</a:t>
            </a:r>
            <a:r>
              <a:rPr lang="en-US" altLang="ja-JP" dirty="0"/>
              <a:t>i+1</a:t>
            </a:r>
            <a:r>
              <a:rPr kumimoji="1" lang="en-US" altLang="ja-JP" dirty="0"/>
              <a:t>~j+1)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4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D347B-FE70-D7C0-C1DB-2568CDE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836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Opt</a:t>
            </a:r>
            <a:endParaRPr kumimoji="1" lang="ja-JP" altLang="en-US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920B3879-644E-9CCB-6074-61BD643D96E7}"/>
              </a:ext>
            </a:extLst>
          </p:cNvPr>
          <p:cNvSpPr/>
          <p:nvPr/>
        </p:nvSpPr>
        <p:spPr>
          <a:xfrm>
            <a:off x="3916018" y="3697613"/>
            <a:ext cx="410817" cy="41081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</a:t>
            </a:r>
            <a:endParaRPr kumimoji="1" lang="ja-JP" altLang="en-US" dirty="0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DAA6F496-6EB7-B265-BC0E-D04647870813}"/>
              </a:ext>
            </a:extLst>
          </p:cNvPr>
          <p:cNvSpPr/>
          <p:nvPr/>
        </p:nvSpPr>
        <p:spPr>
          <a:xfrm>
            <a:off x="2856900" y="3740628"/>
            <a:ext cx="76200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i+1</a:t>
            </a:r>
            <a:endParaRPr kumimoji="1" lang="ja-JP" altLang="en-US" sz="1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5DE9B8F-1421-3007-5006-62DD02BB7CCB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3618900" y="3757776"/>
            <a:ext cx="357281" cy="29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225F537E-E435-3320-66BB-A29CFB7A8C61}"/>
              </a:ext>
            </a:extLst>
          </p:cNvPr>
          <p:cNvSpPr/>
          <p:nvPr/>
        </p:nvSpPr>
        <p:spPr>
          <a:xfrm>
            <a:off x="1082165" y="4558553"/>
            <a:ext cx="410817" cy="4108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</a:t>
            </a:r>
            <a:endParaRPr kumimoji="1" lang="ja-JP" altLang="en-US" dirty="0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86E71EF-47A7-A1FE-5F8E-AEB2123DD8C0}"/>
              </a:ext>
            </a:extLst>
          </p:cNvPr>
          <p:cNvSpPr/>
          <p:nvPr/>
        </p:nvSpPr>
        <p:spPr>
          <a:xfrm>
            <a:off x="2763534" y="2138771"/>
            <a:ext cx="808383" cy="62564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j+2</a:t>
            </a:r>
            <a:endParaRPr kumimoji="1" lang="ja-JP" altLang="en-US" sz="16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EB2F5F-3AE5-8BA6-161F-9EFCA1420D2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573567" y="2729948"/>
            <a:ext cx="584064" cy="15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5F75E-87DF-5861-88DD-5533494E2127}"/>
              </a:ext>
            </a:extLst>
          </p:cNvPr>
          <p:cNvSpPr txBox="1"/>
          <p:nvPr/>
        </p:nvSpPr>
        <p:spPr>
          <a:xfrm>
            <a:off x="3815570" y="410728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始点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D9A42C-1FE9-A01C-99A3-F67ED9C4E678}"/>
              </a:ext>
            </a:extLst>
          </p:cNvPr>
          <p:cNvSpPr txBox="1"/>
          <p:nvPr/>
        </p:nvSpPr>
        <p:spPr>
          <a:xfrm>
            <a:off x="3452119" y="2241487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終点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6B9B8A1F-8BA6-CD69-F00E-037C98473B63}"/>
              </a:ext>
            </a:extLst>
          </p:cNvPr>
          <p:cNvSpPr/>
          <p:nvPr/>
        </p:nvSpPr>
        <p:spPr>
          <a:xfrm>
            <a:off x="3283227" y="4615229"/>
            <a:ext cx="76200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i+2</a:t>
            </a:r>
            <a:endParaRPr kumimoji="1" lang="ja-JP" altLang="en-US" sz="1400" dirty="0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A112BADC-20EE-BA18-B770-DB32A1ECBDD8}"/>
              </a:ext>
            </a:extLst>
          </p:cNvPr>
          <p:cNvSpPr/>
          <p:nvPr/>
        </p:nvSpPr>
        <p:spPr>
          <a:xfrm>
            <a:off x="2178647" y="4230494"/>
            <a:ext cx="78984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</a:t>
            </a:r>
            <a:r>
              <a:rPr kumimoji="1" lang="en-US" altLang="ja-JP" dirty="0"/>
              <a:t>+1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7A6E0D7-7941-9350-BEA7-570740D264A5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492982" y="4615229"/>
            <a:ext cx="685665" cy="14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422C7CA-8730-F977-3BA0-C9A71BB89EE7}"/>
              </a:ext>
            </a:extLst>
          </p:cNvPr>
          <p:cNvCxnSpPr>
            <a:stCxn id="6" idx="4"/>
            <a:endCxn id="20" idx="0"/>
          </p:cNvCxnSpPr>
          <p:nvPr/>
        </p:nvCxnSpPr>
        <p:spPr>
          <a:xfrm>
            <a:off x="3237900" y="4366276"/>
            <a:ext cx="426327" cy="24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638AC46E-47F8-0210-2947-D4028A170A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10029" y="5126107"/>
            <a:ext cx="952252" cy="73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3C82420A-1AC0-D819-EC26-3D02D1B62828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>
            <a:off x="2776690" y="5179336"/>
            <a:ext cx="648212" cy="588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525E30-BB0D-6EEA-9C16-33DA8833A966}"/>
              </a:ext>
            </a:extLst>
          </p:cNvPr>
          <p:cNvSpPr txBox="1"/>
          <p:nvPr/>
        </p:nvSpPr>
        <p:spPr>
          <a:xfrm>
            <a:off x="2350620" y="5751082"/>
            <a:ext cx="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D875EE3E-1189-CBFB-D9AC-A285CAC6D69A}"/>
              </a:ext>
            </a:extLst>
          </p:cNvPr>
          <p:cNvSpPr/>
          <p:nvPr/>
        </p:nvSpPr>
        <p:spPr>
          <a:xfrm rot="20504854">
            <a:off x="5111621" y="2364881"/>
            <a:ext cx="1633164" cy="52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31E6DF60-933B-833D-A23F-DA53D1C9C86B}"/>
              </a:ext>
            </a:extLst>
          </p:cNvPr>
          <p:cNvGrpSpPr/>
          <p:nvPr/>
        </p:nvGrpSpPr>
        <p:grpSpPr>
          <a:xfrm>
            <a:off x="7503668" y="-8288"/>
            <a:ext cx="3461963" cy="3091307"/>
            <a:chOff x="7503670" y="-101051"/>
            <a:chExt cx="3244670" cy="3661264"/>
          </a:xfrm>
        </p:grpSpPr>
        <p:sp>
          <p:nvSpPr>
            <p:cNvPr id="50" name="フローチャート: 結合子 49">
              <a:extLst>
                <a:ext uri="{FF2B5EF4-FFF2-40B4-BE49-F238E27FC236}">
                  <a16:creationId xmlns:a16="http://schemas.microsoft.com/office/drawing/2014/main" id="{C87FB9CF-B59E-E059-1D37-C37DECB3E89A}"/>
                </a:ext>
              </a:extLst>
            </p:cNvPr>
            <p:cNvSpPr/>
            <p:nvPr/>
          </p:nvSpPr>
          <p:spPr>
            <a:xfrm>
              <a:off x="10337523" y="1137412"/>
              <a:ext cx="410817" cy="410818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i</a:t>
              </a:r>
              <a:endParaRPr kumimoji="1" lang="ja-JP" altLang="en-US" dirty="0"/>
            </a:p>
          </p:txBody>
        </p:sp>
        <p:sp>
          <p:nvSpPr>
            <p:cNvPr id="51" name="フローチャート: 結合子 50">
              <a:extLst>
                <a:ext uri="{FF2B5EF4-FFF2-40B4-BE49-F238E27FC236}">
                  <a16:creationId xmlns:a16="http://schemas.microsoft.com/office/drawing/2014/main" id="{FF123178-6100-FA81-A503-71C47EF638B4}"/>
                </a:ext>
              </a:extLst>
            </p:cNvPr>
            <p:cNvSpPr/>
            <p:nvPr/>
          </p:nvSpPr>
          <p:spPr>
            <a:xfrm>
              <a:off x="9278405" y="1180427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i+1</a:t>
              </a:r>
              <a:endParaRPr kumimoji="1" lang="ja-JP" altLang="en-US" sz="1400" dirty="0"/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E1A03EE0-366B-D773-B92B-796D93BDEB8A}"/>
                </a:ext>
              </a:extLst>
            </p:cNvPr>
            <p:cNvCxnSpPr>
              <a:cxnSpLocks/>
              <a:stCxn id="50" idx="1"/>
              <a:endCxn id="51" idx="6"/>
            </p:cNvCxnSpPr>
            <p:nvPr/>
          </p:nvCxnSpPr>
          <p:spPr>
            <a:xfrm flipH="1">
              <a:off x="10040405" y="1197575"/>
              <a:ext cx="357281" cy="29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フローチャート: 結合子 52">
              <a:extLst>
                <a:ext uri="{FF2B5EF4-FFF2-40B4-BE49-F238E27FC236}">
                  <a16:creationId xmlns:a16="http://schemas.microsoft.com/office/drawing/2014/main" id="{32411870-1111-6005-FC2E-BBB2A68F5CE0}"/>
                </a:ext>
              </a:extLst>
            </p:cNvPr>
            <p:cNvSpPr/>
            <p:nvPr/>
          </p:nvSpPr>
          <p:spPr>
            <a:xfrm>
              <a:off x="7503670" y="1998352"/>
              <a:ext cx="410817" cy="4108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j</a:t>
              </a:r>
              <a:endParaRPr kumimoji="1" lang="ja-JP" altLang="en-US" dirty="0"/>
            </a:p>
          </p:txBody>
        </p:sp>
        <p:sp>
          <p:nvSpPr>
            <p:cNvPr id="54" name="フローチャート: 結合子 53">
              <a:extLst>
                <a:ext uri="{FF2B5EF4-FFF2-40B4-BE49-F238E27FC236}">
                  <a16:creationId xmlns:a16="http://schemas.microsoft.com/office/drawing/2014/main" id="{EED0B0C6-26D9-7168-349C-25894C0F666F}"/>
                </a:ext>
              </a:extLst>
            </p:cNvPr>
            <p:cNvSpPr/>
            <p:nvPr/>
          </p:nvSpPr>
          <p:spPr>
            <a:xfrm>
              <a:off x="8547130" y="-101051"/>
              <a:ext cx="808383" cy="625648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j+2</a:t>
              </a:r>
              <a:endParaRPr kumimoji="1" lang="ja-JP" altLang="en-US" sz="1600" dirty="0"/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28805093-B278-18C6-6EFD-AB50B4412326}"/>
                </a:ext>
              </a:extLst>
            </p:cNvPr>
            <p:cNvCxnSpPr>
              <a:cxnSpLocks/>
              <a:endCxn id="54" idx="4"/>
            </p:cNvCxnSpPr>
            <p:nvPr/>
          </p:nvCxnSpPr>
          <p:spPr>
            <a:xfrm flipV="1">
              <a:off x="7709151" y="524597"/>
              <a:ext cx="1242171" cy="14737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フローチャート: 結合子 57">
              <a:extLst>
                <a:ext uri="{FF2B5EF4-FFF2-40B4-BE49-F238E27FC236}">
                  <a16:creationId xmlns:a16="http://schemas.microsoft.com/office/drawing/2014/main" id="{C24DE7EB-923B-2B44-8E15-9C67C8DEDF1C}"/>
                </a:ext>
              </a:extLst>
            </p:cNvPr>
            <p:cNvSpPr/>
            <p:nvPr/>
          </p:nvSpPr>
          <p:spPr>
            <a:xfrm>
              <a:off x="9704732" y="2055028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i+2</a:t>
              </a:r>
              <a:endParaRPr kumimoji="1" lang="ja-JP" altLang="en-US" sz="1400" dirty="0"/>
            </a:p>
          </p:txBody>
        </p:sp>
        <p:sp>
          <p:nvSpPr>
            <p:cNvPr id="59" name="フローチャート: 結合子 58">
              <a:extLst>
                <a:ext uri="{FF2B5EF4-FFF2-40B4-BE49-F238E27FC236}">
                  <a16:creationId xmlns:a16="http://schemas.microsoft.com/office/drawing/2014/main" id="{F8A6CC44-4E6A-5020-646D-110BCC9608D6}"/>
                </a:ext>
              </a:extLst>
            </p:cNvPr>
            <p:cNvSpPr/>
            <p:nvPr/>
          </p:nvSpPr>
          <p:spPr>
            <a:xfrm>
              <a:off x="8600152" y="1670293"/>
              <a:ext cx="78984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</a:t>
              </a:r>
              <a:r>
                <a:rPr kumimoji="1" lang="en-US" altLang="ja-JP" dirty="0"/>
                <a:t>+1</a:t>
              </a:r>
              <a:endParaRPr kumimoji="1" lang="ja-JP" altLang="en-US" sz="1400" dirty="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8EBD2A5B-9649-71B8-89F0-EC1306EE549D}"/>
                </a:ext>
              </a:extLst>
            </p:cNvPr>
            <p:cNvCxnSpPr>
              <a:cxnSpLocks/>
              <a:stCxn id="59" idx="5"/>
              <a:endCxn id="58" idx="2"/>
            </p:cNvCxnSpPr>
            <p:nvPr/>
          </p:nvCxnSpPr>
          <p:spPr>
            <a:xfrm>
              <a:off x="9274323" y="2204317"/>
              <a:ext cx="430409" cy="1635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3200332C-247B-EBDB-F06D-7EC16C533656}"/>
                </a:ext>
              </a:extLst>
            </p:cNvPr>
            <p:cNvCxnSpPr>
              <a:cxnSpLocks/>
              <a:stCxn id="51" idx="2"/>
              <a:endCxn id="59" idx="7"/>
            </p:cNvCxnSpPr>
            <p:nvPr/>
          </p:nvCxnSpPr>
          <p:spPr>
            <a:xfrm flipH="1">
              <a:off x="9274323" y="1493251"/>
              <a:ext cx="4082" cy="2686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コネクタ: 曲線 61">
              <a:extLst>
                <a:ext uri="{FF2B5EF4-FFF2-40B4-BE49-F238E27FC236}">
                  <a16:creationId xmlns:a16="http://schemas.microsoft.com/office/drawing/2014/main" id="{6CAD70B1-B372-4EEE-86E9-23FBADE9BBC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631534" y="2565906"/>
              <a:ext cx="952252" cy="7346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コネクタ: 曲線 62">
              <a:extLst>
                <a:ext uri="{FF2B5EF4-FFF2-40B4-BE49-F238E27FC236}">
                  <a16:creationId xmlns:a16="http://schemas.microsoft.com/office/drawing/2014/main" id="{8461FC22-9E19-C54B-33E3-22742BE7C17A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rot="5400000">
              <a:off x="9198195" y="2619135"/>
              <a:ext cx="648212" cy="5880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F5373D1-BC57-0A6B-DE01-CD7ADCD5CEF7}"/>
                </a:ext>
              </a:extLst>
            </p:cNvPr>
            <p:cNvSpPr txBox="1"/>
            <p:nvPr/>
          </p:nvSpPr>
          <p:spPr>
            <a:xfrm>
              <a:off x="8772125" y="3190881"/>
              <a:ext cx="79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38D2F18-F528-3936-F090-A66143044EEF}"/>
              </a:ext>
            </a:extLst>
          </p:cNvPr>
          <p:cNvSpPr txBox="1"/>
          <p:nvPr/>
        </p:nvSpPr>
        <p:spPr>
          <a:xfrm rot="20636079">
            <a:off x="4038847" y="1224782"/>
            <a:ext cx="37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(i+1~i+2)+(j~j+1)+(j+1~j+2)</a:t>
            </a:r>
          </a:p>
          <a:p>
            <a:pPr algn="ctr"/>
            <a:r>
              <a:rPr kumimoji="1" lang="en-US" altLang="ja-JP" dirty="0"/>
              <a:t>∨ </a:t>
            </a:r>
          </a:p>
          <a:p>
            <a:pPr algn="ctr"/>
            <a:r>
              <a:rPr kumimoji="1" lang="en-US" altLang="ja-JP" dirty="0"/>
              <a:t>(i</a:t>
            </a:r>
            <a:r>
              <a:rPr lang="en-US" altLang="ja-JP" dirty="0"/>
              <a:t>+1~j+1</a:t>
            </a:r>
            <a:r>
              <a:rPr kumimoji="1" lang="en-US" altLang="ja-JP" dirty="0"/>
              <a:t>)+(</a:t>
            </a:r>
            <a:r>
              <a:rPr lang="en-US" altLang="ja-JP" dirty="0"/>
              <a:t>j+1</a:t>
            </a:r>
            <a:r>
              <a:rPr kumimoji="1" lang="en-US" altLang="ja-JP" dirty="0"/>
              <a:t>~i+</a:t>
            </a:r>
            <a:r>
              <a:rPr lang="en-US" altLang="ja-JP" dirty="0"/>
              <a:t>2</a:t>
            </a:r>
            <a:r>
              <a:rPr kumimoji="1" lang="en-US" altLang="ja-JP" dirty="0"/>
              <a:t>)+(j~j+2) </a:t>
            </a:r>
            <a:endParaRPr kumimoji="1" lang="ja-JP" altLang="en-US" dirty="0"/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29EE637-1B21-5AD7-EC9F-BDB1787B1A57}"/>
              </a:ext>
            </a:extLst>
          </p:cNvPr>
          <p:cNvGrpSpPr/>
          <p:nvPr/>
        </p:nvGrpSpPr>
        <p:grpSpPr>
          <a:xfrm>
            <a:off x="7407445" y="3470242"/>
            <a:ext cx="3291573" cy="3229320"/>
            <a:chOff x="7407445" y="3180447"/>
            <a:chExt cx="3244670" cy="3519115"/>
          </a:xfrm>
        </p:grpSpPr>
        <p:sp>
          <p:nvSpPr>
            <p:cNvPr id="77" name="フローチャート: 結合子 76">
              <a:extLst>
                <a:ext uri="{FF2B5EF4-FFF2-40B4-BE49-F238E27FC236}">
                  <a16:creationId xmlns:a16="http://schemas.microsoft.com/office/drawing/2014/main" id="{7EE5BB43-418C-FFD6-7C43-EF4955CBC0FA}"/>
                </a:ext>
              </a:extLst>
            </p:cNvPr>
            <p:cNvSpPr/>
            <p:nvPr/>
          </p:nvSpPr>
          <p:spPr>
            <a:xfrm>
              <a:off x="10241298" y="4427606"/>
              <a:ext cx="410817" cy="410818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i</a:t>
              </a:r>
              <a:endParaRPr kumimoji="1" lang="ja-JP" altLang="en-US" dirty="0"/>
            </a:p>
          </p:txBody>
        </p:sp>
        <p:sp>
          <p:nvSpPr>
            <p:cNvPr id="78" name="フローチャート: 結合子 77">
              <a:extLst>
                <a:ext uri="{FF2B5EF4-FFF2-40B4-BE49-F238E27FC236}">
                  <a16:creationId xmlns:a16="http://schemas.microsoft.com/office/drawing/2014/main" id="{A6C39AAA-DB99-572E-FA1A-3C3572CBF950}"/>
                </a:ext>
              </a:extLst>
            </p:cNvPr>
            <p:cNvSpPr/>
            <p:nvPr/>
          </p:nvSpPr>
          <p:spPr>
            <a:xfrm>
              <a:off x="9182180" y="4470621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i+1</a:t>
              </a:r>
              <a:endParaRPr kumimoji="1" lang="ja-JP" altLang="en-US" sz="1400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D92BC020-0D1E-CAB9-A58A-EE85860E92C0}"/>
                </a:ext>
              </a:extLst>
            </p:cNvPr>
            <p:cNvCxnSpPr>
              <a:cxnSpLocks/>
              <a:stCxn id="77" idx="4"/>
              <a:endCxn id="84" idx="0"/>
            </p:cNvCxnSpPr>
            <p:nvPr/>
          </p:nvCxnSpPr>
          <p:spPr>
            <a:xfrm flipH="1">
              <a:off x="9989507" y="4838424"/>
              <a:ext cx="457200" cy="50679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フローチャート: 結合子 79">
              <a:extLst>
                <a:ext uri="{FF2B5EF4-FFF2-40B4-BE49-F238E27FC236}">
                  <a16:creationId xmlns:a16="http://schemas.microsoft.com/office/drawing/2014/main" id="{88303458-6ED9-1536-4428-660BDEED80E1}"/>
                </a:ext>
              </a:extLst>
            </p:cNvPr>
            <p:cNvSpPr/>
            <p:nvPr/>
          </p:nvSpPr>
          <p:spPr>
            <a:xfrm>
              <a:off x="7407445" y="5288546"/>
              <a:ext cx="410817" cy="4108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j</a:t>
              </a:r>
              <a:endParaRPr kumimoji="1" lang="ja-JP" altLang="en-US" dirty="0"/>
            </a:p>
          </p:txBody>
        </p:sp>
        <p:sp>
          <p:nvSpPr>
            <p:cNvPr id="81" name="フローチャート: 結合子 80">
              <a:extLst>
                <a:ext uri="{FF2B5EF4-FFF2-40B4-BE49-F238E27FC236}">
                  <a16:creationId xmlns:a16="http://schemas.microsoft.com/office/drawing/2014/main" id="{EA76AB92-ED7F-1759-48EF-4019B2CDFD9E}"/>
                </a:ext>
              </a:extLst>
            </p:cNvPr>
            <p:cNvSpPr/>
            <p:nvPr/>
          </p:nvSpPr>
          <p:spPr>
            <a:xfrm>
              <a:off x="8800124" y="3180447"/>
              <a:ext cx="808383" cy="625648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j+2</a:t>
              </a:r>
              <a:endParaRPr kumimoji="1" lang="ja-JP" altLang="en-US" sz="1600" dirty="0"/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94CED981-1097-66E8-CE1A-46BEC221EE11}"/>
                </a:ext>
              </a:extLst>
            </p:cNvPr>
            <p:cNvCxnSpPr>
              <a:cxnSpLocks/>
              <a:stCxn id="78" idx="0"/>
              <a:endCxn id="81" idx="4"/>
            </p:cNvCxnSpPr>
            <p:nvPr/>
          </p:nvCxnSpPr>
          <p:spPr>
            <a:xfrm flipH="1" flipV="1">
              <a:off x="9204316" y="3806095"/>
              <a:ext cx="358864" cy="66452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B2C27459-0DF1-3133-B095-8BF030A17564}"/>
                </a:ext>
              </a:extLst>
            </p:cNvPr>
            <p:cNvSpPr/>
            <p:nvPr/>
          </p:nvSpPr>
          <p:spPr>
            <a:xfrm>
              <a:off x="9608507" y="5345222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i+2</a:t>
              </a:r>
              <a:endParaRPr kumimoji="1" lang="ja-JP" altLang="en-US" sz="1400" dirty="0"/>
            </a:p>
          </p:txBody>
        </p:sp>
        <p:sp>
          <p:nvSpPr>
            <p:cNvPr id="85" name="フローチャート: 結合子 84">
              <a:extLst>
                <a:ext uri="{FF2B5EF4-FFF2-40B4-BE49-F238E27FC236}">
                  <a16:creationId xmlns:a16="http://schemas.microsoft.com/office/drawing/2014/main" id="{E93322ED-DF09-B016-74A1-C853105D0EB8}"/>
                </a:ext>
              </a:extLst>
            </p:cNvPr>
            <p:cNvSpPr/>
            <p:nvPr/>
          </p:nvSpPr>
          <p:spPr>
            <a:xfrm>
              <a:off x="8503927" y="4960487"/>
              <a:ext cx="78984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</a:t>
              </a:r>
              <a:r>
                <a:rPr kumimoji="1" lang="en-US" altLang="ja-JP" dirty="0"/>
                <a:t>+1</a:t>
              </a:r>
              <a:endParaRPr kumimoji="1" lang="ja-JP" altLang="en-US" sz="1400" dirty="0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0DC30D5-558F-0C7F-7102-21A20FBFCD1D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 flipV="1">
              <a:off x="7818262" y="5345222"/>
              <a:ext cx="685665" cy="148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C5192FD-817C-9811-4DFC-689C6B4EF85B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9237974" y="5096269"/>
              <a:ext cx="325206" cy="174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コネクタ: 曲線 87">
              <a:extLst>
                <a:ext uri="{FF2B5EF4-FFF2-40B4-BE49-F238E27FC236}">
                  <a16:creationId xmlns:a16="http://schemas.microsoft.com/office/drawing/2014/main" id="{6066C25E-DF39-FE11-BC5C-5EBAF04E542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35309" y="5856100"/>
              <a:ext cx="952252" cy="7346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コネクタ: 曲線 88">
              <a:extLst>
                <a:ext uri="{FF2B5EF4-FFF2-40B4-BE49-F238E27FC236}">
                  <a16:creationId xmlns:a16="http://schemas.microsoft.com/office/drawing/2014/main" id="{6914177A-8150-E5BE-8F07-F0D6D82FE278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rot="5400000">
              <a:off x="9101970" y="5909329"/>
              <a:ext cx="648212" cy="5880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5B0822D8-45FB-7325-78F1-1F7891919DEA}"/>
                </a:ext>
              </a:extLst>
            </p:cNvPr>
            <p:cNvSpPr txBox="1"/>
            <p:nvPr/>
          </p:nvSpPr>
          <p:spPr>
            <a:xfrm>
              <a:off x="8569050" y="6309498"/>
              <a:ext cx="79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35B7547-8EF6-751D-DC11-BD76F66C04C1}"/>
              </a:ext>
            </a:extLst>
          </p:cNvPr>
          <p:cNvSpPr txBox="1"/>
          <p:nvPr/>
        </p:nvSpPr>
        <p:spPr>
          <a:xfrm rot="590698">
            <a:off x="3794443" y="5323304"/>
            <a:ext cx="37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(i~i+1)+(</a:t>
            </a:r>
            <a:r>
              <a:rPr lang="en-US" altLang="ja-JP" dirty="0"/>
              <a:t>i+1</a:t>
            </a:r>
            <a:r>
              <a:rPr kumimoji="1" lang="en-US" altLang="ja-JP" dirty="0"/>
              <a:t>~</a:t>
            </a:r>
            <a:r>
              <a:rPr lang="en-US" altLang="ja-JP" dirty="0"/>
              <a:t>i</a:t>
            </a:r>
            <a:r>
              <a:rPr kumimoji="1" lang="en-US" altLang="ja-JP" dirty="0"/>
              <a:t>+</a:t>
            </a:r>
            <a:r>
              <a:rPr lang="en-US" altLang="ja-JP" dirty="0"/>
              <a:t>2</a:t>
            </a:r>
            <a:r>
              <a:rPr kumimoji="1" lang="en-US" altLang="ja-JP" dirty="0"/>
              <a:t>)+(j+1~j+2)</a:t>
            </a:r>
          </a:p>
          <a:p>
            <a:pPr algn="ctr"/>
            <a:r>
              <a:rPr kumimoji="1" lang="en-US" altLang="ja-JP" dirty="0"/>
              <a:t>∨ </a:t>
            </a:r>
          </a:p>
          <a:p>
            <a:pPr algn="ctr"/>
            <a:r>
              <a:rPr kumimoji="1" lang="en-US" altLang="ja-JP" dirty="0"/>
              <a:t>(i</a:t>
            </a:r>
            <a:r>
              <a:rPr lang="en-US" altLang="ja-JP" dirty="0"/>
              <a:t>~i+2</a:t>
            </a:r>
            <a:r>
              <a:rPr kumimoji="1" lang="en-US" altLang="ja-JP" dirty="0"/>
              <a:t>)+(</a:t>
            </a:r>
            <a:r>
              <a:rPr lang="en-US" altLang="ja-JP" dirty="0"/>
              <a:t>j+1</a:t>
            </a:r>
            <a:r>
              <a:rPr kumimoji="1" lang="en-US" altLang="ja-JP" dirty="0"/>
              <a:t>~i+1)+(</a:t>
            </a:r>
            <a:r>
              <a:rPr lang="en-US" altLang="ja-JP" dirty="0"/>
              <a:t>i+1</a:t>
            </a:r>
            <a:r>
              <a:rPr kumimoji="1" lang="en-US" altLang="ja-JP" dirty="0"/>
              <a:t>~j+2) </a:t>
            </a:r>
            <a:endParaRPr kumimoji="1" lang="ja-JP" altLang="en-US" dirty="0"/>
          </a:p>
        </p:txBody>
      </p: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34365A29-BB4A-84A9-7F53-A49EA686B98A}"/>
              </a:ext>
            </a:extLst>
          </p:cNvPr>
          <p:cNvSpPr/>
          <p:nvPr/>
        </p:nvSpPr>
        <p:spPr>
          <a:xfrm rot="893463">
            <a:off x="5193689" y="4596064"/>
            <a:ext cx="1633164" cy="52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4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89FD-0F96-3F12-118D-DDC3F40A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Opt2</a:t>
            </a:r>
            <a:endParaRPr kumimoji="1" lang="ja-JP" altLang="en-US" dirty="0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C5BAE79A-7C38-4141-14BC-2D99BCF4ADF1}"/>
              </a:ext>
            </a:extLst>
          </p:cNvPr>
          <p:cNvSpPr/>
          <p:nvPr/>
        </p:nvSpPr>
        <p:spPr>
          <a:xfrm>
            <a:off x="3107443" y="4942526"/>
            <a:ext cx="410817" cy="4108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</a:t>
            </a:r>
            <a:endParaRPr kumimoji="1" lang="ja-JP" altLang="en-US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9C7F8AF9-E50B-DE06-702C-7BA933E1DAA7}"/>
              </a:ext>
            </a:extLst>
          </p:cNvPr>
          <p:cNvSpPr/>
          <p:nvPr/>
        </p:nvSpPr>
        <p:spPr>
          <a:xfrm>
            <a:off x="3644646" y="3891589"/>
            <a:ext cx="76200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i+1</a:t>
            </a:r>
            <a:endParaRPr kumimoji="1" lang="ja-JP" altLang="en-US" sz="1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856AFAF-FC5A-AFAA-4840-A3ACF353E82C}"/>
              </a:ext>
            </a:extLst>
          </p:cNvPr>
          <p:cNvCxnSpPr>
            <a:cxnSpLocks/>
            <a:stCxn id="4" idx="7"/>
            <a:endCxn id="5" idx="4"/>
          </p:cNvCxnSpPr>
          <p:nvPr/>
        </p:nvCxnSpPr>
        <p:spPr>
          <a:xfrm flipV="1">
            <a:off x="3458097" y="4517237"/>
            <a:ext cx="567549" cy="48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2E5CF73E-6998-F1A7-8257-559ABCD8CF43}"/>
              </a:ext>
            </a:extLst>
          </p:cNvPr>
          <p:cNvSpPr/>
          <p:nvPr/>
        </p:nvSpPr>
        <p:spPr>
          <a:xfrm>
            <a:off x="2003366" y="4481746"/>
            <a:ext cx="410817" cy="4108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</a:t>
            </a:r>
            <a:endParaRPr kumimoji="1" lang="ja-JP" altLang="en-US" dirty="0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EFBDAE62-819B-9E92-BE87-D47F19D7E379}"/>
              </a:ext>
            </a:extLst>
          </p:cNvPr>
          <p:cNvSpPr/>
          <p:nvPr/>
        </p:nvSpPr>
        <p:spPr>
          <a:xfrm>
            <a:off x="3087371" y="2150972"/>
            <a:ext cx="808383" cy="625648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j+2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A45A3B-DA41-4EF1-A955-2D8AB1FA6C94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V="1">
            <a:off x="2969472" y="2776620"/>
            <a:ext cx="522091" cy="11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32502C-7060-F9A1-32C0-9D23493718B8}"/>
              </a:ext>
            </a:extLst>
          </p:cNvPr>
          <p:cNvSpPr txBox="1"/>
          <p:nvPr/>
        </p:nvSpPr>
        <p:spPr>
          <a:xfrm>
            <a:off x="1666523" y="5695462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始点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2AD563-BC31-67F2-C496-4DCE04E0DDA9}"/>
              </a:ext>
            </a:extLst>
          </p:cNvPr>
          <p:cNvSpPr txBox="1"/>
          <p:nvPr/>
        </p:nvSpPr>
        <p:spPr>
          <a:xfrm>
            <a:off x="3895754" y="2372810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終点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904E4407-6369-AE83-6252-1387506CCC95}"/>
              </a:ext>
            </a:extLst>
          </p:cNvPr>
          <p:cNvSpPr/>
          <p:nvPr/>
        </p:nvSpPr>
        <p:spPr>
          <a:xfrm>
            <a:off x="4712271" y="4759080"/>
            <a:ext cx="76200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i+2</a:t>
            </a:r>
            <a:endParaRPr kumimoji="1" lang="ja-JP" altLang="en-US" sz="1400" dirty="0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280A4859-22B6-913C-BE9B-D9EE1976043C}"/>
              </a:ext>
            </a:extLst>
          </p:cNvPr>
          <p:cNvSpPr/>
          <p:nvPr/>
        </p:nvSpPr>
        <p:spPr>
          <a:xfrm>
            <a:off x="2574552" y="3960544"/>
            <a:ext cx="78984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</a:t>
            </a:r>
            <a:r>
              <a:rPr kumimoji="1" lang="en-US" altLang="ja-JP" dirty="0"/>
              <a:t>+1</a:t>
            </a:r>
            <a:endParaRPr kumimoji="1" lang="ja-JP" altLang="en-US" sz="1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ADB6A9-1411-6592-D88A-60525B3AE20D}"/>
              </a:ext>
            </a:extLst>
          </p:cNvPr>
          <p:cNvCxnSpPr>
            <a:cxnSpLocks/>
            <a:stCxn id="7" idx="6"/>
            <a:endCxn id="13" idx="3"/>
          </p:cNvCxnSpPr>
          <p:nvPr/>
        </p:nvCxnSpPr>
        <p:spPr>
          <a:xfrm flipV="1">
            <a:off x="2414183" y="4494568"/>
            <a:ext cx="276038" cy="19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FBFFDE-3E27-F81A-15F9-C8BD28482C60}"/>
              </a:ext>
            </a:extLst>
          </p:cNvPr>
          <p:cNvCxnSpPr>
            <a:cxnSpLocks/>
            <a:stCxn id="5" idx="6"/>
            <a:endCxn id="12" idx="0"/>
          </p:cNvCxnSpPr>
          <p:nvPr/>
        </p:nvCxnSpPr>
        <p:spPr>
          <a:xfrm>
            <a:off x="4406646" y="4204413"/>
            <a:ext cx="686625" cy="55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1FEF04A8-5C01-10AB-0B87-8EDA748B1BAE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1553" y="3551586"/>
            <a:ext cx="898723" cy="3128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61ECD80-FA7C-507B-9774-CD50AB308C40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438434" y="5071904"/>
            <a:ext cx="35837" cy="800603"/>
          </a:xfrm>
          <a:prstGeom prst="curvedConnector4">
            <a:avLst>
              <a:gd name="adj1" fmla="val -637888"/>
              <a:gd name="adj2" fmla="val 695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A61324CC-9787-7005-D6A3-DD7DC54408F3}"/>
              </a:ext>
            </a:extLst>
          </p:cNvPr>
          <p:cNvSpPr/>
          <p:nvPr/>
        </p:nvSpPr>
        <p:spPr>
          <a:xfrm>
            <a:off x="1607150" y="5071904"/>
            <a:ext cx="762000" cy="62564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i-1</a:t>
            </a:r>
            <a:endParaRPr kumimoji="1" lang="ja-JP" altLang="en-US" sz="16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31CC2D9-2324-7332-12D2-0FF697D530DF}"/>
              </a:ext>
            </a:extLst>
          </p:cNvPr>
          <p:cNvCxnSpPr>
            <a:stCxn id="33" idx="6"/>
            <a:endCxn id="4" idx="2"/>
          </p:cNvCxnSpPr>
          <p:nvPr/>
        </p:nvCxnSpPr>
        <p:spPr>
          <a:xfrm flipV="1">
            <a:off x="2369150" y="5147935"/>
            <a:ext cx="738293" cy="2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C06563DE-3AAA-A7E8-4CB5-EA1754E32A84}"/>
              </a:ext>
            </a:extLst>
          </p:cNvPr>
          <p:cNvSpPr/>
          <p:nvPr/>
        </p:nvSpPr>
        <p:spPr>
          <a:xfrm>
            <a:off x="980276" y="3238762"/>
            <a:ext cx="789840" cy="6256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j-</a:t>
            </a:r>
            <a:r>
              <a:rPr kumimoji="1" lang="en-US" altLang="ja-JP" sz="2000" dirty="0"/>
              <a:t>1</a:t>
            </a:r>
            <a:endParaRPr kumimoji="1" lang="ja-JP" altLang="en-US" sz="16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00B4103-57C0-9536-F0F6-5BF3E125B397}"/>
              </a:ext>
            </a:extLst>
          </p:cNvPr>
          <p:cNvCxnSpPr>
            <a:cxnSpLocks/>
            <a:stCxn id="44" idx="4"/>
            <a:endCxn id="7" idx="2"/>
          </p:cNvCxnSpPr>
          <p:nvPr/>
        </p:nvCxnSpPr>
        <p:spPr>
          <a:xfrm>
            <a:off x="1375196" y="3864410"/>
            <a:ext cx="628170" cy="8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DED8A21-AF7A-0A57-0EE8-407F1B0FD829}"/>
              </a:ext>
            </a:extLst>
          </p:cNvPr>
          <p:cNvSpPr/>
          <p:nvPr/>
        </p:nvSpPr>
        <p:spPr>
          <a:xfrm rot="20504854">
            <a:off x="5379261" y="2062479"/>
            <a:ext cx="1633164" cy="52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C3477EE2-AFBD-9391-14C9-6A43C8A8926F}"/>
              </a:ext>
            </a:extLst>
          </p:cNvPr>
          <p:cNvSpPr/>
          <p:nvPr/>
        </p:nvSpPr>
        <p:spPr>
          <a:xfrm rot="893463">
            <a:off x="5724338" y="4846533"/>
            <a:ext cx="1633164" cy="52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B0D719C9-06AF-8E8B-55EF-BE4CDDEA540F}"/>
              </a:ext>
            </a:extLst>
          </p:cNvPr>
          <p:cNvGrpSpPr/>
          <p:nvPr/>
        </p:nvGrpSpPr>
        <p:grpSpPr>
          <a:xfrm>
            <a:off x="6698387" y="7662"/>
            <a:ext cx="5297432" cy="3424080"/>
            <a:chOff x="6642777" y="-49412"/>
            <a:chExt cx="5270396" cy="3721535"/>
          </a:xfrm>
        </p:grpSpPr>
        <p:sp>
          <p:nvSpPr>
            <p:cNvPr id="81" name="フローチャート: 結合子 80">
              <a:extLst>
                <a:ext uri="{FF2B5EF4-FFF2-40B4-BE49-F238E27FC236}">
                  <a16:creationId xmlns:a16="http://schemas.microsoft.com/office/drawing/2014/main" id="{E663ECA9-8756-BA2B-3C01-DCCB2F527268}"/>
                </a:ext>
              </a:extLst>
            </p:cNvPr>
            <p:cNvSpPr/>
            <p:nvPr/>
          </p:nvSpPr>
          <p:spPr>
            <a:xfrm>
              <a:off x="9546345" y="2742142"/>
              <a:ext cx="410817" cy="4108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err="1"/>
                <a:t>i</a:t>
              </a:r>
              <a:endParaRPr kumimoji="1" lang="ja-JP" altLang="en-US" dirty="0"/>
            </a:p>
          </p:txBody>
        </p:sp>
        <p:sp>
          <p:nvSpPr>
            <p:cNvPr id="82" name="フローチャート: 結合子 81">
              <a:extLst>
                <a:ext uri="{FF2B5EF4-FFF2-40B4-BE49-F238E27FC236}">
                  <a16:creationId xmlns:a16="http://schemas.microsoft.com/office/drawing/2014/main" id="{C7B120B5-3016-4A87-B0A2-D4F2D9CE4168}"/>
                </a:ext>
              </a:extLst>
            </p:cNvPr>
            <p:cNvSpPr/>
            <p:nvPr/>
          </p:nvSpPr>
          <p:spPr>
            <a:xfrm>
              <a:off x="10083548" y="1691205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i+1</a:t>
              </a:r>
              <a:endParaRPr kumimoji="1" lang="ja-JP" altLang="en-US" sz="1400" dirty="0"/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682918B6-D472-51DB-AB0D-83F88E89F055}"/>
                </a:ext>
              </a:extLst>
            </p:cNvPr>
            <p:cNvCxnSpPr>
              <a:cxnSpLocks/>
              <a:stCxn id="81" idx="0"/>
              <a:endCxn id="84" idx="5"/>
            </p:cNvCxnSpPr>
            <p:nvPr/>
          </p:nvCxnSpPr>
          <p:spPr>
            <a:xfrm flipH="1" flipV="1">
              <a:off x="8792922" y="2632017"/>
              <a:ext cx="958832" cy="1101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CE5E40CB-D169-7661-9EEA-D0E073397BB1}"/>
                </a:ext>
              </a:extLst>
            </p:cNvPr>
            <p:cNvSpPr/>
            <p:nvPr/>
          </p:nvSpPr>
          <p:spPr>
            <a:xfrm>
              <a:off x="8442268" y="2281362"/>
              <a:ext cx="410817" cy="4108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j</a:t>
              </a:r>
              <a:endParaRPr kumimoji="1" lang="ja-JP" altLang="en-US" dirty="0"/>
            </a:p>
          </p:txBody>
        </p:sp>
        <p:sp>
          <p:nvSpPr>
            <p:cNvPr id="85" name="フローチャート: 結合子 84">
              <a:extLst>
                <a:ext uri="{FF2B5EF4-FFF2-40B4-BE49-F238E27FC236}">
                  <a16:creationId xmlns:a16="http://schemas.microsoft.com/office/drawing/2014/main" id="{17EF4906-3EDE-6FE9-9353-ED6E271DC5FE}"/>
                </a:ext>
              </a:extLst>
            </p:cNvPr>
            <p:cNvSpPr/>
            <p:nvPr/>
          </p:nvSpPr>
          <p:spPr>
            <a:xfrm>
              <a:off x="9526273" y="-49412"/>
              <a:ext cx="808383" cy="625648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j+2</a:t>
              </a:r>
              <a:endParaRPr kumimoji="1" lang="ja-JP" altLang="en-US" sz="1600" dirty="0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3DCE81E9-2122-D9BE-AFAD-A31AA00D0C5D}"/>
                </a:ext>
              </a:extLst>
            </p:cNvPr>
            <p:cNvCxnSpPr>
              <a:cxnSpLocks/>
              <a:stCxn id="90" idx="6"/>
              <a:endCxn id="82" idx="2"/>
            </p:cNvCxnSpPr>
            <p:nvPr/>
          </p:nvCxnSpPr>
          <p:spPr>
            <a:xfrm flipV="1">
              <a:off x="9803294" y="2004029"/>
              <a:ext cx="280254" cy="689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フローチャート: 結合子 88">
              <a:extLst>
                <a:ext uri="{FF2B5EF4-FFF2-40B4-BE49-F238E27FC236}">
                  <a16:creationId xmlns:a16="http://schemas.microsoft.com/office/drawing/2014/main" id="{82CD77EA-75EA-A8AF-DC0B-DA39B2B83EE5}"/>
                </a:ext>
              </a:extLst>
            </p:cNvPr>
            <p:cNvSpPr/>
            <p:nvPr/>
          </p:nvSpPr>
          <p:spPr>
            <a:xfrm>
              <a:off x="11151173" y="2558696"/>
              <a:ext cx="76200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i+2</a:t>
              </a:r>
              <a:endParaRPr kumimoji="1" lang="ja-JP" altLang="en-US" sz="1400" dirty="0"/>
            </a:p>
          </p:txBody>
        </p:sp>
        <p:sp>
          <p:nvSpPr>
            <p:cNvPr id="90" name="フローチャート: 結合子 89">
              <a:extLst>
                <a:ext uri="{FF2B5EF4-FFF2-40B4-BE49-F238E27FC236}">
                  <a16:creationId xmlns:a16="http://schemas.microsoft.com/office/drawing/2014/main" id="{8367E43F-5BDA-DB4B-31F6-4E4F826FF6E1}"/>
                </a:ext>
              </a:extLst>
            </p:cNvPr>
            <p:cNvSpPr/>
            <p:nvPr/>
          </p:nvSpPr>
          <p:spPr>
            <a:xfrm>
              <a:off x="9013454" y="1760160"/>
              <a:ext cx="78984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j</a:t>
              </a:r>
              <a:r>
                <a:rPr kumimoji="1" lang="en-US" altLang="ja-JP" dirty="0"/>
                <a:t>+1</a:t>
              </a:r>
              <a:endParaRPr kumimoji="1" lang="ja-JP" altLang="en-US" sz="1400" dirty="0"/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A65A687C-5FAB-26DB-5F98-DEE2CBAED902}"/>
                </a:ext>
              </a:extLst>
            </p:cNvPr>
            <p:cNvCxnSpPr>
              <a:cxnSpLocks/>
              <a:stCxn id="84" idx="6"/>
              <a:endCxn id="90" idx="3"/>
            </p:cNvCxnSpPr>
            <p:nvPr/>
          </p:nvCxnSpPr>
          <p:spPr>
            <a:xfrm flipV="1">
              <a:off x="8853085" y="2294184"/>
              <a:ext cx="276038" cy="192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DF53FD79-E09F-0DEB-FCF9-0EB8959DC3F3}"/>
                </a:ext>
              </a:extLst>
            </p:cNvPr>
            <p:cNvCxnSpPr>
              <a:cxnSpLocks/>
              <a:stCxn id="82" idx="6"/>
              <a:endCxn id="89" idx="0"/>
            </p:cNvCxnSpPr>
            <p:nvPr/>
          </p:nvCxnSpPr>
          <p:spPr>
            <a:xfrm>
              <a:off x="10845548" y="2004029"/>
              <a:ext cx="686625" cy="55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コネクタ: 曲線 92">
              <a:extLst>
                <a:ext uri="{FF2B5EF4-FFF2-40B4-BE49-F238E27FC236}">
                  <a16:creationId xmlns:a16="http://schemas.microsoft.com/office/drawing/2014/main" id="{928386BC-464F-15AD-BE0A-194D5118DB92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6642777" y="1311737"/>
              <a:ext cx="898723" cy="3128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コネクタ: 曲線 93">
              <a:extLst>
                <a:ext uri="{FF2B5EF4-FFF2-40B4-BE49-F238E27FC236}">
                  <a16:creationId xmlns:a16="http://schemas.microsoft.com/office/drawing/2014/main" id="{D25305FB-E73B-E18C-8BBC-0E752CE7EC73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H="1">
              <a:off x="11877336" y="2871520"/>
              <a:ext cx="35837" cy="800603"/>
            </a:xfrm>
            <a:prstGeom prst="curvedConnector4">
              <a:avLst>
                <a:gd name="adj1" fmla="val -637888"/>
                <a:gd name="adj2" fmla="val 695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フローチャート: 結合子 94">
              <a:extLst>
                <a:ext uri="{FF2B5EF4-FFF2-40B4-BE49-F238E27FC236}">
                  <a16:creationId xmlns:a16="http://schemas.microsoft.com/office/drawing/2014/main" id="{117B86C0-BDE3-6F93-CF0F-6771D98D5ADD}"/>
                </a:ext>
              </a:extLst>
            </p:cNvPr>
            <p:cNvSpPr/>
            <p:nvPr/>
          </p:nvSpPr>
          <p:spPr>
            <a:xfrm>
              <a:off x="8046052" y="2871520"/>
              <a:ext cx="762000" cy="625648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i-1</a:t>
              </a:r>
              <a:endParaRPr kumimoji="1" lang="ja-JP" altLang="en-US" sz="1600" dirty="0"/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718641A2-1BB7-0DEC-B463-FADFE4C05378}"/>
                </a:ext>
              </a:extLst>
            </p:cNvPr>
            <p:cNvCxnSpPr>
              <a:stCxn id="95" idx="6"/>
              <a:endCxn id="81" idx="2"/>
            </p:cNvCxnSpPr>
            <p:nvPr/>
          </p:nvCxnSpPr>
          <p:spPr>
            <a:xfrm flipV="1">
              <a:off x="8808052" y="2947551"/>
              <a:ext cx="738293" cy="236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フローチャート: 結合子 96">
              <a:extLst>
                <a:ext uri="{FF2B5EF4-FFF2-40B4-BE49-F238E27FC236}">
                  <a16:creationId xmlns:a16="http://schemas.microsoft.com/office/drawing/2014/main" id="{C0308C15-FBEE-B885-D016-DEC6D8DAA2A0}"/>
                </a:ext>
              </a:extLst>
            </p:cNvPr>
            <p:cNvSpPr/>
            <p:nvPr/>
          </p:nvSpPr>
          <p:spPr>
            <a:xfrm>
              <a:off x="7541500" y="998913"/>
              <a:ext cx="789840" cy="6256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j-</a:t>
              </a:r>
              <a:r>
                <a:rPr kumimoji="1" lang="en-US" altLang="ja-JP" sz="2000" dirty="0"/>
                <a:t>1</a:t>
              </a:r>
              <a:endParaRPr kumimoji="1" lang="ja-JP" altLang="en-US" sz="1600" dirty="0"/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B443EBAA-C53E-DE8F-A1B6-602EAF65E6F7}"/>
                </a:ext>
              </a:extLst>
            </p:cNvPr>
            <p:cNvCxnSpPr>
              <a:cxnSpLocks/>
              <a:stCxn id="97" idx="7"/>
              <a:endCxn id="85" idx="2"/>
            </p:cNvCxnSpPr>
            <p:nvPr/>
          </p:nvCxnSpPr>
          <p:spPr>
            <a:xfrm flipV="1">
              <a:off x="8215671" y="263412"/>
              <a:ext cx="1310602" cy="8271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413BE9E2-D937-85BB-88FE-C84620DBAA90}"/>
              </a:ext>
            </a:extLst>
          </p:cNvPr>
          <p:cNvGrpSpPr/>
          <p:nvPr/>
        </p:nvGrpSpPr>
        <p:grpSpPr>
          <a:xfrm>
            <a:off x="6560847" y="3460114"/>
            <a:ext cx="5434972" cy="3271005"/>
            <a:chOff x="6560847" y="3287678"/>
            <a:chExt cx="5297432" cy="3424080"/>
          </a:xfrm>
        </p:grpSpPr>
        <p:cxnSp>
          <p:nvCxnSpPr>
            <p:cNvPr id="141" name="コネクタ: 曲線 140">
              <a:extLst>
                <a:ext uri="{FF2B5EF4-FFF2-40B4-BE49-F238E27FC236}">
                  <a16:creationId xmlns:a16="http://schemas.microsoft.com/office/drawing/2014/main" id="{A30C05BE-1537-D5D8-AF88-1E970A8F44BC}"/>
                </a:ext>
              </a:extLst>
            </p:cNvPr>
            <p:cNvCxnSpPr>
              <a:cxnSpLocks/>
              <a:stCxn id="136" idx="6"/>
            </p:cNvCxnSpPr>
            <p:nvPr/>
          </p:nvCxnSpPr>
          <p:spPr>
            <a:xfrm flipH="1">
              <a:off x="11822258" y="5975146"/>
              <a:ext cx="36021" cy="736612"/>
            </a:xfrm>
            <a:prstGeom prst="curvedConnector4">
              <a:avLst>
                <a:gd name="adj1" fmla="val -637888"/>
                <a:gd name="adj2" fmla="val 695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61F77783-2858-860C-0BFB-4063B813D5E1}"/>
                </a:ext>
              </a:extLst>
            </p:cNvPr>
            <p:cNvGrpSpPr/>
            <p:nvPr/>
          </p:nvGrpSpPr>
          <p:grpSpPr>
            <a:xfrm>
              <a:off x="6560847" y="3287678"/>
              <a:ext cx="5297432" cy="3263109"/>
              <a:chOff x="6560847" y="3287678"/>
              <a:chExt cx="5297432" cy="3263109"/>
            </a:xfrm>
          </p:grpSpPr>
          <p:sp>
            <p:nvSpPr>
              <p:cNvPr id="128" name="フローチャート: 結合子 127">
                <a:extLst>
                  <a:ext uri="{FF2B5EF4-FFF2-40B4-BE49-F238E27FC236}">
                    <a16:creationId xmlns:a16="http://schemas.microsoft.com/office/drawing/2014/main" id="{606CD149-5118-5C03-03A5-900CE1035E2B}"/>
                  </a:ext>
                </a:extLst>
              </p:cNvPr>
              <p:cNvSpPr/>
              <p:nvPr/>
            </p:nvSpPr>
            <p:spPr>
              <a:xfrm>
                <a:off x="9479310" y="5856109"/>
                <a:ext cx="412924" cy="37798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err="1"/>
                  <a:t>i</a:t>
                </a:r>
                <a:endParaRPr kumimoji="1" lang="ja-JP" altLang="en-US" dirty="0"/>
              </a:p>
            </p:txBody>
          </p:sp>
          <p:sp>
            <p:nvSpPr>
              <p:cNvPr id="129" name="フローチャート: 結合子 128">
                <a:extLst>
                  <a:ext uri="{FF2B5EF4-FFF2-40B4-BE49-F238E27FC236}">
                    <a16:creationId xmlns:a16="http://schemas.microsoft.com/office/drawing/2014/main" id="{850A29AA-8B8A-2E57-5112-535F339806B3}"/>
                  </a:ext>
                </a:extLst>
              </p:cNvPr>
              <p:cNvSpPr/>
              <p:nvPr/>
            </p:nvSpPr>
            <p:spPr>
              <a:xfrm>
                <a:off x="10019268" y="4889171"/>
                <a:ext cx="765909" cy="575641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i+1</a:t>
                </a:r>
                <a:endParaRPr kumimoji="1" lang="ja-JP" altLang="en-US" sz="1400" dirty="0"/>
              </a:p>
            </p:txBody>
          </p: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57A85731-6752-8EB4-1365-B6D78E037F4E}"/>
                  </a:ext>
                </a:extLst>
              </p:cNvPr>
              <p:cNvCxnSpPr>
                <a:cxnSpLocks/>
                <a:endCxn id="128" idx="1"/>
              </p:cNvCxnSpPr>
              <p:nvPr/>
            </p:nvCxnSpPr>
            <p:spPr>
              <a:xfrm>
                <a:off x="8717022" y="5712595"/>
                <a:ext cx="822759" cy="1988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フローチャート: 結合子 130">
                <a:extLst>
                  <a:ext uri="{FF2B5EF4-FFF2-40B4-BE49-F238E27FC236}">
                    <a16:creationId xmlns:a16="http://schemas.microsoft.com/office/drawing/2014/main" id="{B83E9570-FDC2-AEAD-360D-7F15294731D9}"/>
                  </a:ext>
                </a:extLst>
              </p:cNvPr>
              <p:cNvSpPr/>
              <p:nvPr/>
            </p:nvSpPr>
            <p:spPr>
              <a:xfrm>
                <a:off x="8369569" y="5432158"/>
                <a:ext cx="412924" cy="37798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/>
                  <a:t>j</a:t>
                </a:r>
                <a:endParaRPr kumimoji="1" lang="ja-JP" altLang="en-US" dirty="0"/>
              </a:p>
            </p:txBody>
          </p:sp>
          <p:sp>
            <p:nvSpPr>
              <p:cNvPr id="132" name="フローチャート: 結合子 131">
                <a:extLst>
                  <a:ext uri="{FF2B5EF4-FFF2-40B4-BE49-F238E27FC236}">
                    <a16:creationId xmlns:a16="http://schemas.microsoft.com/office/drawing/2014/main" id="{F05CDAA5-F07D-6B23-0BE5-D17DDDE80DA3}"/>
                  </a:ext>
                </a:extLst>
              </p:cNvPr>
              <p:cNvSpPr/>
              <p:nvPr/>
            </p:nvSpPr>
            <p:spPr>
              <a:xfrm>
                <a:off x="9459135" y="3287678"/>
                <a:ext cx="812530" cy="575641"/>
              </a:xfrm>
              <a:prstGeom prst="flowChartConnec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j+2</a:t>
                </a:r>
                <a:endParaRPr kumimoji="1" lang="ja-JP" altLang="en-US" sz="1600" dirty="0"/>
              </a:p>
            </p:txBody>
          </p:sp>
          <p:cxnSp>
            <p:nvCxnSpPr>
              <p:cNvPr id="133" name="直線矢印コネクタ 132">
                <a:extLst>
                  <a:ext uri="{FF2B5EF4-FFF2-40B4-BE49-F238E27FC236}">
                    <a16:creationId xmlns:a16="http://schemas.microsoft.com/office/drawing/2014/main" id="{F738E01C-C6A6-C941-3F41-6D0DC0E87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99696" y="5176991"/>
                <a:ext cx="382954" cy="6045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フローチャート: 結合子 135">
                <a:extLst>
                  <a:ext uri="{FF2B5EF4-FFF2-40B4-BE49-F238E27FC236}">
                    <a16:creationId xmlns:a16="http://schemas.microsoft.com/office/drawing/2014/main" id="{F1C6BE57-7A88-AC8D-A7FA-1B728C12911F}"/>
                  </a:ext>
                </a:extLst>
              </p:cNvPr>
              <p:cNvSpPr/>
              <p:nvPr/>
            </p:nvSpPr>
            <p:spPr>
              <a:xfrm>
                <a:off x="11092370" y="5687325"/>
                <a:ext cx="765909" cy="575641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i+2</a:t>
                </a:r>
                <a:endParaRPr kumimoji="1" lang="ja-JP" altLang="en-US" sz="1400" dirty="0"/>
              </a:p>
            </p:txBody>
          </p:sp>
          <p:sp>
            <p:nvSpPr>
              <p:cNvPr id="137" name="フローチャート: 結合子 136">
                <a:extLst>
                  <a:ext uri="{FF2B5EF4-FFF2-40B4-BE49-F238E27FC236}">
                    <a16:creationId xmlns:a16="http://schemas.microsoft.com/office/drawing/2014/main" id="{65FCA378-F1A4-6614-430C-34D4BFAAF011}"/>
                  </a:ext>
                </a:extLst>
              </p:cNvPr>
              <p:cNvSpPr/>
              <p:nvPr/>
            </p:nvSpPr>
            <p:spPr>
              <a:xfrm>
                <a:off x="8943685" y="4952615"/>
                <a:ext cx="793892" cy="575641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j</a:t>
                </a:r>
                <a:r>
                  <a:rPr kumimoji="1" lang="en-US" altLang="ja-JP" dirty="0"/>
                  <a:t>+1</a:t>
                </a:r>
                <a:endParaRPr kumimoji="1" lang="ja-JP" altLang="en-US" sz="1400" dirty="0"/>
              </a:p>
            </p:txBody>
          </p: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9F81D9CF-6572-2C80-4332-EE7D66B5C464}"/>
                  </a:ext>
                </a:extLst>
              </p:cNvPr>
              <p:cNvCxnSpPr>
                <a:cxnSpLocks/>
                <a:endCxn id="129" idx="4"/>
              </p:cNvCxnSpPr>
              <p:nvPr/>
            </p:nvCxnSpPr>
            <p:spPr>
              <a:xfrm flipV="1">
                <a:off x="9862395" y="5464812"/>
                <a:ext cx="539828" cy="443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コネクタ: 曲線 139">
                <a:extLst>
                  <a:ext uri="{FF2B5EF4-FFF2-40B4-BE49-F238E27FC236}">
                    <a16:creationId xmlns:a16="http://schemas.microsoft.com/office/drawing/2014/main" id="{FE73DE77-60F2-736B-DB63-EFCFEDD6050D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 flipV="1">
                <a:off x="6560847" y="4540033"/>
                <a:ext cx="903333" cy="287821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フローチャート: 結合子 141">
                <a:extLst>
                  <a:ext uri="{FF2B5EF4-FFF2-40B4-BE49-F238E27FC236}">
                    <a16:creationId xmlns:a16="http://schemas.microsoft.com/office/drawing/2014/main" id="{40B5C1F7-7789-3CA3-417B-9775451B1FAD}"/>
                  </a:ext>
                </a:extLst>
              </p:cNvPr>
              <p:cNvSpPr/>
              <p:nvPr/>
            </p:nvSpPr>
            <p:spPr>
              <a:xfrm>
                <a:off x="7971320" y="5975146"/>
                <a:ext cx="765909" cy="575641"/>
              </a:xfrm>
              <a:prstGeom prst="flowChartConnecto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i-1</a:t>
                </a:r>
                <a:endParaRPr kumimoji="1" lang="ja-JP" altLang="en-US" sz="1600" dirty="0"/>
              </a:p>
            </p:txBody>
          </p: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D578DAD4-A6C8-F828-D631-568D6CD96496}"/>
                  </a:ext>
                </a:extLst>
              </p:cNvPr>
              <p:cNvCxnSpPr>
                <a:cxnSpLocks/>
                <a:stCxn id="142" idx="6"/>
                <a:endCxn id="136" idx="3"/>
              </p:cNvCxnSpPr>
              <p:nvPr/>
            </p:nvCxnSpPr>
            <p:spPr>
              <a:xfrm flipV="1">
                <a:off x="8737229" y="6178665"/>
                <a:ext cx="2467306" cy="8430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フローチャート: 結合子 143">
                <a:extLst>
                  <a:ext uri="{FF2B5EF4-FFF2-40B4-BE49-F238E27FC236}">
                    <a16:creationId xmlns:a16="http://schemas.microsoft.com/office/drawing/2014/main" id="{30E960A8-4868-0213-D7A3-F6874C665C28}"/>
                  </a:ext>
                </a:extLst>
              </p:cNvPr>
              <p:cNvSpPr/>
              <p:nvPr/>
            </p:nvSpPr>
            <p:spPr>
              <a:xfrm>
                <a:off x="7464180" y="4252212"/>
                <a:ext cx="793892" cy="575641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/>
                  <a:t>j-</a:t>
                </a:r>
                <a:r>
                  <a:rPr kumimoji="1" lang="en-US" altLang="ja-JP" sz="2000" dirty="0"/>
                  <a:t>1</a:t>
                </a:r>
                <a:endParaRPr kumimoji="1" lang="ja-JP" altLang="en-US" sz="1600" dirty="0"/>
              </a:p>
            </p:txBody>
          </p: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770A0ED7-6E14-D28F-85BA-30D7F1B18F4C}"/>
                  </a:ext>
                </a:extLst>
              </p:cNvPr>
              <p:cNvCxnSpPr>
                <a:cxnSpLocks/>
                <a:endCxn id="131" idx="1"/>
              </p:cNvCxnSpPr>
              <p:nvPr/>
            </p:nvCxnSpPr>
            <p:spPr>
              <a:xfrm>
                <a:off x="7942247" y="4814512"/>
                <a:ext cx="487793" cy="67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B98639C8-5C47-EF59-ECFD-B59F1E570BC5}"/>
                  </a:ext>
                </a:extLst>
              </p:cNvPr>
              <p:cNvCxnSpPr>
                <a:cxnSpLocks/>
                <a:endCxn id="132" idx="4"/>
              </p:cNvCxnSpPr>
              <p:nvPr/>
            </p:nvCxnSpPr>
            <p:spPr>
              <a:xfrm flipV="1">
                <a:off x="9351607" y="3863319"/>
                <a:ext cx="513793" cy="1096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4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9DFD0-B001-31CF-2541-403C227A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Loop</a:t>
            </a:r>
            <a:r>
              <a:rPr lang="ja-JP" altLang="en-US" dirty="0"/>
              <a:t>を回す回数と実行結果の関係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D01A3AA-5572-B35B-ED41-1D43613C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31461"/>
              </p:ext>
            </p:extLst>
          </p:nvPr>
        </p:nvGraphicFramePr>
        <p:xfrm>
          <a:off x="1409148" y="1806344"/>
          <a:ext cx="8100000" cy="440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85116831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160748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9400173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5716076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09124156"/>
                    </a:ext>
                  </a:extLst>
                </a:gridCol>
              </a:tblGrid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Input(SA)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4994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3291.62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3291.62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3291.62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3291.62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5618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3778.72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3778.72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3778.72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3778.72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58445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4682.03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4494.42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4494.42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4494.42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64657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9060.01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8525.63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8414.29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8414.29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93763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11355.25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11121.96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11015.28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11015.28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98795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22389.56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21316.76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21166.52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21166.52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65514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43558.55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42075.51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41686.98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41541.89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3753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18EE47-79BC-B75F-E805-8A18FE8D2827}"/>
              </a:ext>
            </a:extLst>
          </p:cNvPr>
          <p:cNvSpPr txBox="1"/>
          <p:nvPr/>
        </p:nvSpPr>
        <p:spPr>
          <a:xfrm>
            <a:off x="3008243" y="6308209"/>
            <a:ext cx="650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計算時間も考慮すると、</a:t>
            </a:r>
            <a:r>
              <a:rPr kumimoji="1" lang="en-US" altLang="ja-JP" dirty="0"/>
              <a:t>2</a:t>
            </a:r>
            <a:r>
              <a:rPr lang="ja-JP" altLang="en-US" dirty="0"/>
              <a:t>回がベストかもしれない</a:t>
            </a:r>
            <a:r>
              <a:rPr lang="en-US" altLang="ja-JP" dirty="0"/>
              <a:t>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16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314</Words>
  <Application>Microsoft Office PowerPoint</Application>
  <PresentationFormat>ワイド画面</PresentationFormat>
  <Paragraphs>118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Greedy 探索の改善策</vt:lpstr>
      <vt:lpstr>Swap</vt:lpstr>
      <vt:lpstr>Opt</vt:lpstr>
      <vt:lpstr>Opt2</vt:lpstr>
      <vt:lpstr>Loopを回す回数と実行結果の関係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探索の改善策</dc:title>
  <dc:creator>金 煜旋</dc:creator>
  <cp:lastModifiedBy>金 煜旋</cp:lastModifiedBy>
  <cp:revision>6</cp:revision>
  <dcterms:created xsi:type="dcterms:W3CDTF">2022-06-09T05:18:50Z</dcterms:created>
  <dcterms:modified xsi:type="dcterms:W3CDTF">2022-06-09T07:55:04Z</dcterms:modified>
</cp:coreProperties>
</file>