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72" r:id="rId2"/>
    <p:sldId id="278" r:id="rId3"/>
    <p:sldId id="273" r:id="rId4"/>
    <p:sldId id="259" r:id="rId5"/>
    <p:sldId id="280" r:id="rId6"/>
    <p:sldId id="261" r:id="rId7"/>
    <p:sldId id="283" r:id="rId8"/>
    <p:sldId id="284" r:id="rId9"/>
    <p:sldId id="285" r:id="rId10"/>
    <p:sldId id="266" r:id="rId11"/>
    <p:sldId id="267"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4ED"/>
    <a:srgbClr val="5E6A76"/>
    <a:srgbClr val="000000"/>
    <a:srgbClr val="D1D8B7"/>
    <a:srgbClr val="A09D79"/>
    <a:srgbClr val="AD5C4D"/>
    <a:srgbClr val="543E35"/>
    <a:srgbClr val="6377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3C286-911C-4833-9D0A-5A0EB69D845F}" v="109" dt="2023-01-06T14:30:17.883"/>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p:cViewPr varScale="1">
        <p:scale>
          <a:sx n="96" d="100"/>
          <a:sy n="96" d="100"/>
        </p:scale>
        <p:origin x="130" y="5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ep Fathul Anwar" userId="e115eed48a4a3769" providerId="LiveId" clId="{60B3C286-911C-4833-9D0A-5A0EB69D845F}"/>
    <pc:docChg chg="undo custSel addSld delSld modSld sldOrd">
      <pc:chgData name="Yusep Fathul Anwar" userId="e115eed48a4a3769" providerId="LiveId" clId="{60B3C286-911C-4833-9D0A-5A0EB69D845F}" dt="2023-01-06T14:36:42.555" v="394" actId="20577"/>
      <pc:docMkLst>
        <pc:docMk/>
      </pc:docMkLst>
      <pc:sldChg chg="delSp modSp mod">
        <pc:chgData name="Yusep Fathul Anwar" userId="e115eed48a4a3769" providerId="LiveId" clId="{60B3C286-911C-4833-9D0A-5A0EB69D845F}" dt="2023-01-06T14:08:11.947" v="19" actId="20577"/>
        <pc:sldMkLst>
          <pc:docMk/>
          <pc:sldMk cId="3435077016" sldId="259"/>
        </pc:sldMkLst>
        <pc:spChg chg="del">
          <ac:chgData name="Yusep Fathul Anwar" userId="e115eed48a4a3769" providerId="LiveId" clId="{60B3C286-911C-4833-9D0A-5A0EB69D845F}" dt="2023-01-06T14:08:00.785" v="0" actId="478"/>
          <ac:spMkLst>
            <pc:docMk/>
            <pc:sldMk cId="3435077016" sldId="259"/>
            <ac:spMk id="2" creationId="{DA884D8B-635B-7402-1437-04A104C24B54}"/>
          </ac:spMkLst>
        </pc:spChg>
        <pc:spChg chg="mod">
          <ac:chgData name="Yusep Fathul Anwar" userId="e115eed48a4a3769" providerId="LiveId" clId="{60B3C286-911C-4833-9D0A-5A0EB69D845F}" dt="2023-01-06T14:08:08.576" v="18" actId="20577"/>
          <ac:spMkLst>
            <pc:docMk/>
            <pc:sldMk cId="3435077016" sldId="259"/>
            <ac:spMk id="3" creationId="{FAD9BE9C-B5EA-5DA0-9156-6E05D3882992}"/>
          </ac:spMkLst>
        </pc:spChg>
        <pc:spChg chg="mod">
          <ac:chgData name="Yusep Fathul Anwar" userId="e115eed48a4a3769" providerId="LiveId" clId="{60B3C286-911C-4833-9D0A-5A0EB69D845F}" dt="2023-01-06T14:08:11.947" v="19" actId="20577"/>
          <ac:spMkLst>
            <pc:docMk/>
            <pc:sldMk cId="3435077016" sldId="259"/>
            <ac:spMk id="4" creationId="{3324E804-5D73-9996-1913-1EF77F2E53C5}"/>
          </ac:spMkLst>
        </pc:spChg>
      </pc:sldChg>
      <pc:sldChg chg="addSp delSp modSp mod">
        <pc:chgData name="Yusep Fathul Anwar" userId="e115eed48a4a3769" providerId="LiveId" clId="{60B3C286-911C-4833-9D0A-5A0EB69D845F}" dt="2023-01-06T14:16:49.248" v="119" actId="14100"/>
        <pc:sldMkLst>
          <pc:docMk/>
          <pc:sldMk cId="1699088621" sldId="261"/>
        </pc:sldMkLst>
        <pc:spChg chg="mod">
          <ac:chgData name="Yusep Fathul Anwar" userId="e115eed48a4a3769" providerId="LiveId" clId="{60B3C286-911C-4833-9D0A-5A0EB69D845F}" dt="2023-01-06T14:16:30.044" v="116" actId="14100"/>
          <ac:spMkLst>
            <pc:docMk/>
            <pc:sldMk cId="1699088621" sldId="261"/>
            <ac:spMk id="4" creationId="{BCD1D6FF-1122-B11D-0CE3-E62BA27376FA}"/>
          </ac:spMkLst>
        </pc:spChg>
        <pc:spChg chg="mod">
          <ac:chgData name="Yusep Fathul Anwar" userId="e115eed48a4a3769" providerId="LiveId" clId="{60B3C286-911C-4833-9D0A-5A0EB69D845F}" dt="2023-01-06T14:10:29.745" v="97" actId="20577"/>
          <ac:spMkLst>
            <pc:docMk/>
            <pc:sldMk cId="1699088621" sldId="261"/>
            <ac:spMk id="5" creationId="{623087F1-0A22-4E04-6B3F-B1DDA246A111}"/>
          </ac:spMkLst>
        </pc:spChg>
        <pc:spChg chg="del">
          <ac:chgData name="Yusep Fathul Anwar" userId="e115eed48a4a3769" providerId="LiveId" clId="{60B3C286-911C-4833-9D0A-5A0EB69D845F}" dt="2023-01-06T14:10:24.819" v="93" actId="21"/>
          <ac:spMkLst>
            <pc:docMk/>
            <pc:sldMk cId="1699088621" sldId="261"/>
            <ac:spMk id="7" creationId="{8FD92B98-444C-00D2-3246-91E7E1BFB673}"/>
          </ac:spMkLst>
        </pc:spChg>
        <pc:spChg chg="del">
          <ac:chgData name="Yusep Fathul Anwar" userId="e115eed48a4a3769" providerId="LiveId" clId="{60B3C286-911C-4833-9D0A-5A0EB69D845F}" dt="2023-01-06T14:10:37.915" v="98" actId="21"/>
          <ac:spMkLst>
            <pc:docMk/>
            <pc:sldMk cId="1699088621" sldId="261"/>
            <ac:spMk id="9" creationId="{CFCF8520-CF3A-DEEA-6A9F-571CC04E7ADA}"/>
          </ac:spMkLst>
        </pc:spChg>
        <pc:graphicFrameChg chg="add del mod">
          <ac:chgData name="Yusep Fathul Anwar" userId="e115eed48a4a3769" providerId="LiveId" clId="{60B3C286-911C-4833-9D0A-5A0EB69D845F}" dt="2023-01-06T14:13:51.974" v="110" actId="21"/>
          <ac:graphicFrameMkLst>
            <pc:docMk/>
            <pc:sldMk cId="1699088621" sldId="261"/>
            <ac:graphicFrameMk id="2" creationId="{488BAD94-AA4B-DFC2-FAC1-8DDE73F97688}"/>
          </ac:graphicFrameMkLst>
        </pc:graphicFrameChg>
        <pc:graphicFrameChg chg="mod">
          <ac:chgData name="Yusep Fathul Anwar" userId="e115eed48a4a3769" providerId="LiveId" clId="{60B3C286-911C-4833-9D0A-5A0EB69D845F}" dt="2023-01-06T14:16:49.248" v="119" actId="14100"/>
          <ac:graphicFrameMkLst>
            <pc:docMk/>
            <pc:sldMk cId="1699088621" sldId="261"/>
            <ac:graphicFrameMk id="8" creationId="{19FBC95D-B600-B1AC-D5BA-3F204E3FE1DF}"/>
          </ac:graphicFrameMkLst>
        </pc:graphicFrameChg>
      </pc:sldChg>
      <pc:sldChg chg="modSp del mod">
        <pc:chgData name="Yusep Fathul Anwar" userId="e115eed48a4a3769" providerId="LiveId" clId="{60B3C286-911C-4833-9D0A-5A0EB69D845F}" dt="2023-01-06T14:24:42.010" v="203" actId="2696"/>
        <pc:sldMkLst>
          <pc:docMk/>
          <pc:sldMk cId="2752853293" sldId="262"/>
        </pc:sldMkLst>
        <pc:spChg chg="mod">
          <ac:chgData name="Yusep Fathul Anwar" userId="e115eed48a4a3769" providerId="LiveId" clId="{60B3C286-911C-4833-9D0A-5A0EB69D845F}" dt="2023-01-06T14:23:25.329" v="192" actId="20577"/>
          <ac:spMkLst>
            <pc:docMk/>
            <pc:sldMk cId="2752853293" sldId="262"/>
            <ac:spMk id="3" creationId="{79D4ADC4-01B6-AA8C-9B56-49464B100BE3}"/>
          </ac:spMkLst>
        </pc:spChg>
        <pc:spChg chg="mod">
          <ac:chgData name="Yusep Fathul Anwar" userId="e115eed48a4a3769" providerId="LiveId" clId="{60B3C286-911C-4833-9D0A-5A0EB69D845F}" dt="2023-01-06T14:18:33.884" v="121" actId="20577"/>
          <ac:spMkLst>
            <pc:docMk/>
            <pc:sldMk cId="2752853293" sldId="262"/>
            <ac:spMk id="4" creationId="{D74CC35A-169D-2E87-6515-5E6B9D8F47EF}"/>
          </ac:spMkLst>
        </pc:spChg>
        <pc:spChg chg="mod">
          <ac:chgData name="Yusep Fathul Anwar" userId="e115eed48a4a3769" providerId="LiveId" clId="{60B3C286-911C-4833-9D0A-5A0EB69D845F}" dt="2023-01-06T14:18:39.589" v="139" actId="20577"/>
          <ac:spMkLst>
            <pc:docMk/>
            <pc:sldMk cId="2752853293" sldId="262"/>
            <ac:spMk id="6" creationId="{8F9C73CF-CD73-39D0-D208-17D75BEB817B}"/>
          </ac:spMkLst>
        </pc:spChg>
        <pc:spChg chg="mod">
          <ac:chgData name="Yusep Fathul Anwar" userId="e115eed48a4a3769" providerId="LiveId" clId="{60B3C286-911C-4833-9D0A-5A0EB69D845F}" dt="2023-01-06T14:18:42.391" v="140" actId="20577"/>
          <ac:spMkLst>
            <pc:docMk/>
            <pc:sldMk cId="2752853293" sldId="262"/>
            <ac:spMk id="8" creationId="{4F0540EB-6A4B-28A8-564F-BC45DFDE0883}"/>
          </ac:spMkLst>
        </pc:spChg>
        <pc:graphicFrameChg chg="modGraphic">
          <ac:chgData name="Yusep Fathul Anwar" userId="e115eed48a4a3769" providerId="LiveId" clId="{60B3C286-911C-4833-9D0A-5A0EB69D845F}" dt="2023-01-06T14:18:26.026" v="120" actId="21"/>
          <ac:graphicFrameMkLst>
            <pc:docMk/>
            <pc:sldMk cId="2752853293" sldId="262"/>
            <ac:graphicFrameMk id="9" creationId="{599C0C9D-9A88-B612-EE50-DB2991538472}"/>
          </ac:graphicFrameMkLst>
        </pc:graphicFrameChg>
      </pc:sldChg>
      <pc:sldChg chg="del">
        <pc:chgData name="Yusep Fathul Anwar" userId="e115eed48a4a3769" providerId="LiveId" clId="{60B3C286-911C-4833-9D0A-5A0EB69D845F}" dt="2023-01-06T14:34:50.187" v="363" actId="2696"/>
        <pc:sldMkLst>
          <pc:docMk/>
          <pc:sldMk cId="1096717490" sldId="263"/>
        </pc:sldMkLst>
      </pc:sldChg>
      <pc:sldChg chg="del">
        <pc:chgData name="Yusep Fathul Anwar" userId="e115eed48a4a3769" providerId="LiveId" clId="{60B3C286-911C-4833-9D0A-5A0EB69D845F}" dt="2023-01-06T14:34:52.540" v="364" actId="2696"/>
        <pc:sldMkLst>
          <pc:docMk/>
          <pc:sldMk cId="1002104821" sldId="264"/>
        </pc:sldMkLst>
      </pc:sldChg>
      <pc:sldChg chg="addSp delSp modSp mod ord">
        <pc:chgData name="Yusep Fathul Anwar" userId="e115eed48a4a3769" providerId="LiveId" clId="{60B3C286-911C-4833-9D0A-5A0EB69D845F}" dt="2023-01-06T14:36:42.555" v="394" actId="20577"/>
        <pc:sldMkLst>
          <pc:docMk/>
          <pc:sldMk cId="1234133501" sldId="266"/>
        </pc:sldMkLst>
        <pc:spChg chg="del mod">
          <ac:chgData name="Yusep Fathul Anwar" userId="e115eed48a4a3769" providerId="LiveId" clId="{60B3C286-911C-4833-9D0A-5A0EB69D845F}" dt="2023-01-06T14:30:21.841" v="237" actId="21"/>
          <ac:spMkLst>
            <pc:docMk/>
            <pc:sldMk cId="1234133501" sldId="266"/>
            <ac:spMk id="3" creationId="{F4461112-1314-1F15-2239-5EFCF120CB67}"/>
          </ac:spMkLst>
        </pc:spChg>
        <pc:spChg chg="add del mod">
          <ac:chgData name="Yusep Fathul Anwar" userId="e115eed48a4a3769" providerId="LiveId" clId="{60B3C286-911C-4833-9D0A-5A0EB69D845F}" dt="2023-01-06T14:36:42.555" v="394" actId="20577"/>
          <ac:spMkLst>
            <pc:docMk/>
            <pc:sldMk cId="1234133501" sldId="266"/>
            <ac:spMk id="4" creationId="{33D4406C-089C-C2FF-4CED-A1744760FE3A}"/>
          </ac:spMkLst>
        </pc:spChg>
        <pc:spChg chg="add del mod">
          <ac:chgData name="Yusep Fathul Anwar" userId="e115eed48a4a3769" providerId="LiveId" clId="{60B3C286-911C-4833-9D0A-5A0EB69D845F}" dt="2023-01-06T14:36:30.236" v="376" actId="21"/>
          <ac:spMkLst>
            <pc:docMk/>
            <pc:sldMk cId="1234133501" sldId="266"/>
            <ac:spMk id="6" creationId="{2705CC93-7672-B278-4A84-0AB0F7221F04}"/>
          </ac:spMkLst>
        </pc:spChg>
        <pc:spChg chg="add del mod">
          <ac:chgData name="Yusep Fathul Anwar" userId="e115eed48a4a3769" providerId="LiveId" clId="{60B3C286-911C-4833-9D0A-5A0EB69D845F}" dt="2023-01-06T14:36:30.236" v="376" actId="21"/>
          <ac:spMkLst>
            <pc:docMk/>
            <pc:sldMk cId="1234133501" sldId="266"/>
            <ac:spMk id="8" creationId="{1BCA0656-D7E8-AEA7-1548-22062408C833}"/>
          </ac:spMkLst>
        </pc:spChg>
        <pc:spChg chg="add del mod">
          <ac:chgData name="Yusep Fathul Anwar" userId="e115eed48a4a3769" providerId="LiveId" clId="{60B3C286-911C-4833-9D0A-5A0EB69D845F}" dt="2023-01-06T14:36:30.236" v="376" actId="21"/>
          <ac:spMkLst>
            <pc:docMk/>
            <pc:sldMk cId="1234133501" sldId="266"/>
            <ac:spMk id="10" creationId="{9645BD6E-D504-0AAE-E7AB-615D99588185}"/>
          </ac:spMkLst>
        </pc:spChg>
        <pc:spChg chg="add del mod">
          <ac:chgData name="Yusep Fathul Anwar" userId="e115eed48a4a3769" providerId="LiveId" clId="{60B3C286-911C-4833-9D0A-5A0EB69D845F}" dt="2023-01-06T14:36:30.236" v="376" actId="21"/>
          <ac:spMkLst>
            <pc:docMk/>
            <pc:sldMk cId="1234133501" sldId="266"/>
            <ac:spMk id="11" creationId="{8917821C-02B9-5DDA-A0D5-6F12AD720350}"/>
          </ac:spMkLst>
        </pc:spChg>
        <pc:graphicFrameChg chg="add del mod">
          <ac:chgData name="Yusep Fathul Anwar" userId="e115eed48a4a3769" providerId="LiveId" clId="{60B3C286-911C-4833-9D0A-5A0EB69D845F}" dt="2023-01-06T14:36:30.236" v="376" actId="21"/>
          <ac:graphicFrameMkLst>
            <pc:docMk/>
            <pc:sldMk cId="1234133501" sldId="266"/>
            <ac:graphicFrameMk id="14" creationId="{8B282638-605F-AABF-CB34-2453951B1089}"/>
          </ac:graphicFrameMkLst>
        </pc:graphicFrameChg>
        <pc:picChg chg="add del mod">
          <ac:chgData name="Yusep Fathul Anwar" userId="e115eed48a4a3769" providerId="LiveId" clId="{60B3C286-911C-4833-9D0A-5A0EB69D845F}" dt="2023-01-06T14:36:30.236" v="376" actId="21"/>
          <ac:picMkLst>
            <pc:docMk/>
            <pc:sldMk cId="1234133501" sldId="266"/>
            <ac:picMk id="5" creationId="{F31AECDF-915F-1D91-8396-391F6E55ABAE}"/>
          </ac:picMkLst>
        </pc:picChg>
      </pc:sldChg>
      <pc:sldChg chg="addSp modSp mod ord">
        <pc:chgData name="Yusep Fathul Anwar" userId="e115eed48a4a3769" providerId="LiveId" clId="{60B3C286-911C-4833-9D0A-5A0EB69D845F}" dt="2023-01-06T14:34:45.361" v="362"/>
        <pc:sldMkLst>
          <pc:docMk/>
          <pc:sldMk cId="327257719" sldId="267"/>
        </pc:sldMkLst>
        <pc:spChg chg="mod">
          <ac:chgData name="Yusep Fathul Anwar" userId="e115eed48a4a3769" providerId="LiveId" clId="{60B3C286-911C-4833-9D0A-5A0EB69D845F}" dt="2023-01-06T14:34:29.809" v="357" actId="14100"/>
          <ac:spMkLst>
            <pc:docMk/>
            <pc:sldMk cId="327257719" sldId="267"/>
            <ac:spMk id="2" creationId="{BFD7679D-DC49-184B-33D7-D460C700C85D}"/>
          </ac:spMkLst>
        </pc:spChg>
        <pc:spChg chg="mod">
          <ac:chgData name="Yusep Fathul Anwar" userId="e115eed48a4a3769" providerId="LiveId" clId="{60B3C286-911C-4833-9D0A-5A0EB69D845F}" dt="2023-01-06T14:33:50.154" v="319" actId="14100"/>
          <ac:spMkLst>
            <pc:docMk/>
            <pc:sldMk cId="327257719" sldId="267"/>
            <ac:spMk id="8" creationId="{955CC3A7-DD9A-E887-A929-DE6D4C1E47B9}"/>
          </ac:spMkLst>
        </pc:spChg>
        <pc:spChg chg="mod">
          <ac:chgData name="Yusep Fathul Anwar" userId="e115eed48a4a3769" providerId="LiveId" clId="{60B3C286-911C-4833-9D0A-5A0EB69D845F}" dt="2023-01-06T14:33:53.361" v="320" actId="14100"/>
          <ac:spMkLst>
            <pc:docMk/>
            <pc:sldMk cId="327257719" sldId="267"/>
            <ac:spMk id="17" creationId="{21A076CC-9414-293E-8AB1-B8C2EA1C5FEE}"/>
          </ac:spMkLst>
        </pc:spChg>
        <pc:spChg chg="mod">
          <ac:chgData name="Yusep Fathul Anwar" userId="e115eed48a4a3769" providerId="LiveId" clId="{60B3C286-911C-4833-9D0A-5A0EB69D845F}" dt="2023-01-06T14:33:12.956" v="314" actId="14100"/>
          <ac:spMkLst>
            <pc:docMk/>
            <pc:sldMk cId="327257719" sldId="267"/>
            <ac:spMk id="18" creationId="{871694C6-64CB-2042-D079-8D98D610EDB0}"/>
          </ac:spMkLst>
        </pc:spChg>
        <pc:spChg chg="mod">
          <ac:chgData name="Yusep Fathul Anwar" userId="e115eed48a4a3769" providerId="LiveId" clId="{60B3C286-911C-4833-9D0A-5A0EB69D845F}" dt="2023-01-06T14:33:37.659" v="316" actId="14100"/>
          <ac:spMkLst>
            <pc:docMk/>
            <pc:sldMk cId="327257719" sldId="267"/>
            <ac:spMk id="26" creationId="{FFCA4FA2-1095-105E-5606-3D90E73136C3}"/>
          </ac:spMkLst>
        </pc:spChg>
        <pc:picChg chg="add mod">
          <ac:chgData name="Yusep Fathul Anwar" userId="e115eed48a4a3769" providerId="LiveId" clId="{60B3C286-911C-4833-9D0A-5A0EB69D845F}" dt="2023-01-06T14:34:37.094" v="358" actId="1076"/>
          <ac:picMkLst>
            <pc:docMk/>
            <pc:sldMk cId="327257719" sldId="267"/>
            <ac:picMk id="4" creationId="{14701FE7-99AD-C393-277F-C605D88BC76F}"/>
          </ac:picMkLst>
        </pc:picChg>
      </pc:sldChg>
      <pc:sldChg chg="del">
        <pc:chgData name="Yusep Fathul Anwar" userId="e115eed48a4a3769" providerId="LiveId" clId="{60B3C286-911C-4833-9D0A-5A0EB69D845F}" dt="2023-01-06T14:34:55.996" v="366" actId="2696"/>
        <pc:sldMkLst>
          <pc:docMk/>
          <pc:sldMk cId="2759600390" sldId="268"/>
        </pc:sldMkLst>
      </pc:sldChg>
      <pc:sldChg chg="del">
        <pc:chgData name="Yusep Fathul Anwar" userId="e115eed48a4a3769" providerId="LiveId" clId="{60B3C286-911C-4833-9D0A-5A0EB69D845F}" dt="2023-01-06T14:34:54.269" v="365" actId="2696"/>
        <pc:sldMkLst>
          <pc:docMk/>
          <pc:sldMk cId="1445010188" sldId="279"/>
        </pc:sldMkLst>
      </pc:sldChg>
      <pc:sldChg chg="modSp mod">
        <pc:chgData name="Yusep Fathul Anwar" userId="e115eed48a4a3769" providerId="LiveId" clId="{60B3C286-911C-4833-9D0A-5A0EB69D845F}" dt="2023-01-06T14:36:03.700" v="374" actId="21"/>
        <pc:sldMkLst>
          <pc:docMk/>
          <pc:sldMk cId="3418206844" sldId="280"/>
        </pc:sldMkLst>
        <pc:spChg chg="mod">
          <ac:chgData name="Yusep Fathul Anwar" userId="e115eed48a4a3769" providerId="LiveId" clId="{60B3C286-911C-4833-9D0A-5A0EB69D845F}" dt="2023-01-06T14:35:58.354" v="372" actId="21"/>
          <ac:spMkLst>
            <pc:docMk/>
            <pc:sldMk cId="3418206844" sldId="280"/>
            <ac:spMk id="4" creationId="{90EE3569-F451-360A-870F-C2F3992E9A8C}"/>
          </ac:spMkLst>
        </pc:spChg>
        <pc:spChg chg="mod">
          <ac:chgData name="Yusep Fathul Anwar" userId="e115eed48a4a3769" providerId="LiveId" clId="{60B3C286-911C-4833-9D0A-5A0EB69D845F}" dt="2023-01-06T14:36:01.300" v="373" actId="21"/>
          <ac:spMkLst>
            <pc:docMk/>
            <pc:sldMk cId="3418206844" sldId="280"/>
            <ac:spMk id="5" creationId="{79E5D029-257A-C084-D723-B5E115AFEAF9}"/>
          </ac:spMkLst>
        </pc:spChg>
        <pc:spChg chg="mod">
          <ac:chgData name="Yusep Fathul Anwar" userId="e115eed48a4a3769" providerId="LiveId" clId="{60B3C286-911C-4833-9D0A-5A0EB69D845F}" dt="2023-01-06T14:36:03.700" v="374" actId="21"/>
          <ac:spMkLst>
            <pc:docMk/>
            <pc:sldMk cId="3418206844" sldId="280"/>
            <ac:spMk id="6" creationId="{18B697A5-63AE-CFF2-701C-13C0448CEBA9}"/>
          </ac:spMkLst>
        </pc:spChg>
      </pc:sldChg>
      <pc:sldChg chg="modSp mod">
        <pc:chgData name="Yusep Fathul Anwar" userId="e115eed48a4a3769" providerId="LiveId" clId="{60B3C286-911C-4833-9D0A-5A0EB69D845F}" dt="2023-01-06T14:35:05.147" v="370" actId="20577"/>
        <pc:sldMkLst>
          <pc:docMk/>
          <pc:sldMk cId="2577936335" sldId="281"/>
        </pc:sldMkLst>
        <pc:spChg chg="mod">
          <ac:chgData name="Yusep Fathul Anwar" userId="e115eed48a4a3769" providerId="LiveId" clId="{60B3C286-911C-4833-9D0A-5A0EB69D845F}" dt="2023-01-06T14:35:05.147" v="370" actId="20577"/>
          <ac:spMkLst>
            <pc:docMk/>
            <pc:sldMk cId="2577936335" sldId="281"/>
            <ac:spMk id="2" creationId="{34096D4E-8B4F-62B8-F551-56379B923E78}"/>
          </ac:spMkLst>
        </pc:spChg>
        <pc:spChg chg="mod">
          <ac:chgData name="Yusep Fathul Anwar" userId="e115eed48a4a3769" providerId="LiveId" clId="{60B3C286-911C-4833-9D0A-5A0EB69D845F}" dt="2023-01-06T14:35:02.545" v="368" actId="21"/>
          <ac:spMkLst>
            <pc:docMk/>
            <pc:sldMk cId="2577936335" sldId="281"/>
            <ac:spMk id="3" creationId="{FF07BEBE-18E8-4025-FF6F-EC0130CB4F22}"/>
          </ac:spMkLst>
        </pc:spChg>
      </pc:sldChg>
      <pc:sldChg chg="del">
        <pc:chgData name="Yusep Fathul Anwar" userId="e115eed48a4a3769" providerId="LiveId" clId="{60B3C286-911C-4833-9D0A-5A0EB69D845F}" dt="2023-01-06T14:34:57.042" v="367" actId="2696"/>
        <pc:sldMkLst>
          <pc:docMk/>
          <pc:sldMk cId="1164941242" sldId="282"/>
        </pc:sldMkLst>
      </pc:sldChg>
      <pc:sldChg chg="addSp modSp add mod ord">
        <pc:chgData name="Yusep Fathul Anwar" userId="e115eed48a4a3769" providerId="LiveId" clId="{60B3C286-911C-4833-9D0A-5A0EB69D845F}" dt="2023-01-06T14:24:31.142" v="201"/>
        <pc:sldMkLst>
          <pc:docMk/>
          <pc:sldMk cId="969627651" sldId="283"/>
        </pc:sldMkLst>
        <pc:spChg chg="mod">
          <ac:chgData name="Yusep Fathul Anwar" userId="e115eed48a4a3769" providerId="LiveId" clId="{60B3C286-911C-4833-9D0A-5A0EB69D845F}" dt="2023-01-06T14:24:20.480" v="198" actId="14100"/>
          <ac:spMkLst>
            <pc:docMk/>
            <pc:sldMk cId="969627651" sldId="283"/>
            <ac:spMk id="3" creationId="{79D4ADC4-01B6-AA8C-9B56-49464B100BE3}"/>
          </ac:spMkLst>
        </pc:spChg>
        <pc:picChg chg="add mod">
          <ac:chgData name="Yusep Fathul Anwar" userId="e115eed48a4a3769" providerId="LiveId" clId="{60B3C286-911C-4833-9D0A-5A0EB69D845F}" dt="2023-01-06T14:24:24.624" v="199" actId="1076"/>
          <ac:picMkLst>
            <pc:docMk/>
            <pc:sldMk cId="969627651" sldId="283"/>
            <ac:picMk id="5" creationId="{B4C0E21B-8321-1E81-B7BE-497DF6CE9FD8}"/>
          </ac:picMkLst>
        </pc:picChg>
      </pc:sldChg>
      <pc:sldChg chg="addSp delSp modSp add mod">
        <pc:chgData name="Yusep Fathul Anwar" userId="e115eed48a4a3769" providerId="LiveId" clId="{60B3C286-911C-4833-9D0A-5A0EB69D845F}" dt="2023-01-06T14:26:25.659" v="213" actId="1076"/>
        <pc:sldMkLst>
          <pc:docMk/>
          <pc:sldMk cId="952283077" sldId="284"/>
        </pc:sldMkLst>
        <pc:spChg chg="del">
          <ac:chgData name="Yusep Fathul Anwar" userId="e115eed48a4a3769" providerId="LiveId" clId="{60B3C286-911C-4833-9D0A-5A0EB69D845F}" dt="2023-01-06T14:26:05.558" v="208" actId="21"/>
          <ac:spMkLst>
            <pc:docMk/>
            <pc:sldMk cId="952283077" sldId="284"/>
            <ac:spMk id="4" creationId="{D74CC35A-169D-2E87-6515-5E6B9D8F47EF}"/>
          </ac:spMkLst>
        </pc:spChg>
        <pc:graphicFrameChg chg="mod">
          <ac:chgData name="Yusep Fathul Anwar" userId="e115eed48a4a3769" providerId="LiveId" clId="{60B3C286-911C-4833-9D0A-5A0EB69D845F}" dt="2023-01-06T14:26:25.659" v="213" actId="1076"/>
          <ac:graphicFrameMkLst>
            <pc:docMk/>
            <pc:sldMk cId="952283077" sldId="284"/>
            <ac:graphicFrameMk id="9" creationId="{599C0C9D-9A88-B612-EE50-DB2991538472}"/>
          </ac:graphicFrameMkLst>
        </pc:graphicFrameChg>
        <pc:picChg chg="del">
          <ac:chgData name="Yusep Fathul Anwar" userId="e115eed48a4a3769" providerId="LiveId" clId="{60B3C286-911C-4833-9D0A-5A0EB69D845F}" dt="2023-01-06T14:24:49.576" v="204" actId="21"/>
          <ac:picMkLst>
            <pc:docMk/>
            <pc:sldMk cId="952283077" sldId="284"/>
            <ac:picMk id="5" creationId="{B4C0E21B-8321-1E81-B7BE-497DF6CE9FD8}"/>
          </ac:picMkLst>
        </pc:picChg>
        <pc:picChg chg="add mod">
          <ac:chgData name="Yusep Fathul Anwar" userId="e115eed48a4a3769" providerId="LiveId" clId="{60B3C286-911C-4833-9D0A-5A0EB69D845F}" dt="2023-01-06T14:26:24.230" v="212" actId="1076"/>
          <ac:picMkLst>
            <pc:docMk/>
            <pc:sldMk cId="952283077" sldId="284"/>
            <ac:picMk id="7" creationId="{5648ADD5-A5AA-B65B-9865-FC62324F4F97}"/>
          </ac:picMkLst>
        </pc:picChg>
      </pc:sldChg>
      <pc:sldChg chg="addSp delSp modSp add mod">
        <pc:chgData name="Yusep Fathul Anwar" userId="e115eed48a4a3769" providerId="LiveId" clId="{60B3C286-911C-4833-9D0A-5A0EB69D845F}" dt="2023-01-06T14:27:10.557" v="220" actId="1076"/>
        <pc:sldMkLst>
          <pc:docMk/>
          <pc:sldMk cId="3592261014" sldId="285"/>
        </pc:sldMkLst>
        <pc:graphicFrameChg chg="modGraphic">
          <ac:chgData name="Yusep Fathul Anwar" userId="e115eed48a4a3769" providerId="LiveId" clId="{60B3C286-911C-4833-9D0A-5A0EB69D845F}" dt="2023-01-06T14:26:58.852" v="216" actId="14734"/>
          <ac:graphicFrameMkLst>
            <pc:docMk/>
            <pc:sldMk cId="3592261014" sldId="285"/>
            <ac:graphicFrameMk id="9" creationId="{599C0C9D-9A88-B612-EE50-DB2991538472}"/>
          </ac:graphicFrameMkLst>
        </pc:graphicFrameChg>
        <pc:picChg chg="add mod">
          <ac:chgData name="Yusep Fathul Anwar" userId="e115eed48a4a3769" providerId="LiveId" clId="{60B3C286-911C-4833-9D0A-5A0EB69D845F}" dt="2023-01-06T14:27:10.557" v="220" actId="1076"/>
          <ac:picMkLst>
            <pc:docMk/>
            <pc:sldMk cId="3592261014" sldId="285"/>
            <ac:picMk id="4" creationId="{47444594-CBFC-2555-8BB4-269F4D5F4021}"/>
          </ac:picMkLst>
        </pc:picChg>
        <pc:picChg chg="del">
          <ac:chgData name="Yusep Fathul Anwar" userId="e115eed48a4a3769" providerId="LiveId" clId="{60B3C286-911C-4833-9D0A-5A0EB69D845F}" dt="2023-01-06T14:26:35.878" v="215" actId="21"/>
          <ac:picMkLst>
            <pc:docMk/>
            <pc:sldMk cId="3592261014" sldId="285"/>
            <ac:picMk id="7" creationId="{5648ADD5-A5AA-B65B-9865-FC62324F4F9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077968509277131E-2"/>
          <c:y val="0"/>
          <c:w val="0.92437537881518628"/>
          <c:h val="0.75009331450276329"/>
        </c:manualLayout>
      </c:layout>
      <c:barChart>
        <c:barDir val="bar"/>
        <c:grouping val="clustered"/>
        <c:varyColors val="0"/>
        <c:dLbls>
          <c:showLegendKey val="0"/>
          <c:showVal val="0"/>
          <c:showCatName val="0"/>
          <c:showSerName val="0"/>
          <c:showPercent val="0"/>
          <c:showBubbleSize val="0"/>
        </c:dLbls>
        <c:gapWidth val="75"/>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numFmt formatCode="_(* #,##0.0_);_(* \(#,##0.0\);_(* &quot;-&quot;??_);_(@_)" sourceLinked="1"/>
        <c:majorTickMark val="none"/>
        <c:minorTickMark val="none"/>
        <c:tickLblPos val="nextTo"/>
        <c:spPr>
          <a:noFill/>
          <a:ln w="25400">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5064"/>
        <c:crosses val="autoZero"/>
        <c:crossBetween val="between"/>
      </c:valAx>
      <c:spPr>
        <a:noFill/>
        <a:ln>
          <a:noFill/>
        </a:ln>
        <a:effectLst/>
      </c:spPr>
    </c:plotArea>
    <c:legend>
      <c:legendPos val="b"/>
      <c:layout>
        <c:manualLayout>
          <c:xMode val="edge"/>
          <c:yMode val="edge"/>
          <c:x val="4.3518358375396048E-2"/>
          <c:y val="0.91065800605540348"/>
          <c:w val="0.24541970273187527"/>
          <c:h val="8.606224194549723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5"/>
              </a:solidFill>
              <a:latin typeface="+mn-lt"/>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endParaRPr lang="en-US" sz="1800" b="1" i="0" kern="1200" dirty="0">
            <a:solidFill>
              <a:srgbClr val="AC5B4C"/>
            </a:solidFill>
            <a:latin typeface="Gill Sans Nova" panose="020B0602020104020203" pitchFamily="34" charset="0"/>
            <a:ea typeface="+mn-ea"/>
            <a:cs typeface="Gill Sans SemiBold" panose="020B0502020104020203" pitchFamily="34" charset="-79"/>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endParaRPr lang="en-US" sz="2000" b="0" i="0" dirty="0">
            <a:latin typeface="Gill Sans Nova" panose="020B0602020104020203" pitchFamily="34" charset="0"/>
            <a:cs typeface="Gill Sans SemiBold" panose="020B0502020104020203" pitchFamily="34" charset="-79"/>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endParaRPr lang="en-US" sz="2000" b="0" i="0" dirty="0">
            <a:latin typeface="Gill Sans Nova" panose="020B0602020104020203" pitchFamily="34" charset="0"/>
            <a:cs typeface="Gill Sans SemiBold" panose="020B0502020104020203" pitchFamily="34" charset="-79"/>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endParaRPr lang="en-US" sz="2000" b="0"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endParaRPr lang="en-US" sz="2000" b="0" i="0" dirty="0">
            <a:latin typeface="Gill Sans Nova" panose="020B0602020104020203" pitchFamily="34" charset="0"/>
            <a:cs typeface="Gill Sans SemiBold" panose="020B0502020104020203" pitchFamily="34" charset="-79"/>
          </a:endParaRP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endParaRPr lang="en-US" sz="2000" b="0" i="0" dirty="0">
            <a:latin typeface="Gill Sans Nova" panose="020B0602020104020203" pitchFamily="34" charset="0"/>
            <a:cs typeface="Gill Sans SemiBold" panose="020B0502020104020203" pitchFamily="34" charset="-79"/>
          </a:endParaRP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473"/>
        <a:ext cx="2103120" cy="775145"/>
      </dsp:txXfrm>
    </dsp:sp>
    <dsp:sp modelId="{4B7883FE-9BF1-834B-9E55-433D1207CAF9}">
      <dsp:nvSpPr>
        <dsp:cNvPr id="0" name=""/>
        <dsp:cNvSpPr/>
      </dsp:nvSpPr>
      <dsp:spPr>
        <a:xfrm>
          <a:off x="2260854" y="35672"/>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35672"/>
        <a:ext cx="8254746" cy="703989"/>
      </dsp:txXfrm>
    </dsp:sp>
    <dsp:sp modelId="{F855322D-A55D-8B49-879F-C673DBB2B4C9}">
      <dsp:nvSpPr>
        <dsp:cNvPr id="0" name=""/>
        <dsp:cNvSpPr/>
      </dsp:nvSpPr>
      <dsp:spPr>
        <a:xfrm>
          <a:off x="2103120" y="73966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1550764"/>
        <a:ext cx="2103120" cy="775145"/>
      </dsp:txXfrm>
    </dsp:sp>
    <dsp:sp modelId="{DAF6D365-7021-E74E-8AD3-AB3AC6A0D057}">
      <dsp:nvSpPr>
        <dsp:cNvPr id="0" name=""/>
        <dsp:cNvSpPr/>
      </dsp:nvSpPr>
      <dsp:spPr>
        <a:xfrm>
          <a:off x="2260854" y="1585964"/>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1585964"/>
        <a:ext cx="8254746" cy="703989"/>
      </dsp:txXfrm>
    </dsp:sp>
    <dsp:sp modelId="{9071E8DC-DDBE-CD4E-9B99-FF7E5F21CEFF}">
      <dsp:nvSpPr>
        <dsp:cNvPr id="0" name=""/>
        <dsp:cNvSpPr/>
      </dsp:nvSpPr>
      <dsp:spPr>
        <a:xfrm>
          <a:off x="2103120" y="228995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endParaRPr lang="en-US" sz="1800" b="1" i="0" kern="1200" dirty="0">
            <a:solidFill>
              <a:srgbClr val="AC5B4C"/>
            </a:solidFill>
            <a:latin typeface="Gill Sans Nova" panose="020B0602020104020203" pitchFamily="34" charset="0"/>
            <a:ea typeface="+mn-ea"/>
            <a:cs typeface="Gill Sans SemiBold" panose="020B0502020104020203" pitchFamily="34" charset="-79"/>
          </a:endParaRP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0.08281</cdr:x>
      <cdr:y>0.79517</cdr:y>
    </cdr:from>
    <cdr:to>
      <cdr:x>0.23978</cdr:x>
      <cdr:y>1</cdr:y>
    </cdr:to>
    <cdr:pic>
      <cdr:nvPicPr>
        <cdr:cNvPr id="3" name="Picture 2">
          <a:extLst xmlns:a="http://schemas.openxmlformats.org/drawingml/2006/main">
            <a:ext uri="{FF2B5EF4-FFF2-40B4-BE49-F238E27FC236}">
              <a16:creationId xmlns:a16="http://schemas.microsoft.com/office/drawing/2014/main" id="{A6906FA8-35AC-4C68-F0B2-DC58BDCF32F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008059" y="4074457"/>
          <a:ext cx="1910889" cy="1049571"/>
        </a:xfrm>
        <a:prstGeom xmlns:a="http://schemas.openxmlformats.org/drawingml/2006/main" prst="rect">
          <a:avLst/>
        </a:prstGeom>
      </cdr:spPr>
    </cdr:pic>
  </cdr:relSizeAnchor>
  <cdr:relSizeAnchor xmlns:cdr="http://schemas.openxmlformats.org/drawingml/2006/chartDrawing">
    <cdr:from>
      <cdr:x>0.34026</cdr:x>
      <cdr:y>0.7923</cdr:y>
    </cdr:from>
    <cdr:to>
      <cdr:x>0.52972</cdr:x>
      <cdr:y>1</cdr:y>
    </cdr:to>
    <cdr:pic>
      <cdr:nvPicPr>
        <cdr:cNvPr id="4" name="Picture 3">
          <a:extLst xmlns:a="http://schemas.openxmlformats.org/drawingml/2006/main">
            <a:ext uri="{FF2B5EF4-FFF2-40B4-BE49-F238E27FC236}">
              <a16:creationId xmlns:a16="http://schemas.microsoft.com/office/drawing/2014/main" id="{C031935A-AE88-3972-8BE9-0D8D32F5F7D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4142196" y="4059783"/>
          <a:ext cx="2306312" cy="1064245"/>
        </a:xfrm>
        <a:prstGeom xmlns:a="http://schemas.openxmlformats.org/drawingml/2006/main" prst="rect">
          <a:avLst/>
        </a:prstGeom>
      </cdr:spPr>
    </cdr:pic>
  </cdr:relSizeAnchor>
  <cdr:relSizeAnchor xmlns:cdr="http://schemas.openxmlformats.org/drawingml/2006/chartDrawing">
    <cdr:from>
      <cdr:x>0.64165</cdr:x>
      <cdr:y>0.79517</cdr:y>
    </cdr:from>
    <cdr:to>
      <cdr:x>0.82822</cdr:x>
      <cdr:y>1</cdr:y>
    </cdr:to>
    <cdr:pic>
      <cdr:nvPicPr>
        <cdr:cNvPr id="5" name="Picture 4">
          <a:extLst xmlns:a="http://schemas.openxmlformats.org/drawingml/2006/main">
            <a:ext uri="{FF2B5EF4-FFF2-40B4-BE49-F238E27FC236}">
              <a16:creationId xmlns:a16="http://schemas.microsoft.com/office/drawing/2014/main" id="{2023DC49-04FE-20AF-753A-E106190A547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7811033" y="4074456"/>
          <a:ext cx="2271218" cy="1049572"/>
        </a:xfrm>
        <a:prstGeom xmlns:a="http://schemas.openxmlformats.org/drawingml/2006/main" prst="rect">
          <a:avLst/>
        </a:prstGeom>
      </cdr:spPr>
    </cdr:pic>
  </cdr:relSizeAnchor>
  <cdr:relSizeAnchor xmlns:cdr="http://schemas.openxmlformats.org/drawingml/2006/chartDrawing">
    <cdr:from>
      <cdr:x>0.29813</cdr:x>
      <cdr:y>0</cdr:y>
    </cdr:from>
    <cdr:to>
      <cdr:x>0.59896</cdr:x>
      <cdr:y>0.69007</cdr:y>
    </cdr:to>
    <cdr:pic>
      <cdr:nvPicPr>
        <cdr:cNvPr id="7" name="Picture 6">
          <a:extLst xmlns:a="http://schemas.openxmlformats.org/drawingml/2006/main">
            <a:ext uri="{FF2B5EF4-FFF2-40B4-BE49-F238E27FC236}">
              <a16:creationId xmlns:a16="http://schemas.microsoft.com/office/drawing/2014/main" id="{1C4C3228-4D56-1575-55A4-693E566B4F8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3629209" y="0"/>
          <a:ext cx="3662139" cy="3535914"/>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1/6/2023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429370"/>
            <a:ext cx="9144000" cy="5446644"/>
          </a:xfrm>
        </p:spPr>
        <p:txBody>
          <a:bodyPr/>
          <a:lstStyle/>
          <a:p>
            <a:br>
              <a:rPr lang="id-ID" dirty="0"/>
            </a:br>
            <a:br>
              <a:rPr lang="id-ID" dirty="0"/>
            </a:br>
            <a:br>
              <a:rPr lang="id-ID" dirty="0"/>
            </a:br>
            <a:r>
              <a:rPr lang="id-ID" dirty="0"/>
              <a:t>DASAR SISTEM KOMPUTER</a:t>
            </a:r>
            <a:br>
              <a:rPr lang="id-ID" dirty="0"/>
            </a:br>
            <a:br>
              <a:rPr lang="id-ID" dirty="0"/>
            </a:br>
            <a:r>
              <a:rPr lang="id-ID" sz="4000" dirty="0">
                <a:latin typeface="Times New Roman" panose="02020603050405020304" pitchFamily="18" charset="0"/>
                <a:cs typeface="Times New Roman" panose="02020603050405020304" pitchFamily="18" charset="0"/>
              </a:rPr>
              <a:t>Yusep Fathul Anwar</a:t>
            </a:r>
            <a:br>
              <a:rPr lang="id-ID" sz="4000" dirty="0">
                <a:latin typeface="Times New Roman" panose="02020603050405020304" pitchFamily="18" charset="0"/>
                <a:cs typeface="Times New Roman" panose="02020603050405020304" pitchFamily="18" charset="0"/>
              </a:rPr>
            </a:br>
            <a:r>
              <a:rPr lang="id-ID" sz="4000" dirty="0">
                <a:latin typeface="Times New Roman" panose="02020603050405020304" pitchFamily="18" charset="0"/>
                <a:cs typeface="Times New Roman" panose="02020603050405020304" pitchFamily="18" charset="0"/>
              </a:rPr>
              <a:t>2200018115</a:t>
            </a:r>
            <a:br>
              <a:rPr lang="id-ID" sz="4000" dirty="0">
                <a:latin typeface="Times New Roman" panose="02020603050405020304" pitchFamily="18" charset="0"/>
                <a:cs typeface="Times New Roman" panose="02020603050405020304" pitchFamily="18" charset="0"/>
              </a:rPr>
            </a:br>
            <a:br>
              <a:rPr lang="id-ID" sz="4000" dirty="0">
                <a:latin typeface="Times New Roman" panose="02020603050405020304" pitchFamily="18" charset="0"/>
                <a:cs typeface="Times New Roman" panose="02020603050405020304" pitchFamily="18" charset="0"/>
              </a:rPr>
            </a:br>
            <a:r>
              <a:rPr lang="id-ID" sz="4000" dirty="0">
                <a:latin typeface="Times New Roman" panose="02020603050405020304" pitchFamily="18" charset="0"/>
                <a:cs typeface="Times New Roman" panose="02020603050405020304" pitchFamily="18" charset="0"/>
              </a:rPr>
              <a:t>Kelas C</a:t>
            </a:r>
            <a:endParaRPr lang="en-US" sz="4000"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95416" y="4953662"/>
            <a:ext cx="12287416" cy="2655735"/>
          </a:xfrm>
        </p:spPr>
        <p:txBody>
          <a:bodyPr/>
          <a:lstStyle/>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230588"/>
            <a:ext cx="10515600" cy="848912"/>
          </a:xfrm>
        </p:spPr>
        <p:txBody>
          <a:bodyPr/>
          <a:lstStyle/>
          <a:p>
            <a:r>
              <a:rPr lang="id-ID" sz="4400" dirty="0"/>
              <a:t>Screenshot Tampilan Luaran Program</a:t>
            </a:r>
            <a:endParaRPr lang="en-US" sz="4400" dirty="0"/>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69912467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6928" y="6464808"/>
            <a:ext cx="3438144" cy="310896"/>
          </a:xfrm>
        </p:spPr>
        <p:txBody>
          <a:bodyPr/>
          <a:lstStyle/>
          <a:p>
            <a:endParaRPr lang="en-US" dirty="0"/>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endParaRPr lang="en-US" dirty="0"/>
          </a:p>
        </p:txBody>
      </p:sp>
      <p:pic>
        <p:nvPicPr>
          <p:cNvPr id="5" name="Picture 4">
            <a:extLst>
              <a:ext uri="{FF2B5EF4-FFF2-40B4-BE49-F238E27FC236}">
                <a16:creationId xmlns:a16="http://schemas.microsoft.com/office/drawing/2014/main" id="{F31AECDF-915F-1D91-8396-391F6E55ABAE}"/>
              </a:ext>
            </a:extLst>
          </p:cNvPr>
          <p:cNvPicPr>
            <a:picLocks noChangeAspect="1"/>
          </p:cNvPicPr>
          <p:nvPr/>
        </p:nvPicPr>
        <p:blipFill>
          <a:blip r:embed="rId8"/>
          <a:stretch>
            <a:fillRect/>
          </a:stretch>
        </p:blipFill>
        <p:spPr>
          <a:xfrm>
            <a:off x="2077640" y="1241029"/>
            <a:ext cx="7305730" cy="4594378"/>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214686"/>
            <a:ext cx="9144000" cy="908438"/>
          </a:xfrm>
        </p:spPr>
        <p:txBody>
          <a:bodyPr/>
          <a:lstStyle/>
          <a:p>
            <a:r>
              <a:rPr lang="id-ID" dirty="0"/>
              <a:t>Screenshot Tampilan Github</a:t>
            </a:r>
            <a:endParaRPr lang="en-US" dirty="0"/>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740470" y="3116910"/>
            <a:ext cx="984963" cy="761551"/>
          </a:xfrm>
        </p:spPr>
        <p:txBody>
          <a:bodyPr/>
          <a:lstStyle/>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flipV="1">
            <a:off x="8135813" y="2725057"/>
            <a:ext cx="1437558" cy="487269"/>
          </a:xfrm>
        </p:spPr>
        <p:txBody>
          <a:bodyPr/>
          <a:lstStyle/>
          <a:p>
            <a:endParaRPr lang="en-US" dirty="0"/>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JAN 20XX</a:t>
            </a:r>
          </a:p>
          <a:p>
            <a:pPr lvl="1"/>
            <a:r>
              <a:rPr lang="en-US" dirty="0"/>
              <a:t>coordinate e-business applications</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flipH="1" flipV="1">
            <a:off x="576071" y="6533234"/>
            <a:ext cx="54056" cy="45719"/>
          </a:xfrm>
        </p:spPr>
        <p:txBody>
          <a:bodyPr/>
          <a:lstStyle/>
          <a:p>
            <a:endParaRPr lang="en-US" dirty="0"/>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a:xfrm flipV="1">
            <a:off x="8224696" y="6430037"/>
            <a:ext cx="1495375" cy="103198"/>
          </a:xfrm>
        </p:spPr>
        <p:txBody>
          <a:bodyPr/>
          <a:lstStyle/>
          <a:p>
            <a:endParaRPr lang="en-US" dirty="0"/>
          </a:p>
        </p:txBody>
      </p:sp>
      <p:pic>
        <p:nvPicPr>
          <p:cNvPr id="4" name="Picture 3">
            <a:extLst>
              <a:ext uri="{FF2B5EF4-FFF2-40B4-BE49-F238E27FC236}">
                <a16:creationId xmlns:a16="http://schemas.microsoft.com/office/drawing/2014/main" id="{14701FE7-99AD-C393-277F-C605D88BC76F}"/>
              </a:ext>
            </a:extLst>
          </p:cNvPr>
          <p:cNvPicPr>
            <a:picLocks noChangeAspect="1"/>
          </p:cNvPicPr>
          <p:nvPr/>
        </p:nvPicPr>
        <p:blipFill>
          <a:blip r:embed="rId3"/>
          <a:stretch>
            <a:fillRect/>
          </a:stretch>
        </p:blipFill>
        <p:spPr>
          <a:xfrm>
            <a:off x="1232951" y="1307377"/>
            <a:ext cx="8817997" cy="4960123"/>
          </a:xfrm>
          <a:prstGeom prst="rect">
            <a:avLst/>
          </a:prstGeom>
        </p:spPr>
      </p:pic>
    </p:spTree>
    <p:extLst>
      <p:ext uri="{BB962C8B-B14F-4D97-AF65-F5344CB8AC3E}">
        <p14:creationId xmlns:p14="http://schemas.microsoft.com/office/powerpoint/2010/main"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id-ID" dirty="0"/>
              <a:t>T</a:t>
            </a:r>
            <a:r>
              <a:rPr lang="en-US" dirty="0"/>
              <a: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0" y="247137"/>
            <a:ext cx="12126097" cy="4258960"/>
          </a:xfrm>
        </p:spPr>
        <p:txBody>
          <a:bodyPr/>
          <a:lstStyle/>
          <a:p>
            <a:pPr algn="ctr"/>
            <a:r>
              <a:rPr lang="id-ID" sz="5400" b="1" dirty="0">
                <a:solidFill>
                  <a:schemeClr val="accent1">
                    <a:lumMod val="75000"/>
                  </a:schemeClr>
                </a:solidFill>
                <a:highlight>
                  <a:srgbClr val="5E6A76"/>
                </a:highlight>
                <a:latin typeface="Times New Roman" panose="02020603050405020304" pitchFamily="18" charset="0"/>
                <a:cs typeface="Times New Roman" panose="02020603050405020304" pitchFamily="18" charset="0"/>
              </a:rPr>
              <a:t>PROGRAM LAUNDRY BAJU</a:t>
            </a:r>
            <a:br>
              <a:rPr lang="id-ID" sz="5400" b="1" dirty="0">
                <a:solidFill>
                  <a:schemeClr val="accent1">
                    <a:lumMod val="75000"/>
                  </a:schemeClr>
                </a:solidFill>
                <a:highlight>
                  <a:srgbClr val="5E6A76"/>
                </a:highlight>
                <a:latin typeface="Times New Roman" panose="02020603050405020304" pitchFamily="18" charset="0"/>
                <a:cs typeface="Times New Roman" panose="02020603050405020304" pitchFamily="18" charset="0"/>
              </a:rPr>
            </a:br>
            <a:br>
              <a:rPr lang="id-ID" sz="5400" b="1" dirty="0">
                <a:solidFill>
                  <a:schemeClr val="accent1">
                    <a:lumMod val="75000"/>
                  </a:schemeClr>
                </a:solidFill>
                <a:highlight>
                  <a:srgbClr val="5E6A76"/>
                </a:highlight>
                <a:latin typeface="Times New Roman" panose="02020603050405020304" pitchFamily="18" charset="0"/>
                <a:cs typeface="Times New Roman" panose="02020603050405020304" pitchFamily="18" charset="0"/>
              </a:rPr>
            </a:br>
            <a:br>
              <a:rPr lang="id-ID" sz="5400" b="1" dirty="0">
                <a:solidFill>
                  <a:schemeClr val="accent1">
                    <a:lumMod val="75000"/>
                  </a:schemeClr>
                </a:solidFill>
                <a:highlight>
                  <a:srgbClr val="5E6A76"/>
                </a:highlight>
                <a:latin typeface="Times New Roman" panose="02020603050405020304" pitchFamily="18" charset="0"/>
                <a:cs typeface="Times New Roman" panose="02020603050405020304" pitchFamily="18" charset="0"/>
              </a:rPr>
            </a:br>
            <a:r>
              <a:rPr lang="id-ID" sz="2000" dirty="0">
                <a:solidFill>
                  <a:schemeClr val="accent6">
                    <a:lumMod val="10000"/>
                  </a:schemeClr>
                </a:solidFill>
                <a:highlight>
                  <a:srgbClr val="FFF4ED"/>
                </a:highlight>
                <a:latin typeface="Times New Roman" panose="02020603050405020304" pitchFamily="18" charset="0"/>
                <a:cs typeface="Times New Roman" panose="02020603050405020304" pitchFamily="18" charset="0"/>
              </a:rPr>
              <a:t>LINK GITHUB :</a:t>
            </a:r>
            <a:br>
              <a:rPr lang="id-ID" sz="2000" dirty="0">
                <a:solidFill>
                  <a:schemeClr val="accent6">
                    <a:lumMod val="10000"/>
                  </a:schemeClr>
                </a:solidFill>
                <a:highlight>
                  <a:srgbClr val="FFF4ED"/>
                </a:highlight>
                <a:latin typeface="Times New Roman" panose="02020603050405020304" pitchFamily="18" charset="0"/>
                <a:cs typeface="Times New Roman" panose="02020603050405020304" pitchFamily="18" charset="0"/>
              </a:rPr>
            </a:br>
            <a:r>
              <a:rPr lang="id-ID" sz="2000" dirty="0">
                <a:solidFill>
                  <a:schemeClr val="accent6">
                    <a:lumMod val="10000"/>
                  </a:schemeClr>
                </a:solidFill>
                <a:highlight>
                  <a:srgbClr val="FFF4ED"/>
                </a:highlight>
                <a:latin typeface="Times New Roman" panose="02020603050405020304" pitchFamily="18" charset="0"/>
                <a:cs typeface="Times New Roman" panose="02020603050405020304" pitchFamily="18" charset="0"/>
              </a:rPr>
              <a:t>https://github.com/YusepFathul/PROGRAM--LAUNDRY-BAJU.git</a:t>
            </a:r>
            <a:endParaRPr lang="en-US" sz="2000" b="1" dirty="0">
              <a:solidFill>
                <a:schemeClr val="accent6">
                  <a:lumMod val="10000"/>
                </a:schemeClr>
              </a:solidFill>
              <a:highlight>
                <a:srgbClr val="FFF4ED"/>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357286"/>
            <a:ext cx="6229530" cy="1325563"/>
          </a:xfrm>
        </p:spPr>
        <p:txBody>
          <a:bodyPr/>
          <a:lstStyle/>
          <a:p>
            <a:r>
              <a:rPr lang="id-ID" dirty="0">
                <a:solidFill>
                  <a:schemeClr val="accent6">
                    <a:lumMod val="10000"/>
                  </a:schemeClr>
                </a:solidFill>
              </a:rPr>
              <a:t>Deskripsi Aplikasi </a:t>
            </a:r>
            <a:endParaRPr lang="en-US" dirty="0">
              <a:solidFill>
                <a:schemeClr val="accent6">
                  <a:lumMod val="10000"/>
                </a:schemeClr>
              </a:solidFill>
            </a:endParaRP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769079328"/>
              </p:ext>
            </p:extLst>
          </p:nvPr>
        </p:nvGraphicFramePr>
        <p:xfrm>
          <a:off x="7791450" y="1169988"/>
          <a:ext cx="4132263" cy="3749040"/>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t>Program ini adalah program Aplikasi Laundry Baju. Aplikasi ini digunakan bagi costumer yang ingin melakukan laundry baju tapi dengan cara modern yaitu dengan menggunakan aplikasi Laundry Baju. Aplikasi ini bisa menginput nama pengguna dan no hp pengguna, dan memunculkan tampilan untuk memilih berat bajunya. Aplikasi ini dibuat dengan bahasa Assembly yang dijalankan pakai emulator yaitu Emu8086.</a:t>
                      </a:r>
                      <a:endParaRPr lang="en-US" sz="20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id-ID" dirty="0"/>
              <a:t>Fitur-Fitur Aplikasi</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id-ID" dirty="0"/>
              <a:t>Fitur-fitur Aplikasi ini antara lain :</a:t>
            </a:r>
          </a:p>
          <a:p>
            <a:endParaRPr lang="en-US" dirty="0"/>
          </a:p>
          <a:p>
            <a:r>
              <a:rPr lang="id-ID" dirty="0"/>
              <a:t>-Mendata nama costumer</a:t>
            </a:r>
          </a:p>
          <a:p>
            <a:r>
              <a:rPr lang="id-ID" dirty="0"/>
              <a:t>-Mendata no hp costumer</a:t>
            </a:r>
          </a:p>
          <a:p>
            <a:r>
              <a:rPr lang="id-ID" dirty="0"/>
              <a:t>-Memilih jenis kode yang didalamnya terdapat berat dan harga</a:t>
            </a:r>
          </a:p>
          <a:p>
            <a:r>
              <a:rPr lang="id-ID" dirty="0"/>
              <a:t>-Memunculkan harga dan berat jika telah menginput kode</a:t>
            </a:r>
          </a:p>
          <a:p>
            <a:endParaRPr lang="id-ID" dirty="0"/>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endParaRPr lang="en-US" dirty="0"/>
          </a:p>
        </p:txBody>
      </p:sp>
      <p:sp>
        <p:nvSpPr>
          <p:cNvPr id="6" name="Picture Placeholder 5">
            <a:extLst>
              <a:ext uri="{FF2B5EF4-FFF2-40B4-BE49-F238E27FC236}">
                <a16:creationId xmlns:a16="http://schemas.microsoft.com/office/drawing/2014/main" id="{C972FE7F-69AC-B64C-EEF5-45C05B332F70}"/>
              </a:ext>
            </a:extLst>
          </p:cNvPr>
          <p:cNvSpPr>
            <a:spLocks noGrp="1"/>
          </p:cNvSpPr>
          <p:nvPr>
            <p:ph type="pic" idx="1"/>
          </p:nvPr>
        </p:nvSpPr>
        <p:spPr/>
      </p:sp>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id-ID" dirty="0"/>
              <a:t>Alur Kerja</a:t>
            </a:r>
            <a:endParaRPr lang="en-US" dirty="0"/>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id-ID" dirty="0"/>
              <a:t>Pertama masukan nama costumer yang akan melakukan laundry baju.</a:t>
            </a:r>
          </a:p>
          <a:p>
            <a:endParaRPr lang="id-ID" dirty="0"/>
          </a:p>
          <a:p>
            <a:r>
              <a:rPr lang="id-ID" dirty="0"/>
              <a:t>Kedua masukan no hp costumer.</a:t>
            </a:r>
          </a:p>
          <a:p>
            <a:endParaRPr lang="id-ID" dirty="0"/>
          </a:p>
          <a:p>
            <a:r>
              <a:rPr lang="id-ID" dirty="0"/>
              <a:t>Ketiga memilih kode yang didalamnya terdapat berat dan harga laundry pakaian.</a:t>
            </a:r>
          </a:p>
          <a:p>
            <a:endParaRPr lang="id-ID" dirty="0"/>
          </a:p>
          <a:p>
            <a:r>
              <a:rPr lang="id-ID" dirty="0"/>
              <a:t>Setelah cara yang pertama, kedua, dan ketiga sudah terpenuhi maka akan muncul tampilan jenis kode dan berat pakaian serta harga laundry yang harus dibayar. </a:t>
            </a:r>
          </a:p>
          <a:p>
            <a:endParaRPr lang="id-ID" dirty="0"/>
          </a:p>
          <a:p>
            <a:r>
              <a:rPr lang="id-ID" dirty="0"/>
              <a:t> </a:t>
            </a:r>
            <a:endParaRPr lang="en-US" dirty="0"/>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endParaRPr lang="en-US" dirty="0"/>
          </a:p>
        </p:txBody>
      </p:sp>
      <p:sp>
        <p:nvSpPr>
          <p:cNvPr id="9" name="Picture Placeholder 8">
            <a:extLst>
              <a:ext uri="{FF2B5EF4-FFF2-40B4-BE49-F238E27FC236}">
                <a16:creationId xmlns:a16="http://schemas.microsoft.com/office/drawing/2014/main" id="{D70FE55E-330B-735A-7EDA-3E057A8D196F}"/>
              </a:ext>
            </a:extLst>
          </p:cNvPr>
          <p:cNvSpPr>
            <a:spLocks noGrp="1"/>
          </p:cNvSpPr>
          <p:nvPr>
            <p:ph type="pic" idx="1"/>
          </p:nvPr>
        </p:nvSpPr>
        <p:spPr/>
      </p:sp>
    </p:spTree>
    <p:extLst>
      <p:ext uri="{BB962C8B-B14F-4D97-AF65-F5344CB8AC3E}">
        <p14:creationId xmlns:p14="http://schemas.microsoft.com/office/powerpoint/2010/main" val="341820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1" y="151076"/>
            <a:ext cx="10539851" cy="845812"/>
          </a:xfrm>
        </p:spPr>
        <p:txBody>
          <a:bodyPr/>
          <a:lstStyle/>
          <a:p>
            <a:r>
              <a:rPr lang="id-ID" dirty="0">
                <a:latin typeface="Sagona Book" panose="020F0502020204030204" pitchFamily="34" charset="0"/>
              </a:rPr>
              <a:t>Rancangan / Sketsa Antar Aplikasi</a:t>
            </a:r>
            <a:endParaRPr lang="en-US" dirty="0"/>
          </a:p>
        </p:txBody>
      </p:sp>
      <p:graphicFrame>
        <p:nvGraphicFramePr>
          <p:cNvPr id="8" name="Content Placeholder 5" descr="Bar chart">
            <a:extLst>
              <a:ext uri="{FF2B5EF4-FFF2-40B4-BE49-F238E27FC236}">
                <a16:creationId xmlns:a16="http://schemas.microsoft.com/office/drawing/2014/main" id="{19FBC95D-B600-B1AC-D5BA-3F204E3FE1DF}"/>
              </a:ext>
            </a:extLst>
          </p:cNvPr>
          <p:cNvGraphicFramePr>
            <a:graphicFrameLocks noGrp="1"/>
          </p:cNvGraphicFramePr>
          <p:nvPr>
            <p:ph idx="1"/>
            <p:extLst>
              <p:ext uri="{D42A27DB-BD31-4B8C-83A1-F6EECF244321}">
                <p14:modId xmlns:p14="http://schemas.microsoft.com/office/powerpoint/2010/main" val="2549681522"/>
              </p:ext>
            </p:extLst>
          </p:nvPr>
        </p:nvGraphicFramePr>
        <p:xfrm>
          <a:off x="166977" y="1101843"/>
          <a:ext cx="12173446" cy="5124028"/>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169908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182880"/>
            <a:ext cx="10515600" cy="715617"/>
          </a:xfrm>
        </p:spPr>
        <p:txBody>
          <a:bodyPr/>
          <a:lstStyle/>
          <a:p>
            <a:r>
              <a:rPr lang="id-ID" dirty="0">
                <a:latin typeface="Sagona Book" panose="020F0502020204030204" pitchFamily="34" charset="0"/>
              </a:rPr>
              <a:t>Screenshot Coding</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nvPr>
        </p:nvGraphicFramePr>
        <p:xfrm>
          <a:off x="-96458"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endParaRPr lang="en-US" dirty="0"/>
          </a:p>
        </p:txBody>
      </p:sp>
      <p:pic>
        <p:nvPicPr>
          <p:cNvPr id="5" name="Picture 4">
            <a:extLst>
              <a:ext uri="{FF2B5EF4-FFF2-40B4-BE49-F238E27FC236}">
                <a16:creationId xmlns:a16="http://schemas.microsoft.com/office/drawing/2014/main" id="{B4C0E21B-8321-1E81-B7BE-497DF6CE9FD8}"/>
              </a:ext>
            </a:extLst>
          </p:cNvPr>
          <p:cNvPicPr>
            <a:picLocks noChangeAspect="1"/>
          </p:cNvPicPr>
          <p:nvPr/>
        </p:nvPicPr>
        <p:blipFill>
          <a:blip r:embed="rId2"/>
          <a:stretch>
            <a:fillRect/>
          </a:stretch>
        </p:blipFill>
        <p:spPr>
          <a:xfrm>
            <a:off x="2138557" y="976752"/>
            <a:ext cx="6093037" cy="5018134"/>
          </a:xfrm>
          <a:prstGeom prst="rect">
            <a:avLst/>
          </a:prstGeom>
        </p:spPr>
      </p:pic>
    </p:spTree>
    <p:extLst>
      <p:ext uri="{BB962C8B-B14F-4D97-AF65-F5344CB8AC3E}">
        <p14:creationId xmlns:p14="http://schemas.microsoft.com/office/powerpoint/2010/main" val="96962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182880"/>
            <a:ext cx="10515600" cy="715617"/>
          </a:xfrm>
        </p:spPr>
        <p:txBody>
          <a:bodyPr/>
          <a:lstStyle/>
          <a:p>
            <a:r>
              <a:rPr lang="id-ID" dirty="0">
                <a:latin typeface="Sagona Book" panose="020F0502020204030204" pitchFamily="34" charset="0"/>
              </a:rPr>
              <a:t>Screenshot Coding</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656690882"/>
              </p:ext>
            </p:extLst>
          </p:nvPr>
        </p:nvGraphicFramePr>
        <p:xfrm>
          <a:off x="-128263"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5648ADD5-A5AA-B65B-9865-FC62324F4F97}"/>
              </a:ext>
            </a:extLst>
          </p:cNvPr>
          <p:cNvPicPr>
            <a:picLocks noChangeAspect="1"/>
          </p:cNvPicPr>
          <p:nvPr/>
        </p:nvPicPr>
        <p:blipFill>
          <a:blip r:embed="rId2"/>
          <a:stretch>
            <a:fillRect/>
          </a:stretch>
        </p:blipFill>
        <p:spPr>
          <a:xfrm>
            <a:off x="2339990" y="1092630"/>
            <a:ext cx="5724621" cy="4794370"/>
          </a:xfrm>
          <a:prstGeom prst="rect">
            <a:avLst/>
          </a:prstGeom>
        </p:spPr>
      </p:pic>
    </p:spTree>
    <p:extLst>
      <p:ext uri="{BB962C8B-B14F-4D97-AF65-F5344CB8AC3E}">
        <p14:creationId xmlns:p14="http://schemas.microsoft.com/office/powerpoint/2010/main" val="95228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182880"/>
            <a:ext cx="10515600" cy="715617"/>
          </a:xfrm>
        </p:spPr>
        <p:txBody>
          <a:bodyPr/>
          <a:lstStyle/>
          <a:p>
            <a:r>
              <a:rPr lang="id-ID" dirty="0">
                <a:latin typeface="Sagona Book" panose="020F0502020204030204" pitchFamily="34" charset="0"/>
              </a:rPr>
              <a:t>Screenshot Coding</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4262112787"/>
              </p:ext>
            </p:extLst>
          </p:nvPr>
        </p:nvGraphicFramePr>
        <p:xfrm>
          <a:off x="-128263"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1984940">
                  <a:extLst>
                    <a:ext uri="{9D8B030D-6E8A-4147-A177-3AD203B41FA5}">
                      <a16:colId xmlns:a16="http://schemas.microsoft.com/office/drawing/2014/main" val="2660631934"/>
                    </a:ext>
                  </a:extLst>
                </a:gridCol>
                <a:gridCol w="2157594">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endParaRPr lang="en-US" dirty="0"/>
          </a:p>
        </p:txBody>
      </p:sp>
      <p:pic>
        <p:nvPicPr>
          <p:cNvPr id="4" name="Picture 3">
            <a:extLst>
              <a:ext uri="{FF2B5EF4-FFF2-40B4-BE49-F238E27FC236}">
                <a16:creationId xmlns:a16="http://schemas.microsoft.com/office/drawing/2014/main" id="{47444594-CBFC-2555-8BB4-269F4D5F4021}"/>
              </a:ext>
            </a:extLst>
          </p:cNvPr>
          <p:cNvPicPr>
            <a:picLocks noChangeAspect="1"/>
          </p:cNvPicPr>
          <p:nvPr/>
        </p:nvPicPr>
        <p:blipFill>
          <a:blip r:embed="rId2"/>
          <a:stretch>
            <a:fillRect/>
          </a:stretch>
        </p:blipFill>
        <p:spPr>
          <a:xfrm>
            <a:off x="2680103" y="1071949"/>
            <a:ext cx="5684670" cy="5043140"/>
          </a:xfrm>
          <a:prstGeom prst="rect">
            <a:avLst/>
          </a:prstGeom>
        </p:spPr>
      </p:pic>
    </p:spTree>
    <p:extLst>
      <p:ext uri="{BB962C8B-B14F-4D97-AF65-F5344CB8AC3E}">
        <p14:creationId xmlns:p14="http://schemas.microsoft.com/office/powerpoint/2010/main" val="3592261014"/>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{03F665C0-15E2-47CC-9533-C9C51FE5D2C4}tf11964407_win32</Template>
  <TotalTime>60</TotalTime>
  <Words>226</Words>
  <Application>Microsoft Office PowerPoint</Application>
  <PresentationFormat>Widescreen</PresentationFormat>
  <Paragraphs>33</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Nova</vt:lpstr>
      <vt:lpstr>Gill Sans Nova Light</vt:lpstr>
      <vt:lpstr>Sagona Book</vt:lpstr>
      <vt:lpstr>Times New Roman</vt:lpstr>
      <vt:lpstr>Office Theme</vt:lpstr>
      <vt:lpstr>   DASAR SISTEM KOMPUTER  Yusep Fathul Anwar 2200018115  Kelas C</vt:lpstr>
      <vt:lpstr>PROGRAM LAUNDRY BAJU   LINK GITHUB : https://github.com/YusepFathul/PROGRAM--LAUNDRY-BAJU.git</vt:lpstr>
      <vt:lpstr>Deskripsi Aplikasi </vt:lpstr>
      <vt:lpstr>Fitur-Fitur Aplikasi</vt:lpstr>
      <vt:lpstr>Alur Kerja</vt:lpstr>
      <vt:lpstr>Rancangan / Sketsa Antar Aplikasi</vt:lpstr>
      <vt:lpstr>Screenshot Coding</vt:lpstr>
      <vt:lpstr>Screenshot Coding</vt:lpstr>
      <vt:lpstr>Screenshot Coding</vt:lpstr>
      <vt:lpstr>Screenshot Tampilan Luaran Program</vt:lpstr>
      <vt:lpstr>Screenshot Tampilan Github</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DASAR SISTEM KOMPUTER  Yusep Fathul Anwar 2200018115  Kelas C</dc:title>
  <dc:creator>Yusep Fathul Anwar</dc:creator>
  <cp:lastModifiedBy>Yusep Fathul Anwar</cp:lastModifiedBy>
  <cp:revision>1</cp:revision>
  <dcterms:created xsi:type="dcterms:W3CDTF">2023-01-06T04:18:01Z</dcterms:created>
  <dcterms:modified xsi:type="dcterms:W3CDTF">2023-01-06T14:36:47Z</dcterms:modified>
</cp:coreProperties>
</file>