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BM Plex Sans KR SemiBold"/>
      <p:regular r:id="rId19"/>
      <p:bold r:id="rId20"/>
    </p:embeddedFont>
    <p:embeddedFont>
      <p:font typeface="IBM Plex Sans KR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KRSemiBold-bold.fntdata"/><Relationship Id="rId11" Type="http://schemas.openxmlformats.org/officeDocument/2006/relationships/slide" Target="slides/slide6.xml"/><Relationship Id="rId22" Type="http://schemas.openxmlformats.org/officeDocument/2006/relationships/font" Target="fonts/IBMPlexSansKR-bold.fntdata"/><Relationship Id="rId10" Type="http://schemas.openxmlformats.org/officeDocument/2006/relationships/slide" Target="slides/slide5.xml"/><Relationship Id="rId21" Type="http://schemas.openxmlformats.org/officeDocument/2006/relationships/font" Target="fonts/IBMPlexSansKR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KRSemiBol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d62e5857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d62e5857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d62e5857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d62e5857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d62e5857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d62e5857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f292189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f292189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62e5857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62e5857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62e585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62e585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62e5857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62e5857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62e5857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62e5857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d62e5857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d62e5857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d62e5857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d62e5857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d62e5857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d62e5857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d62e5857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d62e5857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Relationship Id="rId4" Type="http://schemas.openxmlformats.org/officeDocument/2006/relationships/hyperlink" Target="https://ko.wikipedia.org/wiki/%EC%97%90%EB%9D%BC%ED%86%A0%EC%8A%A4%ED%85%8C%EB%84%A4%EC%8A%A4%EC%9D%98_%EC%B2%B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Yush1nk1m/cppctl/blob/main/ch01/eratos.cp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Yush1nk1m/cppctl/blob/main/ch01/gcd.cp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Yush1nk1m/cppctl/blob/main/ch01/lcm.cp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C++ for Coding Test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Chapter 01. 정수론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소수를 판별하는 방법: 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에라토스테네스의 체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pic>
        <p:nvPicPr>
          <p:cNvPr id="109" name="Google Shape;109;p22" title="Sieve_of_Eratosthenes_animatio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1178000"/>
            <a:ext cx="423862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/>
          <p:nvPr/>
        </p:nvSpPr>
        <p:spPr>
          <a:xfrm>
            <a:off x="2452675" y="4692725"/>
            <a:ext cx="4238700" cy="3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이미지 출처: </a:t>
            </a:r>
            <a:r>
              <a:rPr lang="ko" sz="1900" u="sng">
                <a:solidFill>
                  <a:schemeClr val="lt1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1900">
              <a:solidFill>
                <a:schemeClr val="lt1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소수를 판별하는 방법: 에라토스테네스의 체 ★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311700" y="1765575"/>
            <a:ext cx="8520600" cy="143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실습자료: </a:t>
            </a:r>
            <a:r>
              <a:rPr lang="ko" sz="2700" u="sng">
                <a:solidFill>
                  <a:srgbClr val="1155CC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eratos.cpp</a:t>
            </a:r>
            <a:endParaRPr sz="2700">
              <a:solidFill>
                <a:srgbClr val="1155CC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소수를 판별하는 방법: 에라토스테네스의 체 ★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50" y="1913050"/>
            <a:ext cx="6048701" cy="1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연습문제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311700" y="1128700"/>
            <a:ext cx="8520600" cy="368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백준 ‘단계별로 풀어보기’ - ‘약수, 배수와 소수 2’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추천문제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13241 [최소공배수]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2485 [가로수]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1929 [소수 구하기]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4948 [베르트랑 공준]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17103 [골드바흐 파티션]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목차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BM Plex Sans KR"/>
              <a:buAutoNum type="arabicPeriod"/>
            </a:pPr>
            <a:r>
              <a:rPr lang="ko" sz="2000">
                <a:latin typeface="IBM Plex Sans KR"/>
                <a:ea typeface="IBM Plex Sans KR"/>
                <a:cs typeface="IBM Plex Sans KR"/>
                <a:sym typeface="IBM Plex Sans KR"/>
              </a:rPr>
              <a:t>두 수의 최대공약수를 구하는 방법</a:t>
            </a:r>
            <a:endParaRPr sz="20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BM Plex Sans KR"/>
              <a:buAutoNum type="arabicPeriod"/>
            </a:pPr>
            <a:r>
              <a:rPr lang="ko" sz="2000">
                <a:latin typeface="IBM Plex Sans KR"/>
                <a:ea typeface="IBM Plex Sans KR"/>
                <a:cs typeface="IBM Plex Sans KR"/>
                <a:sym typeface="IBM Plex Sans KR"/>
              </a:rPr>
              <a:t>두 수의 최소공배수를 구하는 방법</a:t>
            </a:r>
            <a:endParaRPr sz="20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BM Plex Sans KR"/>
              <a:buAutoNum type="arabicPeriod"/>
            </a:pPr>
            <a:r>
              <a:rPr lang="ko" sz="2000">
                <a:latin typeface="IBM Plex Sans KR"/>
                <a:ea typeface="IBM Plex Sans KR"/>
                <a:cs typeface="IBM Plex Sans KR"/>
                <a:sym typeface="IBM Plex Sans KR"/>
              </a:rPr>
              <a:t>소수를 판별하는 방법</a:t>
            </a:r>
            <a:endParaRPr sz="20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BM Plex Sans KR"/>
              <a:buAutoNum type="arabicPeriod"/>
            </a:pPr>
            <a:r>
              <a:rPr lang="ko" sz="2000">
                <a:latin typeface="IBM Plex Sans KR"/>
                <a:ea typeface="IBM Plex Sans KR"/>
                <a:cs typeface="IBM Plex Sans KR"/>
                <a:sym typeface="IBM Plex Sans KR"/>
              </a:rPr>
              <a:t>연습문제</a:t>
            </a:r>
            <a:endParaRPr sz="200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두 수의 최대공약수를 구하는 방법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651750" y="1726650"/>
            <a:ext cx="7840500" cy="16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최대공약수</a:t>
            </a:r>
            <a:endParaRPr sz="39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(Greatest Common Divisor; GCD)</a:t>
            </a:r>
            <a:endParaRPr sz="39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두 수의 최대공약수를 구하는 방법: 유클리드 호제법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311700" y="1765575"/>
            <a:ext cx="8520600" cy="143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임의의 </a:t>
            </a:r>
            <a:r>
              <a:rPr lang="ko" sz="2700">
                <a:solidFill>
                  <a:srgbClr val="FF0000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두 자연수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 a, b(a &gt; b)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와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 r(= a % b) 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에 대해</a:t>
            </a:r>
            <a:endParaRPr sz="27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FF0000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gcd(a, b) == gcd(b, r)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이 성립한다.</a:t>
            </a:r>
            <a:endParaRPr sz="27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두 수의 최대공약수를 구하는 방법: 유클리드 호제법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11700" y="1765575"/>
            <a:ext cx="8520600" cy="143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실습자료: </a:t>
            </a:r>
            <a:r>
              <a:rPr lang="ko" sz="2700" u="sng">
                <a:solidFill>
                  <a:srgbClr val="1155CC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gcd.cpp</a:t>
            </a:r>
            <a:endParaRPr sz="2700">
              <a:solidFill>
                <a:srgbClr val="1155CC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두 수의 최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소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공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배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수를 구하는 방법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651750" y="1726650"/>
            <a:ext cx="7840500" cy="16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최</a:t>
            </a: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소</a:t>
            </a: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공</a:t>
            </a: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배</a:t>
            </a: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수</a:t>
            </a:r>
            <a:endParaRPr sz="39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(Least Common Multiple; LCM)</a:t>
            </a:r>
            <a:endParaRPr sz="39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두 수의 최소공배수를 구하는 방법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311700" y="1765575"/>
            <a:ext cx="8520600" cy="143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임의의 </a:t>
            </a:r>
            <a:r>
              <a:rPr lang="ko" sz="2700">
                <a:solidFill>
                  <a:srgbClr val="FF0000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두 자연수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 a, b에 대해</a:t>
            </a:r>
            <a:endParaRPr sz="27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FF0000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lcm(a, b) == a * b / gcd(a, b)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 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이 성립한다.</a:t>
            </a:r>
            <a:endParaRPr sz="27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두 수의 최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소공배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수를 구하는 방법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11700" y="1765575"/>
            <a:ext cx="8520600" cy="143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실습자료: </a:t>
            </a:r>
            <a:r>
              <a:rPr lang="ko" sz="2700" u="sng">
                <a:solidFill>
                  <a:srgbClr val="1155CC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lcm.cpp</a:t>
            </a:r>
            <a:endParaRPr sz="2700">
              <a:solidFill>
                <a:srgbClr val="1155CC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소수를 판별하는 방법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651750" y="1726650"/>
            <a:ext cx="7840500" cy="16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소</a:t>
            </a: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수(Prime number)</a:t>
            </a:r>
            <a:endParaRPr sz="39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