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98F9-4ADA-4B51-B6CC-F76EAD98554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CB03-436C-4D8F-97DD-0E8CF3A0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A104-0C0B-4348-9A89-F5D228FCF8A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yuanli@microsoft.com" TargetMode="External"/><Relationship Id="rId3" Type="http://schemas.openxmlformats.org/officeDocument/2006/relationships/hyperlink" Target="mailto:dongl@microsoft.com" TargetMode="External"/><Relationship Id="rId7" Type="http://schemas.openxmlformats.org/officeDocument/2006/relationships/hyperlink" Target="mailto:wen@microsof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peng@microsoft.com" TargetMode="External"/><Relationship Id="rId5" Type="http://schemas.openxmlformats.org/officeDocument/2006/relationships/hyperlink" Target="mailto:haiwa@microsoft.com" TargetMode="External"/><Relationship Id="rId10" Type="http://schemas.openxmlformats.org/officeDocument/2006/relationships/hyperlink" Target="mailto:zhiya@microsoft.com" TargetMode="External"/><Relationship Id="rId4" Type="http://schemas.openxmlformats.org/officeDocument/2006/relationships/hyperlink" Target="mailto:kelloggpeng@live.cn" TargetMode="External"/><Relationship Id="rId9" Type="http://schemas.openxmlformats.org/officeDocument/2006/relationships/hyperlink" Target="mailto:yucca@microsoft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shanCao/AnimalLabel/blob/master/CNTK/TransferLearning/TransferLearningP.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ntkazuretutorial0120171207.azurewebsites.net/api/values" TargetMode="External"/><Relationship Id="rId4" Type="http://schemas.openxmlformats.org/officeDocument/2006/relationships/hyperlink" Target="https://github.com/YushanCao/AnimalLabel/blob/master/CNTK/TransferLearning/tnc_label_evaluate.p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shanCao/AnimalLabel/blob/master/CNTK/TransferLearning/TransferLearningP.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ntkazuretutorial0120171207.azurewebsites.net/api/values" TargetMode="External"/><Relationship Id="rId4" Type="http://schemas.openxmlformats.org/officeDocument/2006/relationships/hyperlink" Target="https://docs.microsoft.com/en-us/cognitive-toolkit/Evaluate-a-model-in-an-Azure-Web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TNC AI</a:t>
            </a:r>
            <a:br>
              <a:rPr lang="en-US" dirty="0"/>
            </a:br>
            <a:r>
              <a:rPr lang="en-US" sz="4800" dirty="0"/>
              <a:t>Task B – Deep Learning w/ CNTK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2017/12/08</a:t>
            </a:r>
            <a:endParaRPr lang="en-US" dirty="0"/>
          </a:p>
          <a:p>
            <a:endParaRPr lang="en-US" dirty="0"/>
          </a:p>
          <a:p>
            <a:r>
              <a:rPr lang="en-US" dirty="0"/>
              <a:t>CNTK Task Team</a:t>
            </a:r>
          </a:p>
        </p:txBody>
      </p:sp>
    </p:spTree>
    <p:extLst>
      <p:ext uri="{BB962C8B-B14F-4D97-AF65-F5344CB8AC3E}">
        <p14:creationId xmlns:p14="http://schemas.microsoft.com/office/powerpoint/2010/main" val="9405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Team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78994"/>
              </p:ext>
            </p:extLst>
          </p:nvPr>
        </p:nvGraphicFramePr>
        <p:xfrm>
          <a:off x="1702816" y="1963250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87749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319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Dong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dongl@microsoft.com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4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Feifei</a:t>
                      </a:r>
                      <a:r>
                        <a:rPr lang="en-US" baseline="0" dirty="0"/>
                        <a:t> Peng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kelloggpeng@live.cn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Haizhou</a:t>
                      </a:r>
                      <a:r>
                        <a:rPr lang="en-US" baseline="0" dirty="0"/>
                        <a:t> 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haiwa@microsoft.com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3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 Peng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shpeng@microsoft.com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7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Wenlong 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wen@microsoft.com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1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Yuan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yuanli@microsoft.com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5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Yushan 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yucca@microsoft.com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6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Zhimin Yao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/>
                        </a:rPr>
                        <a:t>zhiya@microsoft.com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0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9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Status </a:t>
            </a:r>
            <a:r>
              <a:rPr lang="en-US" dirty="0" smtClean="0"/>
              <a:t>2017/12/08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53508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Train the model - </a:t>
            </a:r>
            <a:r>
              <a:rPr lang="en-US" dirty="0" smtClean="0">
                <a:hlinkClick r:id="rId3"/>
              </a:rPr>
              <a:t>TransferLearningP.py</a:t>
            </a:r>
            <a:r>
              <a:rPr lang="en-US" dirty="0" smtClean="0"/>
              <a:t>   Requires GPU</a:t>
            </a:r>
            <a:endParaRPr lang="en-US" dirty="0"/>
          </a:p>
          <a:p>
            <a:pPr lvl="1"/>
            <a:r>
              <a:rPr lang="en-US" dirty="0" smtClean="0"/>
              <a:t>Load a pre-trained </a:t>
            </a:r>
            <a:r>
              <a:rPr lang="en-US" dirty="0"/>
              <a:t>network </a:t>
            </a:r>
            <a:r>
              <a:rPr lang="en-US" dirty="0" smtClean="0"/>
              <a:t>ResNet18_ImageNet_CNTK.model</a:t>
            </a:r>
          </a:p>
          <a:p>
            <a:pPr lvl="1"/>
            <a:r>
              <a:rPr lang="en-US" dirty="0" smtClean="0"/>
              <a:t>Replace the last layer w/ a dense layer</a:t>
            </a:r>
          </a:p>
          <a:p>
            <a:pPr lvl="1"/>
            <a:r>
              <a:rPr lang="en-US" dirty="0" smtClean="0"/>
              <a:t>Feed the training set into the network</a:t>
            </a:r>
          </a:p>
          <a:p>
            <a:pPr lvl="1"/>
            <a:r>
              <a:rPr lang="en-US" dirty="0" smtClean="0"/>
              <a:t>Minimize loss function</a:t>
            </a:r>
          </a:p>
          <a:p>
            <a:pPr lvl="1"/>
            <a:r>
              <a:rPr lang="en-US" dirty="0" smtClean="0"/>
              <a:t>Saved the model (network and weights) to </a:t>
            </a:r>
            <a:r>
              <a:rPr lang="en-US" dirty="0" err="1" smtClean="0"/>
              <a:t>TransferLearning.model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dirty="0"/>
              <a:t>the model </a:t>
            </a:r>
            <a:r>
              <a:rPr lang="en-US" dirty="0" smtClean="0"/>
              <a:t>– </a:t>
            </a:r>
            <a:r>
              <a:rPr lang="en-US" dirty="0" smtClean="0">
                <a:hlinkClick r:id="rId4"/>
              </a:rPr>
              <a:t>tnc_label_evaluate.py</a:t>
            </a:r>
            <a:r>
              <a:rPr lang="en-US" dirty="0" smtClean="0"/>
              <a:t>   Can run on CPU-only</a:t>
            </a:r>
            <a:endParaRPr lang="en-US" dirty="0"/>
          </a:p>
          <a:p>
            <a:pPr lvl="1"/>
            <a:r>
              <a:rPr lang="en-US" dirty="0"/>
              <a:t>Load </a:t>
            </a:r>
            <a:r>
              <a:rPr lang="en-US" dirty="0" smtClean="0"/>
              <a:t>the saved model from </a:t>
            </a:r>
            <a:r>
              <a:rPr lang="en-US" dirty="0" err="1" smtClean="0"/>
              <a:t>TransferLearning.model</a:t>
            </a:r>
            <a:r>
              <a:rPr lang="en-US" dirty="0" smtClean="0"/>
              <a:t> (our trained model)</a:t>
            </a:r>
            <a:endParaRPr lang="en-US" dirty="0"/>
          </a:p>
          <a:p>
            <a:pPr lvl="1"/>
            <a:r>
              <a:rPr lang="en-US" dirty="0" smtClean="0"/>
              <a:t>Feed one image file into the model</a:t>
            </a:r>
            <a:endParaRPr lang="en-US" dirty="0"/>
          </a:p>
          <a:p>
            <a:pPr lvl="1"/>
            <a:r>
              <a:rPr lang="en-US" dirty="0" smtClean="0"/>
              <a:t>Save predictions to EvalOutput.txt </a:t>
            </a:r>
            <a:r>
              <a:rPr lang="en-US" dirty="0" smtClean="0"/>
              <a:t>file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Publish Web API and the model to Azure App Service</a:t>
            </a:r>
          </a:p>
          <a:p>
            <a:pPr lvl="1"/>
            <a:r>
              <a:rPr lang="en-US" dirty="0" smtClean="0"/>
              <a:t>Created a ASP Web API wrapper for </a:t>
            </a:r>
            <a:r>
              <a:rPr lang="en-US" smtClean="0"/>
              <a:t>the model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http://cntkazuretutorial0120171207.azurewebsites.net/api/values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Status </a:t>
            </a:r>
            <a:r>
              <a:rPr lang="en-US" dirty="0" smtClean="0"/>
              <a:t>2017/12/08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505" y="1705247"/>
            <a:ext cx="2427316" cy="3574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3112" y="2579007"/>
            <a:ext cx="2119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 the </a:t>
            </a:r>
            <a:r>
              <a:rPr lang="en-US" dirty="0" smtClean="0"/>
              <a:t>model</a:t>
            </a:r>
          </a:p>
          <a:p>
            <a:r>
              <a:rPr lang="en-US" dirty="0" smtClean="0">
                <a:hlinkClick r:id="rId3"/>
              </a:rPr>
              <a:t>TransferLearningP.py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583" y="4763193"/>
            <a:ext cx="1218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Local GPUs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4552007" y="2006931"/>
            <a:ext cx="2585910" cy="153785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3992" y="2535326"/>
            <a:ext cx="2401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TransferLearning.model</a:t>
            </a:r>
            <a:endParaRPr lang="en-US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2872308" y="2311258"/>
            <a:ext cx="1606376" cy="53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72308" y="2846755"/>
            <a:ext cx="137569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Save the network and</a:t>
            </a:r>
          </a:p>
          <a:p>
            <a:r>
              <a:rPr lang="en-US" sz="1050" dirty="0" smtClean="0"/>
              <a:t>learned parameters </a:t>
            </a:r>
          </a:p>
          <a:p>
            <a:r>
              <a:rPr lang="en-US" sz="1050" dirty="0" smtClean="0"/>
              <a:t>to a CNTK model 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44133" y="1705247"/>
            <a:ext cx="2583025" cy="4406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9720" y="3763918"/>
            <a:ext cx="2606955" cy="2198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04735" y="4344173"/>
            <a:ext cx="24019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ASP.NET Web API</a:t>
            </a:r>
            <a:endParaRPr lang="en-US" dirty="0" smtClean="0"/>
          </a:p>
          <a:p>
            <a:r>
              <a:rPr lang="en-US" dirty="0" smtClean="0"/>
              <a:t>Wrapper for</a:t>
            </a:r>
          </a:p>
          <a:p>
            <a:r>
              <a:rPr lang="en-US" dirty="0" err="1" smtClean="0"/>
              <a:t>TransferLearning.model</a:t>
            </a:r>
            <a:endParaRPr lang="en-US" dirty="0" smtClean="0"/>
          </a:p>
        </p:txBody>
      </p:sp>
      <p:sp>
        <p:nvSpPr>
          <p:cNvPr id="16" name="Right Arrow 15"/>
          <p:cNvSpPr/>
          <p:nvPr/>
        </p:nvSpPr>
        <p:spPr>
          <a:xfrm>
            <a:off x="7303225" y="2776210"/>
            <a:ext cx="2048924" cy="37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276501" y="4075113"/>
            <a:ext cx="2075648" cy="37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91398" y="3331317"/>
            <a:ext cx="1526380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Publish the web API </a:t>
            </a:r>
          </a:p>
          <a:p>
            <a:r>
              <a:rPr lang="en-US" sz="1050" dirty="0" smtClean="0"/>
              <a:t>(including the model) to </a:t>
            </a:r>
          </a:p>
          <a:p>
            <a:r>
              <a:rPr lang="en-US" sz="1050" dirty="0" smtClean="0"/>
              <a:t>Azure App 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97676" y="4918673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CPU-Only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96349" y="5487320"/>
            <a:ext cx="187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Azure App Service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992118" y="2803780"/>
            <a:ext cx="1670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TNC Label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5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193</Words>
  <Application>Microsoft Office PowerPoint</Application>
  <PresentationFormat>Widescreen</PresentationFormat>
  <Paragraphs>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TNC AI Task B – Deep Learning w/ CNTK</vt:lpstr>
      <vt:lpstr>Task B CNTK – Project Team</vt:lpstr>
      <vt:lpstr>Task B CNTK – Project Status 2017/12/08</vt:lpstr>
      <vt:lpstr>Task B CNTK – Project Status 2017/12/08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Yushan Cao</dc:creator>
  <cp:lastModifiedBy>Yushan Cao</cp:lastModifiedBy>
  <cp:revision>98</cp:revision>
  <dcterms:created xsi:type="dcterms:W3CDTF">2017-10-30T22:04:40Z</dcterms:created>
  <dcterms:modified xsi:type="dcterms:W3CDTF">2017-12-07T20:48:23Z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yuca@microsoft.com</vt:lpwstr>
  </property>
  <property fmtid="{D5CDD505-2E9C-101B-9397-08002B2CF9AE}" pid="5" name="MSIP_Label_f42aa342-8706-4288-bd11-ebb85995028c_SetDate">
    <vt:lpwstr>2017-10-30T22:04:44.1576524Z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