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2" r:id="rId3"/>
    <p:sldId id="273" r:id="rId4"/>
    <p:sldId id="274" r:id="rId5"/>
    <p:sldId id="288" r:id="rId6"/>
    <p:sldId id="289" r:id="rId7"/>
    <p:sldId id="290" r:id="rId8"/>
    <p:sldId id="276" r:id="rId9"/>
    <p:sldId id="287" r:id="rId10"/>
    <p:sldId id="278" r:id="rId11"/>
    <p:sldId id="275" r:id="rId12"/>
    <p:sldId id="280" r:id="rId13"/>
    <p:sldId id="281" r:id="rId14"/>
    <p:sldId id="279" r:id="rId15"/>
    <p:sldId id="277" r:id="rId16"/>
    <p:sldId id="282" r:id="rId17"/>
    <p:sldId id="286" r:id="rId18"/>
    <p:sldId id="285" r:id="rId19"/>
    <p:sldId id="291" r:id="rId20"/>
    <p:sldId id="292" r:id="rId21"/>
    <p:sldId id="293" r:id="rId22"/>
    <p:sldId id="29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598F9-4ADA-4B51-B6CC-F76EAD98554E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BCB03-436C-4D8F-97DD-0E8CF3A00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0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65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07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64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82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90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58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5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73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95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59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90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52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41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659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54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3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00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24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3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43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84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0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9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8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6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1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0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3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0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7A104-0C0B-4348-9A89-F5D228FCF8A6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7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ognitive-toolkit/evaluate-a-model-in-an-azure-webap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ognitive-toolkit/cntk-eval-exampl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hyperlink" Target="https://docs.microsoft.com/en-us/cognitive-toolkit/troubleshoot-cnt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ognitive-toolkit/Evaluate-a-model-in-an-Azure-WebAp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ognitive-toolkit/Evaluate-a-model-in-an-Azure-WebAp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WebAPI_Files_Needed_to_published_to_Azure_Web_App.tx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shanCao/AnimalLabel/blob/master/CNTK/TransferLearning/TNC_TransferLearning.p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ncanimallabel.azurewebsites.net/api/labels" TargetMode="External"/><Relationship Id="rId4" Type="http://schemas.openxmlformats.org/officeDocument/2006/relationships/hyperlink" Target="https://docs.microsoft.com/en-us/cognitive-toolkit/Evaluate-a-model-in-an-Azure-WebAp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ncanimallabelwebapi.azurewebsites.net/api/Predi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qq.blob.core.windows.net/mycontainer/IMAG0005.JPG" TargetMode="External"/><Relationship Id="rId4" Type="http://schemas.openxmlformats.org/officeDocument/2006/relationships/hyperlink" Target="https://southcentralus.dev.cognitive.microsoft.com/docs/services/57982f59b5964e36841e22dfbfe78fc1/operations/5a3044f608fa5e06b890f16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web-api/overview/data/using-web-api-with-entity-framework/part-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web-api/overview/data/using-web-api-with-entity-framework/part-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web-api/overview/data/using-web-api-with-entity-framework/part-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web-api/overview/data/using-web-api-with-entity-framework/part-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p.net/web-api/overview/getting-started-with-aspnet-web-ap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cognitive-toolkit/evaluate-a-model-in-an-azure-web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TNC AI</a:t>
            </a:r>
            <a:br>
              <a:rPr lang="en-US" dirty="0"/>
            </a:br>
            <a:r>
              <a:rPr lang="en-US" sz="4800" dirty="0"/>
              <a:t>Task B – Deep Learning w/ CNTK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2018/07/08</a:t>
            </a:r>
          </a:p>
          <a:p>
            <a:endParaRPr lang="en-US" dirty="0"/>
          </a:p>
          <a:p>
            <a:r>
              <a:rPr lang="en-US" dirty="0"/>
              <a:t>CNTK Task Team</a:t>
            </a:r>
          </a:p>
        </p:txBody>
      </p:sp>
    </p:spTree>
    <p:extLst>
      <p:ext uri="{BB962C8B-B14F-4D97-AF65-F5344CB8AC3E}">
        <p14:creationId xmlns:p14="http://schemas.microsoft.com/office/powerpoint/2010/main" val="94050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Ensure to configure the project to use 64-bit IIS Express</a:t>
            </a:r>
          </a:p>
          <a:p>
            <a:pPr lvl="1"/>
            <a:r>
              <a:rPr lang="en-US" sz="1600" dirty="0">
                <a:hlinkClick r:id="rId3"/>
              </a:rPr>
              <a:t>https://docs.microsoft.com/en-us/cognitive-toolkit/evaluate-a-model-in-an-azure-webapi</a:t>
            </a:r>
            <a:endParaRPr lang="en-US" sz="1600" dirty="0"/>
          </a:p>
          <a:p>
            <a:pPr lvl="1"/>
            <a:r>
              <a:rPr lang="en-US" sz="1600" dirty="0"/>
              <a:t>CNTK requires a 64-bit runtime environment. Make sure in the Configuration Manager that the project is compiled for the x64 platform. In addition, the </a:t>
            </a:r>
            <a:r>
              <a:rPr lang="en-US" sz="1600" dirty="0" err="1"/>
              <a:t>WebApi</a:t>
            </a:r>
            <a:r>
              <a:rPr lang="en-US" sz="1600" dirty="0"/>
              <a:t> we are creating has to be hosted in a 64-bit instance of IIS. You can enforce this by selecting "Use 64 bit version of IIS Express for web sites and projects" Tools -&gt; Options -&gt; Project and Solutions -&gt; </a:t>
            </a:r>
            <a:r>
              <a:rPr lang="en-US" sz="1600" dirty="0" err="1"/>
              <a:t>WebProjects</a:t>
            </a:r>
            <a:endParaRPr lang="en-US" sz="1600" dirty="0"/>
          </a:p>
          <a:p>
            <a:pPr lvl="2"/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176155-3238-4361-AAB2-3DEC3C546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408" y="2410674"/>
            <a:ext cx="7125694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77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You will get this error if the project is not compiled for x64 platform</a:t>
            </a:r>
          </a:p>
          <a:p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8FEFA-D768-4229-BD0F-F75BFA32B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2" y="1338857"/>
            <a:ext cx="11976716" cy="484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Also ensure to configure the project to build for x64 platform</a:t>
            </a:r>
          </a:p>
          <a:p>
            <a:pPr lvl="1"/>
            <a:r>
              <a:rPr lang="en-US" sz="1600" dirty="0">
                <a:hlinkClick r:id="rId3"/>
              </a:rPr>
              <a:t>https://docs.microsoft.com/en-us/cognitive-toolkit/cntk-eval-examples</a:t>
            </a:r>
            <a:r>
              <a:rPr lang="en-US" sz="1600" dirty="0"/>
              <a:t>  </a:t>
            </a:r>
          </a:p>
          <a:p>
            <a:pPr lvl="1"/>
            <a:r>
              <a:rPr lang="en-US" sz="1600" dirty="0">
                <a:hlinkClick r:id="rId4"/>
              </a:rPr>
              <a:t>https://docs.microsoft.com/en-us/cognitive-toolkit/troubleshoot-cntk</a:t>
            </a:r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B3C361-B147-47CA-A33B-1EF49222D5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72" y="2444699"/>
            <a:ext cx="7823602" cy="19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37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3"/>
              </a:rPr>
              <a:t>Ensure to add path in global.aspx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0285B-2E6E-4FE7-8C1A-87FFC601F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23" y="1838243"/>
            <a:ext cx="5886753" cy="31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2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In Tools -&gt; NuGet Package Manager -&gt; Manage NuGet Packages for Solution…</a:t>
            </a:r>
          </a:p>
          <a:p>
            <a:r>
              <a:rPr lang="en-US" sz="2400" dirty="0"/>
              <a:t>Install the </a:t>
            </a:r>
            <a:r>
              <a:rPr lang="en-US" sz="2400" dirty="0" err="1"/>
              <a:t>CNTK.CPUOnly</a:t>
            </a:r>
            <a:r>
              <a:rPr lang="en-US" sz="2400" dirty="0"/>
              <a:t>, </a:t>
            </a:r>
            <a:r>
              <a:rPr lang="en-US" sz="2400" dirty="0" err="1"/>
              <a:t>CNTK.Deps.MKL</a:t>
            </a:r>
            <a:r>
              <a:rPr lang="en-US" sz="2400" dirty="0"/>
              <a:t>, </a:t>
            </a:r>
            <a:r>
              <a:rPr lang="en-US" sz="2400" dirty="0" err="1"/>
              <a:t>CNTK.Deps.OpenCV.Zip</a:t>
            </a:r>
            <a:r>
              <a:rPr lang="en-US" sz="2400" dirty="0"/>
              <a:t> packages</a:t>
            </a:r>
          </a:p>
          <a:p>
            <a:r>
              <a:rPr lang="en-US" sz="2400" dirty="0"/>
              <a:t>Make sure you have these DLLs in the solution folder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818AB-C178-4D10-9A78-812A7FF38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41" y="2310383"/>
            <a:ext cx="8471335" cy="379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93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In </a:t>
            </a:r>
            <a:r>
              <a:rPr lang="en-US" sz="2400" dirty="0" err="1"/>
              <a:t>VisualStudio</a:t>
            </a:r>
            <a:r>
              <a:rPr lang="en-US" sz="2400" dirty="0"/>
              <a:t>, under the solution, create CNTK/Models folder</a:t>
            </a:r>
          </a:p>
          <a:p>
            <a:r>
              <a:rPr lang="en-US" sz="2400" dirty="0"/>
              <a:t>In File Explorer, copy the 2 CNTK models in the folder.</a:t>
            </a:r>
          </a:p>
          <a:p>
            <a:endParaRPr lang="en-US" sz="24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B7DCD-EFDB-49E4-A713-25AAC4DD1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99" y="2073757"/>
            <a:ext cx="2133710" cy="3689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714745-0370-474D-BD20-5A5CC43AC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349" y="2177666"/>
            <a:ext cx="6769448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4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Publish to Azure  - </a:t>
            </a:r>
          </a:p>
          <a:p>
            <a:pPr lvl="1"/>
            <a:r>
              <a:rPr lang="en-US" sz="2000" dirty="0">
                <a:hlinkClick r:id="rId3"/>
              </a:rPr>
              <a:t>https://docs.microsoft.com/en-us/cognitive-toolkit/Evaluate-a-model-in-an-Azure-WebApi</a:t>
            </a:r>
            <a:endParaRPr lang="en-US" sz="2000" dirty="0"/>
          </a:p>
          <a:p>
            <a:pPr lvl="1"/>
            <a:r>
              <a:rPr lang="en-US" sz="2000" dirty="0"/>
              <a:t>Very Important, when Publishing, ensure to choose a x64 configuration.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DB015-8559-4787-9FCC-43F17427A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583" y="1841479"/>
            <a:ext cx="6345479" cy="501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59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Publish to Azure  - </a:t>
            </a:r>
          </a:p>
          <a:p>
            <a:pPr lvl="1"/>
            <a:r>
              <a:rPr lang="en-US" sz="2000" dirty="0"/>
              <a:t>A successful publish should include these files -- </a:t>
            </a:r>
            <a:r>
              <a:rPr lang="en-US" sz="2000" dirty="0">
                <a:hlinkClick r:id="rId3" action="ppaction://hlinkfile"/>
              </a:rPr>
              <a:t>WebAPI_Files_Needed_to_published_to_Azure_Web_App.txt</a:t>
            </a:r>
            <a:r>
              <a:rPr lang="en-US" sz="2000" dirty="0"/>
              <a:t> 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6296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Publish to Azure  - </a:t>
            </a:r>
          </a:p>
          <a:p>
            <a:pPr lvl="1"/>
            <a:r>
              <a:rPr lang="en-US" sz="2000" dirty="0"/>
              <a:t>After publishing, need to go in Azure portal to set the platform to 64-bit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F0A99-E1AE-4923-9AF4-8315F942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687" y="1479263"/>
            <a:ext cx="7690186" cy="522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20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 - Postman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8AB27-B971-457A-B76B-2BDAFDCFD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18" y="1063503"/>
            <a:ext cx="9004763" cy="473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5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/>
          <a:lstStyle/>
          <a:p>
            <a:r>
              <a:rPr lang="en-US" dirty="0"/>
              <a:t>Task B CNTK – Project </a:t>
            </a:r>
            <a:r>
              <a:rPr lang="en-US"/>
              <a:t>Status 2018/03/09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8903" y="1705247"/>
            <a:ext cx="2494918" cy="3574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6627" y="2472283"/>
            <a:ext cx="25306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Train the model</a:t>
            </a:r>
          </a:p>
          <a:p>
            <a:r>
              <a:rPr lang="en-US" dirty="0">
                <a:hlinkClick r:id="rId3"/>
              </a:rPr>
              <a:t>TNC_TransferLearning.py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2583" y="4763193"/>
            <a:ext cx="1218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 GPUs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4552007" y="2006931"/>
            <a:ext cx="2585910" cy="153785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3992" y="2535326"/>
            <a:ext cx="24529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TNC_ResNet18_ImageNet_CNTK.model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872308" y="2311258"/>
            <a:ext cx="1606376" cy="53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72308" y="2846755"/>
            <a:ext cx="1375698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Save the network and</a:t>
            </a:r>
          </a:p>
          <a:p>
            <a:r>
              <a:rPr lang="en-US" sz="1050" dirty="0"/>
              <a:t>learned parameters </a:t>
            </a:r>
          </a:p>
          <a:p>
            <a:r>
              <a:rPr lang="en-US" sz="1050" dirty="0"/>
              <a:t>to a CNTK model file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44133" y="1705247"/>
            <a:ext cx="2583025" cy="4406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99720" y="3763918"/>
            <a:ext cx="2606955" cy="2198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04735" y="4344173"/>
            <a:ext cx="2452916" cy="8156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ASP.NET Web API</a:t>
            </a:r>
            <a:endParaRPr lang="en-US" dirty="0"/>
          </a:p>
          <a:p>
            <a:r>
              <a:rPr lang="en-US" dirty="0"/>
              <a:t>for</a:t>
            </a:r>
          </a:p>
          <a:p>
            <a:r>
              <a:rPr lang="en-US" sz="1100" dirty="0"/>
              <a:t>TNC_ResNet18_ImageNet_CNTK.model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7303225" y="2776210"/>
            <a:ext cx="2048924" cy="370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276501" y="4075113"/>
            <a:ext cx="2075648" cy="370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91398" y="3331317"/>
            <a:ext cx="1526380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Publish the web API </a:t>
            </a:r>
          </a:p>
          <a:p>
            <a:r>
              <a:rPr lang="en-US" sz="1050" dirty="0"/>
              <a:t>(including the model) to </a:t>
            </a:r>
          </a:p>
          <a:p>
            <a:r>
              <a:rPr lang="en-US" sz="1050" dirty="0"/>
              <a:t>Azure App Service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197676" y="4918673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CPU-Only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796349" y="5487320"/>
            <a:ext cx="1878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Azure App Service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705629" y="2803780"/>
            <a:ext cx="1983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TNC Label 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51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 - Postman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4D273-354A-4B2A-A3C8-E704109BB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69" y="1219086"/>
            <a:ext cx="8966661" cy="44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45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 - Postman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4D273-354A-4B2A-A3C8-E704109BB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69" y="1219086"/>
            <a:ext cx="8966661" cy="44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28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 - Postman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F4E68-E4EA-40AD-8E7B-327A16AB3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41" y="1028576"/>
            <a:ext cx="9112718" cy="48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/>
          <a:lstStyle/>
          <a:p>
            <a:r>
              <a:rPr lang="en-US" dirty="0"/>
              <a:t>Task B CNTK – Project Status 2018/07/08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38200" y="1255222"/>
            <a:ext cx="10515600" cy="5350851"/>
          </a:xfrm>
        </p:spPr>
        <p:txBody>
          <a:bodyPr>
            <a:normAutofit/>
          </a:bodyPr>
          <a:lstStyle/>
          <a:p>
            <a:r>
              <a:rPr lang="en-US" sz="2400" dirty="0"/>
              <a:t>TNC China CNTK Model Web API URL</a:t>
            </a:r>
          </a:p>
          <a:p>
            <a:pPr lvl="1"/>
            <a:r>
              <a:rPr lang="en-US" dirty="0">
                <a:hlinkClick r:id="rId3"/>
              </a:rPr>
              <a:t>http://tncanimallabelwebapi.azurewebsites.net/api/Prediction</a:t>
            </a:r>
            <a:r>
              <a:rPr lang="en-US" dirty="0"/>
              <a:t> </a:t>
            </a:r>
            <a:endParaRPr lang="en-US" sz="2000" dirty="0"/>
          </a:p>
          <a:p>
            <a:pPr lvl="1"/>
            <a:endParaRPr lang="en-US" sz="1800" dirty="0"/>
          </a:p>
          <a:p>
            <a:r>
              <a:rPr lang="en-US" sz="2400" dirty="0"/>
              <a:t>Its interface mirrors the Microsoft </a:t>
            </a:r>
            <a:r>
              <a:rPr lang="en-US" sz="2400" dirty="0" err="1"/>
              <a:t>CustomVision</a:t>
            </a:r>
            <a:r>
              <a:rPr lang="en-US" sz="2400" dirty="0"/>
              <a:t> API </a:t>
            </a:r>
            <a:endParaRPr lang="en-US" sz="2000" dirty="0"/>
          </a:p>
          <a:p>
            <a:pPr lvl="1"/>
            <a:r>
              <a:rPr lang="en-US" sz="2000" dirty="0"/>
              <a:t>1.	</a:t>
            </a:r>
            <a:r>
              <a:rPr lang="en-US" sz="2000" dirty="0" err="1"/>
              <a:t>PredictImageUrl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https://southcentralus.dev.cognitive.microsoft.com/docs/services/57982f59b5964e36841e22dfbfe78fc1/operations/5a3044f608fa5e06b890f163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Test Image URL</a:t>
            </a:r>
            <a:endParaRPr lang="en-US" sz="2000" dirty="0"/>
          </a:p>
          <a:p>
            <a:pPr lvl="1"/>
            <a:r>
              <a:rPr lang="en-US" sz="2000" u="sng" dirty="0">
                <a:hlinkClick r:id="rId5"/>
              </a:rPr>
              <a:t>https://qqq.blob.core.windows.net/mycontainer/IMAG0005.JPG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085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Follow this tutorial to create a skeleton Web API project with Http Post method</a:t>
            </a:r>
          </a:p>
          <a:p>
            <a:pPr lvl="1"/>
            <a:r>
              <a:rPr lang="en-US" sz="2000" dirty="0">
                <a:hlinkClick r:id="rId3"/>
              </a:rPr>
              <a:t>https://docs.microsoft.com/en-us/aspnet/web-api/overview/data/using-web-api-with-entity-framework/part-1</a:t>
            </a:r>
            <a:r>
              <a:rPr lang="en-US" sz="2000" dirty="0"/>
              <a:t> </a:t>
            </a:r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085382-3E46-492C-99C0-8959DEEB3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824" y="1778920"/>
            <a:ext cx="8618231" cy="498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9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Follow this tutorial to create a skeleton Web API project with Http Post method</a:t>
            </a:r>
          </a:p>
          <a:p>
            <a:pPr lvl="1"/>
            <a:r>
              <a:rPr lang="en-US" sz="2000" dirty="0">
                <a:hlinkClick r:id="rId3"/>
              </a:rPr>
              <a:t>https://docs.microsoft.com/en-us/aspnet/web-api/overview/data/using-web-api-with-entity-framework/part-1</a:t>
            </a:r>
            <a:r>
              <a:rPr lang="en-US" sz="2000" dirty="0"/>
              <a:t> </a:t>
            </a:r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05021-E045-4F31-8FD1-E254188F9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698" y="1759238"/>
            <a:ext cx="7776357" cy="507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4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Follow this tutorial to create a skeleton Web API project with Http Post method</a:t>
            </a:r>
          </a:p>
          <a:p>
            <a:pPr lvl="1"/>
            <a:r>
              <a:rPr lang="en-US" sz="2000" dirty="0">
                <a:hlinkClick r:id="rId3"/>
              </a:rPr>
              <a:t>https://docs.microsoft.com/en-us/aspnet/web-api/overview/data/using-web-api-with-entity-framework/part-1</a:t>
            </a:r>
            <a:r>
              <a:rPr lang="en-US" sz="2000" dirty="0"/>
              <a:t> </a:t>
            </a:r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07EB2E-91D4-4304-AECB-40FE9DEF8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923" y="1505529"/>
            <a:ext cx="7557949" cy="524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1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Follow this tutorial to create a skeleton Web API project with Http Post method</a:t>
            </a:r>
          </a:p>
          <a:p>
            <a:pPr lvl="1"/>
            <a:r>
              <a:rPr lang="en-US" sz="2000" dirty="0">
                <a:hlinkClick r:id="rId3"/>
              </a:rPr>
              <a:t>https://docs.microsoft.com/en-us/aspnet/web-api/overview/data/using-web-api-with-entity-framework/part-1</a:t>
            </a:r>
            <a:r>
              <a:rPr lang="en-US" sz="2000" dirty="0"/>
              <a:t> </a:t>
            </a:r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09676-9FCA-46DF-8B7A-3317FCE5B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2566987"/>
            <a:ext cx="83820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8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In Tools -&gt; NuGet Package Manager -&gt; Manage NuGet Packages for Solution…</a:t>
            </a:r>
          </a:p>
          <a:p>
            <a:r>
              <a:rPr lang="en-US" sz="2400" dirty="0"/>
              <a:t>Install the </a:t>
            </a:r>
            <a:r>
              <a:rPr lang="en-US" sz="2400" dirty="0" err="1"/>
              <a:t>CNTK.CPUOnly</a:t>
            </a:r>
            <a:r>
              <a:rPr lang="en-US" sz="2400" dirty="0"/>
              <a:t>, </a:t>
            </a:r>
            <a:r>
              <a:rPr lang="en-US" sz="2400" dirty="0" err="1"/>
              <a:t>CNTK.Deps.MKL</a:t>
            </a:r>
            <a:r>
              <a:rPr lang="en-US" sz="2400" dirty="0"/>
              <a:t>, </a:t>
            </a:r>
            <a:r>
              <a:rPr lang="en-US" sz="2400" dirty="0" err="1"/>
              <a:t>CNTK.Deps.OpenCV.Zip</a:t>
            </a:r>
            <a:r>
              <a:rPr lang="en-US" sz="2400" dirty="0"/>
              <a:t> packages</a:t>
            </a:r>
          </a:p>
          <a:p>
            <a:endParaRPr lang="en-US" sz="2400" dirty="0"/>
          </a:p>
          <a:p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CB491-B32C-4879-9E97-F60DF3533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62" y="1830718"/>
            <a:ext cx="10243076" cy="3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6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TNCAnimalLabelWebAPI</a:t>
            </a:r>
            <a:r>
              <a:rPr lang="en-US" sz="3600" dirty="0"/>
              <a:t> Solution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9599" y="756472"/>
            <a:ext cx="10991273" cy="5350851"/>
          </a:xfrm>
        </p:spPr>
        <p:txBody>
          <a:bodyPr>
            <a:normAutofit/>
          </a:bodyPr>
          <a:lstStyle/>
          <a:p>
            <a:r>
              <a:rPr lang="en-US" sz="2400" dirty="0"/>
              <a:t>More docs on </a:t>
            </a:r>
            <a:r>
              <a:rPr lang="en-US" sz="2400" dirty="0" err="1"/>
              <a:t>ASP.Net</a:t>
            </a:r>
            <a:r>
              <a:rPr lang="en-US" sz="2400" dirty="0"/>
              <a:t> Web API </a:t>
            </a:r>
          </a:p>
          <a:p>
            <a:pPr lvl="1"/>
            <a:r>
              <a:rPr lang="en-US" sz="2000" dirty="0">
                <a:hlinkClick r:id="rId3"/>
              </a:rPr>
              <a:t>https://www.asp.net/web-api/overview/getting-started-with-aspnet-web-api</a:t>
            </a:r>
            <a:endParaRPr lang="en-US" sz="2000" dirty="0"/>
          </a:p>
          <a:p>
            <a:r>
              <a:rPr lang="en-US" sz="2400" dirty="0"/>
              <a:t>Then follow this doc to add CNTK evaluation code into the skeleton project.</a:t>
            </a:r>
          </a:p>
          <a:p>
            <a:pPr lvl="1"/>
            <a:r>
              <a:rPr lang="en-US" sz="2000" dirty="0">
                <a:hlinkClick r:id="rId4"/>
              </a:rPr>
              <a:t>https://docs.microsoft.com/en-us/cognitive-toolkit/evaluate-a-model-in-an-azure-webapi</a:t>
            </a:r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937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703</Words>
  <Application>Microsoft Office PowerPoint</Application>
  <PresentationFormat>Widescreen</PresentationFormat>
  <Paragraphs>196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TNC AI Task B – Deep Learning w/ CNTK</vt:lpstr>
      <vt:lpstr>Task B CNTK – Project Status 2018/03/09</vt:lpstr>
      <vt:lpstr>Task B CNTK – Project Status 2018/07/08</vt:lpstr>
      <vt:lpstr>TNCAnimalLabelWebAPI Solution</vt:lpstr>
      <vt:lpstr>TNCAnimalLabelWebAPI Solution</vt:lpstr>
      <vt:lpstr>TNCAnimalLabelWebAPI Solution</vt:lpstr>
      <vt:lpstr>TNCAnimalLabelWebAPI Solution</vt:lpstr>
      <vt:lpstr>TNCAnimalLabelWebAPI Solution</vt:lpstr>
      <vt:lpstr>TNCAnimalLabelWebAPI Solution</vt:lpstr>
      <vt:lpstr>TNCAnimalLabelWebAPI Solution</vt:lpstr>
      <vt:lpstr>TNCAnimalLabelWebAPI Solution</vt:lpstr>
      <vt:lpstr>TNCAnimalLabelWebAPI Solution</vt:lpstr>
      <vt:lpstr>TNCAnimalLabelWebAPI Solution</vt:lpstr>
      <vt:lpstr>TNCAnimalLabelWebAPI Solution</vt:lpstr>
      <vt:lpstr>TNCAnimalLabelWebAPI Solution</vt:lpstr>
      <vt:lpstr>TNCAnimalLabelWebAPI Solution</vt:lpstr>
      <vt:lpstr>TNCAnimalLabelWebAPI Solution</vt:lpstr>
      <vt:lpstr>TNCAnimalLabelWebAPI Solution</vt:lpstr>
      <vt:lpstr>TNCAnimalLabelWebAPI Solution - Postman</vt:lpstr>
      <vt:lpstr>TNCAnimalLabelWebAPI Solution - Postman</vt:lpstr>
      <vt:lpstr>TNCAnimalLabelWebAPI Solution - Postman</vt:lpstr>
      <vt:lpstr>TNCAnimalLabelWebAPI Solution - Postman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Yushan Cao</dc:creator>
  <cp:lastModifiedBy>Yushan Cao</cp:lastModifiedBy>
  <cp:revision>135</cp:revision>
  <dcterms:created xsi:type="dcterms:W3CDTF">2017-10-30T22:04:40Z</dcterms:created>
  <dcterms:modified xsi:type="dcterms:W3CDTF">2018-07-09T04:52:37Z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yuca@microsoft.com</vt:lpwstr>
  </property>
  <property fmtid="{D5CDD505-2E9C-101B-9397-08002B2CF9AE}" pid="5" name="MSIP_Label_f42aa342-8706-4288-bd11-ebb85995028c_SetDate">
    <vt:lpwstr>2017-10-30T22:04:44.1576524Z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