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8" r:id="rId4"/>
    <p:sldId id="26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4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98F9-4ADA-4B51-B6CC-F76EAD98554E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CB03-436C-4D8F-97DD-0E8CF3A00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BCB03-436C-4D8F-97DD-0E8CF3A00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0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A104-0C0B-4348-9A89-F5D228FCF8A6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14E1F-7F49-4D4D-B6C0-8B734D603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7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yuanli@microsoft.com" TargetMode="External"/><Relationship Id="rId3" Type="http://schemas.openxmlformats.org/officeDocument/2006/relationships/hyperlink" Target="mailto:dongl@microsoft.com" TargetMode="External"/><Relationship Id="rId7" Type="http://schemas.openxmlformats.org/officeDocument/2006/relationships/hyperlink" Target="mailto:we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peng@microsoft.com" TargetMode="External"/><Relationship Id="rId5" Type="http://schemas.openxmlformats.org/officeDocument/2006/relationships/hyperlink" Target="mailto:haiwa@microsoft.com" TargetMode="External"/><Relationship Id="rId10" Type="http://schemas.openxmlformats.org/officeDocument/2006/relationships/hyperlink" Target="mailto:zhiya@microsoft.com" TargetMode="External"/><Relationship Id="rId4" Type="http://schemas.openxmlformats.org/officeDocument/2006/relationships/hyperlink" Target="mailto:kelloggpeng@live.cn" TargetMode="External"/><Relationship Id="rId9" Type="http://schemas.openxmlformats.org/officeDocument/2006/relationships/hyperlink" Target="mailto:yucca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NTK/blob/master/PretrainedModels/Image.md#res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gnitive-toolkit/build-your-own-image-classifier-using-transfer-learn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TNC AI</a:t>
            </a:r>
            <a:br>
              <a:rPr lang="en-US" dirty="0" smtClean="0"/>
            </a:br>
            <a:r>
              <a:rPr lang="en-US" sz="4800" dirty="0" smtClean="0"/>
              <a:t>Task B – Deep Learning w/ CNTK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2017/11/17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CNTK Task </a:t>
            </a:r>
            <a:r>
              <a:rPr lang="en-US" dirty="0" smtClean="0"/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</a:t>
            </a:r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78994"/>
              </p:ext>
            </p:extLst>
          </p:nvPr>
        </p:nvGraphicFramePr>
        <p:xfrm>
          <a:off x="1702816" y="1963250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87749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319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Dong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dongl@microsoft.com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Feifei</a:t>
                      </a:r>
                      <a:r>
                        <a:rPr lang="en-US" baseline="0" dirty="0" smtClean="0"/>
                        <a:t>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kelloggpeng@live.cn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Haizhou</a:t>
                      </a:r>
                      <a:r>
                        <a:rPr lang="en-US" baseline="0" dirty="0" smtClean="0"/>
                        <a:t> Wang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haiwa@microsoft.com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Shu Peng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shpeng@microsoft.com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Wenlong 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wen@microsoft.com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1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Yuan 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8"/>
                        </a:rPr>
                        <a:t>yuanli@microsoft.com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Yushan 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9"/>
                        </a:rPr>
                        <a:t>yucca@microsoft.com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6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Zhimin Yao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10"/>
                        </a:rPr>
                        <a:t>zhiya@microsoft.com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</a:t>
            </a:r>
            <a:r>
              <a:rPr lang="en-US" dirty="0" smtClean="0"/>
              <a:t>Project Status 2017/11/17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</a:t>
            </a:r>
            <a:r>
              <a:rPr lang="en-US" dirty="0"/>
              <a:t>script </a:t>
            </a:r>
            <a:r>
              <a:rPr lang="en-US" dirty="0" smtClean="0"/>
              <a:t>TNC_WildAnimalAI.py running </a:t>
            </a:r>
            <a:r>
              <a:rPr lang="en-US" dirty="0" smtClean="0"/>
              <a:t>on GPU</a:t>
            </a:r>
            <a:endParaRPr lang="en-US" dirty="0" smtClean="0"/>
          </a:p>
          <a:p>
            <a:pPr lvl="1"/>
            <a:r>
              <a:rPr lang="en-US" dirty="0" smtClean="0"/>
              <a:t>Adding pooling layer enabled script to run on GPU.</a:t>
            </a:r>
            <a:endParaRPr lang="en-US" dirty="0" smtClean="0"/>
          </a:p>
          <a:p>
            <a:r>
              <a:rPr lang="en-US" dirty="0" err="1" smtClean="0"/>
              <a:t>JianFeng</a:t>
            </a:r>
            <a:r>
              <a:rPr lang="en-US" dirty="0" smtClean="0"/>
              <a:t> provided specific directions in meeting on 11/15</a:t>
            </a:r>
            <a:endParaRPr lang="en-US" dirty="0" smtClean="0"/>
          </a:p>
          <a:p>
            <a:pPr lvl="1"/>
            <a:r>
              <a:rPr lang="en-US" dirty="0" smtClean="0"/>
              <a:t>Try transfer learning, based on one of the </a:t>
            </a:r>
            <a:r>
              <a:rPr lang="en-US" dirty="0" smtClean="0">
                <a:hlinkClick r:id="rId3"/>
              </a:rPr>
              <a:t>pre-trained networks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Resize the original images (4000 x 3000) to (682 x 512). The thumb of rul</a:t>
            </a:r>
            <a:r>
              <a:rPr lang="en-US" dirty="0" smtClean="0"/>
              <a:t>e is that short edge of images should usually be 512. 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 provides image resize APIs. 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</a:t>
            </a:r>
            <a:r>
              <a:rPr lang="en-US" dirty="0" smtClean="0"/>
              <a:t>Project Status 2017/11/17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Wrote sample C++ code TNCImageResizing.cpp</a:t>
            </a:r>
            <a:endParaRPr lang="en-US" dirty="0" smtClean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OpenCV</a:t>
            </a:r>
            <a:r>
              <a:rPr lang="en-US" dirty="0" smtClean="0"/>
              <a:t> 3.3.0 APIs to resize an image (4000 x 3000) to (682 x 512)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sz="1800" dirty="0"/>
              <a:t>Mat </a:t>
            </a:r>
            <a:r>
              <a:rPr lang="en-US" sz="1800" dirty="0" err="1"/>
              <a:t>LoadedImage</a:t>
            </a:r>
            <a:r>
              <a:rPr lang="en-US" sz="1800" dirty="0"/>
              <a:t>;</a:t>
            </a:r>
          </a:p>
          <a:p>
            <a:pPr marL="457200" lvl="1" indent="0">
              <a:buNone/>
            </a:pPr>
            <a:r>
              <a:rPr lang="en-US" sz="1800" dirty="0" err="1" smtClean="0"/>
              <a:t>LoadedImage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imread</a:t>
            </a:r>
            <a:r>
              <a:rPr lang="en-US" sz="1800" dirty="0"/>
              <a:t>("IMAG0003.JPG", IMREAD_COLOR);</a:t>
            </a:r>
          </a:p>
          <a:p>
            <a:pPr marL="457200" lvl="1" indent="0">
              <a:buNone/>
            </a:pPr>
            <a:r>
              <a:rPr lang="en-US" sz="1800" dirty="0"/>
              <a:t>resize(</a:t>
            </a:r>
            <a:r>
              <a:rPr lang="en-US" sz="1800" dirty="0" err="1"/>
              <a:t>LoadedImage</a:t>
            </a:r>
            <a:r>
              <a:rPr lang="en-US" sz="1800" dirty="0"/>
              <a:t>, </a:t>
            </a:r>
            <a:r>
              <a:rPr lang="en-US" sz="1800" dirty="0" err="1"/>
              <a:t>LoadedImage</a:t>
            </a:r>
            <a:r>
              <a:rPr lang="en-US" sz="1800" dirty="0"/>
              <a:t>, Size(</a:t>
            </a:r>
            <a:r>
              <a:rPr lang="en-US" sz="1800" dirty="0" err="1"/>
              <a:t>LoadedImage.cols</a:t>
            </a:r>
            <a:r>
              <a:rPr lang="en-US" sz="1800" dirty="0"/>
              <a:t> * 512 / </a:t>
            </a:r>
            <a:r>
              <a:rPr lang="en-US" sz="1800" dirty="0" err="1"/>
              <a:t>LoadedImage.rows</a:t>
            </a:r>
            <a:r>
              <a:rPr lang="en-US" sz="1800" dirty="0"/>
              <a:t>, 512));</a:t>
            </a:r>
          </a:p>
          <a:p>
            <a:pPr marL="457200" lvl="1" indent="0">
              <a:buNone/>
            </a:pPr>
            <a:r>
              <a:rPr lang="en-US" sz="1800" dirty="0" err="1" smtClean="0"/>
              <a:t>imwrite</a:t>
            </a:r>
            <a:r>
              <a:rPr lang="en-US" sz="1800" dirty="0"/>
              <a:t>("IMAG0003_Resized.JPG", </a:t>
            </a:r>
            <a:r>
              <a:rPr lang="en-US" sz="1800" dirty="0" err="1"/>
              <a:t>LoadedImage</a:t>
            </a:r>
            <a:r>
              <a:rPr lang="en-US" sz="1800" dirty="0"/>
              <a:t>);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B CNTK – Project </a:t>
            </a:r>
            <a:r>
              <a:rPr lang="en-US" dirty="0" smtClean="0"/>
              <a:t>Plan Week of 11/20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out how to use pre-trained networks in CNTK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>
                <a:hlinkClick r:id="rId3"/>
              </a:rPr>
              <a:t>Build your own image classifier using Transfer Learning</a:t>
            </a:r>
            <a:r>
              <a:rPr lang="en-US" dirty="0" smtClean="0"/>
              <a:t> up and running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/>
              <a:t>code into </a:t>
            </a:r>
            <a:r>
              <a:rPr lang="en-US" dirty="0" smtClean="0"/>
              <a:t>TNCImageResizing.cpp, build </a:t>
            </a:r>
            <a:r>
              <a:rPr lang="en-US" dirty="0" smtClean="0"/>
              <a:t>an image batch resizing tool</a:t>
            </a:r>
            <a:endParaRPr lang="en-US" dirty="0" smtClean="0"/>
          </a:p>
          <a:p>
            <a:pPr lvl="1"/>
            <a:r>
              <a:rPr lang="en-US" dirty="0" smtClean="0"/>
              <a:t>Take 3 command-line parameters:</a:t>
            </a:r>
          </a:p>
          <a:p>
            <a:pPr lvl="2"/>
            <a:r>
              <a:rPr lang="en-US" dirty="0" smtClean="0"/>
              <a:t>Source imag</a:t>
            </a:r>
            <a:r>
              <a:rPr lang="en-US" dirty="0" smtClean="0"/>
              <a:t>e file folder (e.g. “c:\\</a:t>
            </a:r>
            <a:r>
              <a:rPr lang="en-US" dirty="0" err="1" smtClean="0"/>
              <a:t>tnc</a:t>
            </a:r>
            <a:r>
              <a:rPr lang="en-US" dirty="0" smtClean="0"/>
              <a:t>\\</a:t>
            </a:r>
            <a:r>
              <a:rPr lang="en-US" dirty="0" err="1" smtClean="0"/>
              <a:t>rawimages</a:t>
            </a:r>
            <a:r>
              <a:rPr lang="en-US" dirty="0" smtClean="0"/>
              <a:t>”)</a:t>
            </a:r>
          </a:p>
          <a:p>
            <a:pPr lvl="2"/>
            <a:r>
              <a:rPr lang="en-US" dirty="0" smtClean="0"/>
              <a:t>Image file name pattern string (e.g. “*.jpg”)</a:t>
            </a:r>
          </a:p>
          <a:p>
            <a:pPr lvl="2"/>
            <a:r>
              <a:rPr lang="en-US" dirty="0" smtClean="0"/>
              <a:t>Output file folder for the resized files</a:t>
            </a:r>
            <a:endParaRPr lang="en-US" dirty="0" smtClean="0"/>
          </a:p>
          <a:p>
            <a:pPr lvl="1"/>
            <a:r>
              <a:rPr lang="en-US" dirty="0" smtClean="0"/>
              <a:t>Read all image files in the source folder, resize them to 682 x 512, then write the resized images to the output folder with the same file names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290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TNC AI Task B – Deep Learning w/ CNTK</vt:lpstr>
      <vt:lpstr>Task B CNTK – Project Team</vt:lpstr>
      <vt:lpstr>Task B CNTK – Project Status 2017/11/17</vt:lpstr>
      <vt:lpstr>Task B CNTK – Project Status 2017/11/17</vt:lpstr>
      <vt:lpstr>Task B CNTK – Project Plan Week of 11/20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Yushan Cao</dc:creator>
  <cp:lastModifiedBy>Yushan Cao</cp:lastModifiedBy>
  <cp:revision>69</cp:revision>
  <dcterms:created xsi:type="dcterms:W3CDTF">2017-10-30T22:04:40Z</dcterms:created>
  <dcterms:modified xsi:type="dcterms:W3CDTF">2017-11-17T23:56:48Z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yuca@microsoft.com</vt:lpwstr>
  </property>
  <property fmtid="{D5CDD505-2E9C-101B-9397-08002B2CF9AE}" pid="5" name="MSIP_Label_f42aa342-8706-4288-bd11-ebb85995028c_SetDate">
    <vt:lpwstr>2017-10-30T22:04:44.1576524Z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