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alanquin Dark" panose="020B0604020202020204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2DA2BA-2F47-444C-AE6D-D5E3B9317C29}">
  <a:tblStyle styleId="{E82DA2BA-2F47-444C-AE6D-D5E3B9317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5142CB-A2E0-DC2B-A2F1-43C15D63A3B5}"/>
              </a:ext>
            </a:extLst>
          </p:cNvPr>
          <p:cNvSpPr/>
          <p:nvPr userDrawn="1"/>
        </p:nvSpPr>
        <p:spPr>
          <a:xfrm>
            <a:off x="0" y="0"/>
            <a:ext cx="9144000" cy="42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4AE0A5-6B33-A13F-FB5F-833105FD5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722"/>
            <a:ext cx="5116513" cy="430213"/>
          </a:xfrm>
        </p:spPr>
        <p:txBody>
          <a:bodyPr/>
          <a:lstStyle>
            <a:lvl1pPr marL="11430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solidFill>
                  <a:schemeClr val="tx2"/>
                </a:solidFill>
              </a:rPr>
              <a:t>Click to add tittle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4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34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ctrTitle"/>
          </p:nvPr>
        </p:nvSpPr>
        <p:spPr>
          <a:xfrm>
            <a:off x="1621821" y="872774"/>
            <a:ext cx="6088605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Ngigx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C800C5-7988-9863-380D-8E0388E1366A}"/>
              </a:ext>
            </a:extLst>
          </p:cNvPr>
          <p:cNvSpPr/>
          <p:nvPr/>
        </p:nvSpPr>
        <p:spPr>
          <a:xfrm>
            <a:off x="0" y="0"/>
            <a:ext cx="9144000" cy="42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ADA5F-B9DD-E00E-9FBF-3680D5F47D1F}"/>
              </a:ext>
            </a:extLst>
          </p:cNvPr>
          <p:cNvSpPr txBox="1"/>
          <p:nvPr/>
        </p:nvSpPr>
        <p:spPr>
          <a:xfrm>
            <a:off x="-1" y="57394"/>
            <a:ext cx="6310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PM2 PRODUCTION PROCESS MANAGER FOR NODE.JS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B5EB3-93D7-03EA-54DC-4FD1414A64B5}"/>
              </a:ext>
            </a:extLst>
          </p:cNvPr>
          <p:cNvSpPr txBox="1"/>
          <p:nvPr/>
        </p:nvSpPr>
        <p:spPr>
          <a:xfrm>
            <a:off x="0" y="486885"/>
            <a:ext cx="90903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PM2 is a daemon process manager that will help you manage and keep your application online. Getting started with PM2 is straightforward, it is offered as a simple and intuitive CLI, installable via NPM.</a:t>
            </a:r>
          </a:p>
          <a:p>
            <a:pPr algn="just"/>
            <a:endParaRPr lang="en-US" dirty="0"/>
          </a:p>
          <a:p>
            <a:pPr algn="just"/>
            <a:r>
              <a:rPr lang="en-US" b="1" i="0" dirty="0">
                <a:solidFill>
                  <a:srgbClr val="30519D"/>
                </a:solidFill>
                <a:effectLst/>
                <a:latin typeface="Roboto" panose="02000000000000000000" pitchFamily="2" charset="0"/>
              </a:rPr>
              <a:t>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4F556-DE42-098C-DE83-FB24A6A9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" y="1440992"/>
            <a:ext cx="2377786" cy="861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EE2A57-4C6E-1D8C-F523-6C0A31BFE6FA}"/>
              </a:ext>
            </a:extLst>
          </p:cNvPr>
          <p:cNvSpPr txBox="1"/>
          <p:nvPr/>
        </p:nvSpPr>
        <p:spPr>
          <a:xfrm>
            <a:off x="-10390" y="2417861"/>
            <a:ext cx="4582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0519D"/>
                </a:solidFill>
                <a:effectLst/>
                <a:latin typeface="Roboto" panose="02000000000000000000" pitchFamily="2" charset="0"/>
              </a:rPr>
              <a:t>Start an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F6784-37EB-153B-A8C8-318AD3D5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" y="2883335"/>
            <a:ext cx="200423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7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7F3A3-43E3-0FA8-C74F-C5985ACC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3" y="1258578"/>
            <a:ext cx="4222769" cy="3701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CECE3-DE42-8674-BEB8-9780949D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0" y="580339"/>
            <a:ext cx="4991533" cy="678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8434E-D8FF-7138-5031-D53BF3DF34D7}"/>
              </a:ext>
            </a:extLst>
          </p:cNvPr>
          <p:cNvSpPr txBox="1"/>
          <p:nvPr/>
        </p:nvSpPr>
        <p:spPr>
          <a:xfrm>
            <a:off x="155482" y="57119"/>
            <a:ext cx="8531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https://gist.github.com/bradtraversy/cd90d1ed3c462fe3bddd11bf8953a896</a:t>
            </a:r>
          </a:p>
        </p:txBody>
      </p:sp>
    </p:spTree>
    <p:extLst>
      <p:ext uri="{BB962C8B-B14F-4D97-AF65-F5344CB8AC3E}">
        <p14:creationId xmlns:p14="http://schemas.microsoft.com/office/powerpoint/2010/main" val="249211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17EF4-732C-24B9-DF8A-778EC62C1783}"/>
              </a:ext>
            </a:extLst>
          </p:cNvPr>
          <p:cNvSpPr txBox="1"/>
          <p:nvPr/>
        </p:nvSpPr>
        <p:spPr>
          <a:xfrm>
            <a:off x="124691" y="102072"/>
            <a:ext cx="6532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https://www.nginx.com/blog/using-free-ssltls-certificates-from-lets-encrypt-with-nginx/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65E5B-88B3-CF4C-BF79-0755F8C6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9" y="977725"/>
            <a:ext cx="533446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D9C14-664E-AE43-D022-3A1CAEE9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2" y="297957"/>
            <a:ext cx="7196084" cy="45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4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A2F67-C900-4FAA-CD87-F06FC732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3" y="396070"/>
            <a:ext cx="7765453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7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DD4B6-A8DA-5874-4792-56CD0530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6" y="430357"/>
            <a:ext cx="631752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4512D-08CD-1FB6-AB81-25B54901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7" y="327494"/>
            <a:ext cx="7209145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A007C-C058-2E1E-AC27-77266DD1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4" y="573743"/>
            <a:ext cx="5883150" cy="4176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77FAE-C882-F1AD-F633-F9CFA9BD3A20}"/>
              </a:ext>
            </a:extLst>
          </p:cNvPr>
          <p:cNvSpPr txBox="1"/>
          <p:nvPr/>
        </p:nvSpPr>
        <p:spPr>
          <a:xfrm>
            <a:off x="138546" y="858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OSI Model</a:t>
            </a:r>
          </a:p>
        </p:txBody>
      </p:sp>
    </p:spTree>
    <p:extLst>
      <p:ext uri="{BB962C8B-B14F-4D97-AF65-F5344CB8AC3E}">
        <p14:creationId xmlns:p14="http://schemas.microsoft.com/office/powerpoint/2010/main" val="1727782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77</Words>
  <Application>Microsoft Office PowerPoint</Application>
  <PresentationFormat>On-screen Show (16:9)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Poppins</vt:lpstr>
      <vt:lpstr>Roboto</vt:lpstr>
      <vt:lpstr>Palanquin Dark</vt:lpstr>
      <vt:lpstr>World Quality Day by Slidesgo</vt:lpstr>
      <vt:lpstr>Ngigx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Learning summary</dc:title>
  <dc:creator>TechnoStar</dc:creator>
  <cp:lastModifiedBy>Yushin(Binh)</cp:lastModifiedBy>
  <cp:revision>62</cp:revision>
  <dcterms:modified xsi:type="dcterms:W3CDTF">2022-07-28T05:54:05Z</dcterms:modified>
</cp:coreProperties>
</file>