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Palanquin Dark" panose="020B0604020202020204" charset="0"/>
      <p:regular r:id="rId6"/>
      <p:bold r:id="rId7"/>
    </p:embeddedFon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2DA2BA-2F47-444C-AE6D-D5E3B9317C29}">
  <a:tblStyle styleId="{E82DA2BA-2F47-444C-AE6D-D5E3B9317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5142CB-A2E0-DC2B-A2F1-43C15D63A3B5}"/>
              </a:ext>
            </a:extLst>
          </p:cNvPr>
          <p:cNvSpPr/>
          <p:nvPr userDrawn="1"/>
        </p:nvSpPr>
        <p:spPr>
          <a:xfrm>
            <a:off x="0" y="0"/>
            <a:ext cx="9144000" cy="42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4AE0A5-6B33-A13F-FB5F-833105FD5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722"/>
            <a:ext cx="5116513" cy="430213"/>
          </a:xfrm>
        </p:spPr>
        <p:txBody>
          <a:bodyPr/>
          <a:lstStyle>
            <a:lvl1pPr marL="114300" indent="0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solidFill>
                  <a:schemeClr val="tx2"/>
                </a:solidFill>
              </a:rPr>
              <a:t>Click to add tittle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>
            <a:alpha val="16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4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34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 txBox="1">
            <a:spLocks noGrp="1"/>
          </p:cNvSpPr>
          <p:nvPr>
            <p:ph type="ctrTitle"/>
          </p:nvPr>
        </p:nvSpPr>
        <p:spPr>
          <a:xfrm>
            <a:off x="1621821" y="872774"/>
            <a:ext cx="6088605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NGINX Complete Course - Zero to Hero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2E16A1-8E68-937C-44E6-E787FF0433E4}"/>
              </a:ext>
            </a:extLst>
          </p:cNvPr>
          <p:cNvSpPr/>
          <p:nvPr/>
        </p:nvSpPr>
        <p:spPr>
          <a:xfrm>
            <a:off x="4723015" y="1115037"/>
            <a:ext cx="3219046" cy="25679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800C5-7988-9863-380D-8E0388E1366A}"/>
              </a:ext>
            </a:extLst>
          </p:cNvPr>
          <p:cNvSpPr/>
          <p:nvPr/>
        </p:nvSpPr>
        <p:spPr>
          <a:xfrm>
            <a:off x="0" y="0"/>
            <a:ext cx="9144000" cy="42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ADA5F-B9DD-E00E-9FBF-3680D5F47D1F}"/>
              </a:ext>
            </a:extLst>
          </p:cNvPr>
          <p:cNvSpPr txBox="1"/>
          <p:nvPr/>
        </p:nvSpPr>
        <p:spPr>
          <a:xfrm>
            <a:off x="-1" y="57394"/>
            <a:ext cx="6310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AEA8CA-D07D-80E6-EE0F-8F3C89BC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8" y="1441296"/>
            <a:ext cx="1792558" cy="179255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889B9E7-A993-EE3D-8AAB-D58E26F1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06" y="1820708"/>
            <a:ext cx="1003609" cy="100360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A77920-4CE1-55D9-059D-0C510BC883A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30110" y="2317232"/>
            <a:ext cx="861896" cy="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CA985-62BA-6DE8-B951-F659F5187E57}"/>
              </a:ext>
            </a:extLst>
          </p:cNvPr>
          <p:cNvSpPr txBox="1"/>
          <p:nvPr/>
        </p:nvSpPr>
        <p:spPr>
          <a:xfrm>
            <a:off x="1963460" y="1696945"/>
            <a:ext cx="67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!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7EBE37-3EE2-3EF0-1D44-A490BEA753A2}"/>
              </a:ext>
            </a:extLst>
          </p:cNvPr>
          <p:cNvSpPr/>
          <p:nvPr/>
        </p:nvSpPr>
        <p:spPr>
          <a:xfrm>
            <a:off x="4134230" y="1518061"/>
            <a:ext cx="446049" cy="159834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E0DE21-18B1-C2BD-EA7F-A91E8D0D6CC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3695615" y="2317232"/>
            <a:ext cx="438615" cy="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374FF-A9E5-572F-7DDC-A7F629B9C44C}"/>
              </a:ext>
            </a:extLst>
          </p:cNvPr>
          <p:cNvSpPr/>
          <p:nvPr/>
        </p:nvSpPr>
        <p:spPr>
          <a:xfrm>
            <a:off x="5065915" y="1850833"/>
            <a:ext cx="1112520" cy="97348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N+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9DEF006-7E0B-F472-AEFC-FEA19AFB4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55" y="1243838"/>
            <a:ext cx="760884" cy="7608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D676D5-92A8-0F1A-638D-6A3E0A5E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55" y="2063433"/>
            <a:ext cx="760884" cy="7608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7963734-F663-C2DC-5877-3FED7C1C2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177" y="2833069"/>
            <a:ext cx="760884" cy="76088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137042-1D32-9573-FB77-0CBD9EF154D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178435" y="2337575"/>
            <a:ext cx="607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97F1D5-0060-289A-0724-14AAD8C7E34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785495" y="1624280"/>
            <a:ext cx="403860" cy="692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1D2A8A-556E-382D-B781-3CFD664EA92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777317" y="2337575"/>
            <a:ext cx="412038" cy="10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25DE72-8455-3AEB-7DC1-F706798DFD9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777317" y="2357920"/>
            <a:ext cx="403860" cy="85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9FB480F-D2A8-AC69-53AB-1EDA9B684F0C}"/>
              </a:ext>
            </a:extLst>
          </p:cNvPr>
          <p:cNvSpPr txBox="1"/>
          <p:nvPr/>
        </p:nvSpPr>
        <p:spPr>
          <a:xfrm>
            <a:off x="204886" y="3213511"/>
            <a:ext cx="1378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browser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15AA43-A148-8D5F-92A2-81ED4BA655FD}"/>
              </a:ext>
            </a:extLst>
          </p:cNvPr>
          <p:cNvSpPr txBox="1"/>
          <p:nvPr/>
        </p:nvSpPr>
        <p:spPr>
          <a:xfrm>
            <a:off x="2869913" y="3205840"/>
            <a:ext cx="1378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Firewall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563B07-88C3-BD58-C51C-C071598A0C7F}"/>
              </a:ext>
            </a:extLst>
          </p:cNvPr>
          <p:cNvSpPr txBox="1"/>
          <p:nvPr/>
        </p:nvSpPr>
        <p:spPr>
          <a:xfrm>
            <a:off x="5361709" y="3752663"/>
            <a:ext cx="193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network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2645BE-B710-AF51-A9AE-3CCCC53E321B}"/>
              </a:ext>
            </a:extLst>
          </p:cNvPr>
          <p:cNvSpPr txBox="1"/>
          <p:nvPr/>
        </p:nvSpPr>
        <p:spPr>
          <a:xfrm>
            <a:off x="4946703" y="2886683"/>
            <a:ext cx="1935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Example.com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C3713F-FC1C-73BD-523C-CCEC86E59197}"/>
              </a:ext>
            </a:extLst>
          </p:cNvPr>
          <p:cNvSpPr txBox="1"/>
          <p:nvPr/>
        </p:nvSpPr>
        <p:spPr>
          <a:xfrm>
            <a:off x="7950239" y="1408933"/>
            <a:ext cx="11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https://Example.com/app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385DAF-876E-405B-727D-68345053CC11}"/>
              </a:ext>
            </a:extLst>
          </p:cNvPr>
          <p:cNvSpPr txBox="1"/>
          <p:nvPr/>
        </p:nvSpPr>
        <p:spPr>
          <a:xfrm>
            <a:off x="7942061" y="2144994"/>
            <a:ext cx="11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https://Example.com/pics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523819-A7F2-9570-A5AF-5D4B15266F20}"/>
              </a:ext>
            </a:extLst>
          </p:cNvPr>
          <p:cNvSpPr txBox="1"/>
          <p:nvPr/>
        </p:nvSpPr>
        <p:spPr>
          <a:xfrm>
            <a:off x="7971743" y="3033799"/>
            <a:ext cx="11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https://Example.com/games</a:t>
            </a:r>
          </a:p>
        </p:txBody>
      </p:sp>
    </p:spTree>
    <p:extLst>
      <p:ext uri="{BB962C8B-B14F-4D97-AF65-F5344CB8AC3E}">
        <p14:creationId xmlns:p14="http://schemas.microsoft.com/office/powerpoint/2010/main" val="190987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1A67ACC-D5E7-3168-C61D-60E708E0725E}"/>
              </a:ext>
            </a:extLst>
          </p:cNvPr>
          <p:cNvSpPr/>
          <p:nvPr/>
        </p:nvSpPr>
        <p:spPr>
          <a:xfrm>
            <a:off x="0" y="-30480"/>
            <a:ext cx="9144000" cy="5143500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F62563-FFE8-7897-28EE-D5178B42546A}"/>
              </a:ext>
            </a:extLst>
          </p:cNvPr>
          <p:cNvSpPr/>
          <p:nvPr/>
        </p:nvSpPr>
        <p:spPr>
          <a:xfrm>
            <a:off x="3296920" y="1379220"/>
            <a:ext cx="3299460" cy="2545080"/>
          </a:xfrm>
          <a:prstGeom prst="roundRect">
            <a:avLst/>
          </a:prstGeom>
          <a:solidFill>
            <a:srgbClr val="7030A0">
              <a:alpha val="38000"/>
            </a:srgb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2AB6BC-739B-224F-0006-782C780FA3B6}"/>
              </a:ext>
            </a:extLst>
          </p:cNvPr>
          <p:cNvSpPr/>
          <p:nvPr/>
        </p:nvSpPr>
        <p:spPr>
          <a:xfrm>
            <a:off x="3723640" y="3147060"/>
            <a:ext cx="2308860" cy="4646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App&gt;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179D66-B6A5-6996-23FB-E6BAF1697F9C}"/>
              </a:ext>
            </a:extLst>
          </p:cNvPr>
          <p:cNvSpPr/>
          <p:nvPr/>
        </p:nvSpPr>
        <p:spPr>
          <a:xfrm>
            <a:off x="3578860" y="1825168"/>
            <a:ext cx="2598420" cy="68562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/some-api.com/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6FDA36-9399-AA6B-9F74-938CEBEBE588}"/>
              </a:ext>
            </a:extLst>
          </p:cNvPr>
          <p:cNvSpPr/>
          <p:nvPr/>
        </p:nvSpPr>
        <p:spPr>
          <a:xfrm>
            <a:off x="3670300" y="138380"/>
            <a:ext cx="2415540" cy="61513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some-api.com/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7B0A15-9FEF-D269-FE75-6B4D2B226B0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878070" y="753517"/>
            <a:ext cx="0" cy="1071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F97FE0-CA9D-BAB0-18B7-43B5A8195358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4878070" y="2510790"/>
            <a:ext cx="0" cy="63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7BD9F0-16C4-0763-4DDB-9E7841644D0E}"/>
              </a:ext>
            </a:extLst>
          </p:cNvPr>
          <p:cNvSpPr/>
          <p:nvPr/>
        </p:nvSpPr>
        <p:spPr>
          <a:xfrm>
            <a:off x="5079366" y="879186"/>
            <a:ext cx="3154679" cy="4135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Requests from container to WWW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1F8D7B-076A-EDBA-F6D0-D46273E84A96}"/>
              </a:ext>
            </a:extLst>
          </p:cNvPr>
          <p:cNvSpPr/>
          <p:nvPr/>
        </p:nvSpPr>
        <p:spPr>
          <a:xfrm>
            <a:off x="1289050" y="4370248"/>
            <a:ext cx="7178040" cy="61513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Host Machine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480ED-804B-58C5-6A14-E6093414EE1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4878070" y="3611702"/>
            <a:ext cx="0" cy="758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2564DA-A1A8-2706-523D-61B7963D3F22}"/>
              </a:ext>
            </a:extLst>
          </p:cNvPr>
          <p:cNvSpPr/>
          <p:nvPr/>
        </p:nvSpPr>
        <p:spPr>
          <a:xfrm>
            <a:off x="5613400" y="3940499"/>
            <a:ext cx="3154679" cy="4135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Requests from container to host machine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6AB909-3249-D57A-5A83-7A6B2922B0E9}"/>
              </a:ext>
            </a:extLst>
          </p:cNvPr>
          <p:cNvSpPr/>
          <p:nvPr/>
        </p:nvSpPr>
        <p:spPr>
          <a:xfrm>
            <a:off x="134621" y="1288587"/>
            <a:ext cx="2964814" cy="2651912"/>
          </a:xfrm>
          <a:prstGeom prst="roundRect">
            <a:avLst/>
          </a:prstGeom>
          <a:solidFill>
            <a:srgbClr val="7030A0">
              <a:alpha val="38000"/>
            </a:srgb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030A18-152A-AD73-3D85-202C048379C0}"/>
              </a:ext>
            </a:extLst>
          </p:cNvPr>
          <p:cNvSpPr/>
          <p:nvPr/>
        </p:nvSpPr>
        <p:spPr>
          <a:xfrm>
            <a:off x="197485" y="2278469"/>
            <a:ext cx="2308860" cy="4646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5EB4E5D-B3A6-4E13-F25E-B25D1A5CA934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rot="10800000">
            <a:off x="2506346" y="2510791"/>
            <a:ext cx="1217295" cy="868591"/>
          </a:xfrm>
          <a:prstGeom prst="bentConnector3">
            <a:avLst>
              <a:gd name="adj1" fmla="val 4499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7B9C472-2782-82D0-4567-156701EF3061}"/>
              </a:ext>
            </a:extLst>
          </p:cNvPr>
          <p:cNvSpPr/>
          <p:nvPr/>
        </p:nvSpPr>
        <p:spPr>
          <a:xfrm>
            <a:off x="697865" y="2941498"/>
            <a:ext cx="2308861" cy="4951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Request from container to </a:t>
            </a:r>
            <a:r>
              <a:rPr lang="en-US" altLang="ja-JP" b="1" dirty="0">
                <a:solidFill>
                  <a:srgbClr val="FF0000"/>
                </a:solidFill>
              </a:rPr>
              <a:t>other</a:t>
            </a:r>
            <a:r>
              <a:rPr lang="en-US" b="1" dirty="0">
                <a:solidFill>
                  <a:srgbClr val="FF0000"/>
                </a:solidFill>
              </a:rPr>
              <a:t> container</a:t>
            </a:r>
          </a:p>
        </p:txBody>
      </p:sp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74C83F4D-0338-713C-1576-37079F15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89" y="826770"/>
            <a:ext cx="552450" cy="552450"/>
          </a:xfrm>
          <a:prstGeom prst="rect">
            <a:avLst/>
          </a:prstGeom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369C1703-38C1-1721-62FB-77B7B132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714" y="3875545"/>
            <a:ext cx="552450" cy="55245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D84158-8D3E-93B0-AF7C-C0339373BBFB}"/>
              </a:ext>
            </a:extLst>
          </p:cNvPr>
          <p:cNvSpPr/>
          <p:nvPr/>
        </p:nvSpPr>
        <p:spPr>
          <a:xfrm>
            <a:off x="6554318" y="2988174"/>
            <a:ext cx="2300286" cy="887371"/>
          </a:xfrm>
          <a:prstGeom prst="round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</a:t>
            </a:r>
            <a:r>
              <a:rPr lang="en-US" u="sng" dirty="0">
                <a:solidFill>
                  <a:schemeClr val="tx1"/>
                </a:solidFill>
              </a:rPr>
              <a:t>host.docker.internal </a:t>
            </a:r>
            <a:r>
              <a:rPr lang="en-US" dirty="0">
                <a:solidFill>
                  <a:schemeClr val="tx1"/>
                </a:solidFill>
              </a:rPr>
              <a:t>as address </a:t>
            </a:r>
          </a:p>
        </p:txBody>
      </p:sp>
    </p:spTree>
    <p:extLst>
      <p:ext uri="{BB962C8B-B14F-4D97-AF65-F5344CB8AC3E}">
        <p14:creationId xmlns:p14="http://schemas.microsoft.com/office/powerpoint/2010/main" val="3451306634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88</Words>
  <Application>Microsoft Office PowerPoint</Application>
  <PresentationFormat>On-screen Show (16:9)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Poppins</vt:lpstr>
      <vt:lpstr>Palanquin Dark</vt:lpstr>
      <vt:lpstr>World Quality Day by Slidesgo</vt:lpstr>
      <vt:lpstr>NGINX Complete Course - Zero to Hero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Learning summary</dc:title>
  <dc:creator>TechnoStar</dc:creator>
  <cp:lastModifiedBy>Yushin(Binh)</cp:lastModifiedBy>
  <cp:revision>75</cp:revision>
  <dcterms:modified xsi:type="dcterms:W3CDTF">2022-07-30T12:57:37Z</dcterms:modified>
</cp:coreProperties>
</file>