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17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A00AE-1A0E-41C0-BBE6-B255A20856EF}" type="datetimeFigureOut">
              <a:rPr lang="ko-KR" altLang="en-US" smtClean="0"/>
              <a:pPr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2084-917B-4659-9CE1-7462FF2A90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46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4009" y="6273225"/>
            <a:ext cx="449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사진 출처 </a:t>
            </a:r>
            <a:r>
              <a:rPr lang="en-US" altLang="ko-KR" sz="1600" dirty="0" smtClean="0">
                <a:solidFill>
                  <a:schemeClr val="bg1"/>
                </a:solidFill>
              </a:rPr>
              <a:t>: www.steam card exchange.net,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              ‘geometry dash’</a:t>
            </a:r>
            <a:r>
              <a:rPr lang="ko-KR" altLang="en-US" sz="1600" dirty="0" smtClean="0">
                <a:solidFill>
                  <a:schemeClr val="bg1"/>
                </a:solidFill>
              </a:rPr>
              <a:t>실제 게임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스크린샷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692" cy="68580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268760"/>
          <a:ext cx="8424936" cy="532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6624736"/>
              </a:tblGrid>
              <a:tr h="521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개발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1"/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내용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모델링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맵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 배경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장애물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아이템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애니메이션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캐릭터가 뛸 때 돌아가는 모습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맵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 구성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음악의 리듬마다 변하는 배경 색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캐릭터가 부딪히면 재 시작하게 만드는 장애물</a:t>
                      </a:r>
                      <a:r>
                        <a:rPr lang="en-US" altLang="ko-KR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목적지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컨트롤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마우스 왼쪽 클릭만의 컨트롤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난이도</a:t>
                      </a:r>
                      <a:endParaRPr lang="en-US" altLang="ko-KR" b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체크포인트가 생성되는 연습모드</a:t>
                      </a:r>
                      <a:r>
                        <a:rPr lang="en-US" altLang="ko-KR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,</a:t>
                      </a:r>
                      <a:r>
                        <a:rPr lang="en-US" altLang="ko-KR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 </a:t>
                      </a:r>
                      <a:r>
                        <a:rPr lang="ko-KR" altLang="en-US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죽으면 초기화되는 실전모드</a:t>
                      </a:r>
                      <a:endParaRPr lang="en-US" altLang="ko-KR" b="0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  <a:p>
                      <a:pPr algn="ctr" latinLnBrk="1"/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  <a:tr h="777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Segoe UI Black" pitchFamily="34" charset="0"/>
                          <a:cs typeface="Segoe UI Black" pitchFamily="34" charset="0"/>
                        </a:rPr>
                        <a:t>‘POLARGEIST’</a:t>
                      </a:r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라는 이름의 실전모드 배경음악</a:t>
                      </a:r>
                      <a:r>
                        <a:rPr lang="en-US" altLang="ko-KR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연습모드일</a:t>
                      </a:r>
                      <a:r>
                        <a:rPr lang="ko-KR" altLang="en-US" b="0" baseline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 때의 배경음악</a:t>
                      </a:r>
                      <a:endParaRPr lang="en-US" altLang="ko-KR" b="0" baseline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  <a:p>
                      <a:pPr algn="ctr" latinLnBrk="1"/>
                      <a:r>
                        <a:rPr lang="ko-KR" altLang="en-US" b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Segoe UI Black" pitchFamily="34" charset="0"/>
                          <a:ea typeface="휴먼둥근헤드라인" pitchFamily="18" charset="-127"/>
                          <a:cs typeface="Segoe UI Black" pitchFamily="34" charset="0"/>
                        </a:rPr>
                        <a:t>캐릭터가 죽을 때의 효과음</a:t>
                      </a:r>
                      <a:endParaRPr lang="ko-KR" altLang="en-US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Segoe UI Black" pitchFamily="34" charset="0"/>
                        <a:ea typeface="휴먼둥근헤드라인" pitchFamily="18" charset="-127"/>
                        <a:cs typeface="Segoe UI Black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ㅜㅑ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58692" cy="685800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764704"/>
          <a:ext cx="8568952" cy="601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504056"/>
                <a:gridCol w="7056784"/>
              </a:tblGrid>
              <a:tr h="360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1</a:t>
                      </a:r>
                      <a:r>
                        <a:rPr lang="ko-KR" altLang="en-US" sz="140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b="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계획</a:t>
                      </a:r>
                      <a:endParaRPr lang="ko-KR" altLang="en-US" sz="1280" b="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리소스 수집</a:t>
                      </a:r>
                      <a:r>
                        <a:rPr lang="en-US" altLang="ko-KR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음악에 맞춰 배경 바꾸기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2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결과</a:t>
                      </a:r>
                      <a:endParaRPr lang="ko-KR" altLang="en-US" sz="1280" b="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(90%) </a:t>
                      </a:r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리소스 수집 완료</a:t>
                      </a:r>
                      <a:r>
                        <a:rPr lang="en-US" altLang="ko-KR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배경과 땅 구현 완료</a:t>
                      </a:r>
                      <a:r>
                        <a:rPr lang="en-US" altLang="ko-KR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b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음악에 맞춰 색 바꾸는</a:t>
                      </a:r>
                      <a:r>
                        <a:rPr lang="ko-KR" altLang="en-US" sz="1280" b="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</a:t>
                      </a:r>
                      <a:r>
                        <a:rPr lang="ko-KR" altLang="en-US" sz="1280" b="0" baseline="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싱크로율</a:t>
                      </a:r>
                      <a:r>
                        <a:rPr lang="ko-KR" altLang="en-US" sz="1280" b="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맞추지 않음</a:t>
                      </a:r>
                      <a:endParaRPr lang="ko-KR" altLang="en-US" sz="1280" b="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65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계획</a:t>
                      </a:r>
                      <a:endParaRPr lang="ko-KR" altLang="en-US" sz="128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점프 조작 설정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캐릭터의 이동과 애니메이션 상세 설정</a:t>
                      </a:r>
                    </a:p>
                  </a:txBody>
                  <a:tcPr/>
                </a:tc>
              </a:tr>
              <a:tr h="2520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결과</a:t>
                      </a:r>
                      <a:endParaRPr lang="ko-KR" altLang="en-US" sz="128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(100%)</a:t>
                      </a:r>
                      <a:r>
                        <a:rPr lang="en-US" altLang="ko-KR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</a:t>
                      </a:r>
                      <a:r>
                        <a:rPr lang="ko-KR" altLang="en-US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점프 완료</a:t>
                      </a:r>
                      <a:r>
                        <a:rPr lang="en-US" altLang="ko-KR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캐릭터 모션 완벽 구현</a:t>
                      </a:r>
                      <a:endParaRPr lang="ko-KR" altLang="en-US" sz="128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2651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계획</a:t>
                      </a:r>
                      <a:endParaRPr lang="ko-KR" altLang="en-US" sz="128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더블점프 가능한 아이템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비행기로 모습이 변하는 포탈 생성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결과</a:t>
                      </a:r>
                      <a:endParaRPr lang="ko-KR" altLang="en-US" sz="128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(100%)</a:t>
                      </a:r>
                      <a:r>
                        <a:rPr lang="en-US" altLang="ko-KR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</a:t>
                      </a:r>
                      <a:r>
                        <a:rPr lang="ko-KR" altLang="en-US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처음 계획했던 </a:t>
                      </a:r>
                      <a:r>
                        <a:rPr lang="ko-KR" altLang="en-US" sz="1280" baseline="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맵에서</a:t>
                      </a:r>
                      <a:r>
                        <a:rPr lang="ko-KR" altLang="en-US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난이도를 낮춰 더블점프는 없앰</a:t>
                      </a:r>
                      <a:r>
                        <a:rPr lang="en-US" altLang="ko-KR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. </a:t>
                      </a:r>
                      <a:r>
                        <a:rPr lang="ko-KR" altLang="en-US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비행기로 변하는 아이템 생성 완료</a:t>
                      </a:r>
                      <a:endParaRPr lang="ko-KR" altLang="en-US" sz="1280" dirty="0" smtClean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5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 탔을 때의 조작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비행기의 이동과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애니메이션 상세 설정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5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5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장애물 위치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충돌체크 설정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시도 횟수</a:t>
                      </a:r>
                      <a:r>
                        <a:rPr lang="ko-KR" altLang="en-US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표시</a:t>
                      </a:r>
                      <a:r>
                        <a:rPr lang="en-US" altLang="ko-KR" sz="1280" baseline="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클리어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설정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사운드 삽입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5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 보완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도중 메뉴로 나갈 수 있도록 메뉴 아이콘 생성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연습모드 생성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자동 체크포인트 설정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1~6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 부족한 부분 보완</a:t>
                      </a:r>
                      <a:endParaRPr lang="ko-KR" altLang="en-US" sz="128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8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실행 시 자동으로 보여지는 애니메이션 설정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시작과 난이도 선택 부분 처리</a:t>
                      </a:r>
                      <a:endParaRPr lang="ko-KR" altLang="en-US" sz="128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8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9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자잘한 애니메이션 효과들 모두 처리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(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캐릭터가 미끄러지는 효과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비행기가 추진할 때의 효과 등등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)</a:t>
                      </a:r>
                      <a:endParaRPr lang="ko-KR" altLang="en-US" sz="128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10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어디까지 캐릭터가 이동하는데 성공했는지에 대한 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%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를 난이도 선택 메뉴에 표시</a:t>
                      </a:r>
                      <a:r>
                        <a:rPr lang="en-US" altLang="ko-KR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 8~9</a:t>
                      </a:r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 부족한 부분 보완</a:t>
                      </a:r>
                      <a:endParaRPr lang="ko-KR" altLang="en-US" sz="128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11</a:t>
                      </a:r>
                      <a:r>
                        <a:rPr lang="ko-KR" altLang="en-US" sz="14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주차</a:t>
                      </a:r>
                      <a:endParaRPr lang="ko-KR" altLang="en-US" sz="14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8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최종 점검 및 </a:t>
                      </a:r>
                      <a:r>
                        <a:rPr lang="ko-KR" altLang="en-US" sz="128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릴리즈</a:t>
                      </a:r>
                      <a:endParaRPr lang="ko-KR" altLang="en-US" sz="128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제목 없음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그림 6" descr="2016-10-1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54" y="1047543"/>
            <a:ext cx="8443692" cy="5477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제목 없음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001"/>
            <a:ext cx="9144000" cy="684699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5536" y="1628800"/>
          <a:ext cx="8352928" cy="33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 smtClean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평가항목</a:t>
                      </a:r>
                      <a:endParaRPr lang="ko-KR" altLang="en-US" sz="2000" dirty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평가</a:t>
                      </a:r>
                      <a:endParaRPr lang="en-US" altLang="ko-KR" sz="2000" dirty="0" smtClean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(A:</a:t>
                      </a:r>
                      <a:r>
                        <a:rPr lang="ko-KR" altLang="en-US" sz="1800" dirty="0" err="1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매우잘함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,B:</a:t>
                      </a:r>
                      <a:r>
                        <a:rPr lang="ko-KR" altLang="en-US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잘함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,C:</a:t>
                      </a:r>
                      <a:r>
                        <a:rPr lang="ko-KR" altLang="en-US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보통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,D:</a:t>
                      </a:r>
                      <a:r>
                        <a:rPr lang="ko-KR" altLang="en-US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못함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E:</a:t>
                      </a:r>
                      <a:r>
                        <a:rPr lang="ko-KR" altLang="en-US" sz="1800" dirty="0" err="1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매우못함</a:t>
                      </a:r>
                      <a:r>
                        <a:rPr lang="en-US" altLang="ko-KR" sz="1800" dirty="0" smtClean="0">
                          <a:latin typeface="휴먼둥근헤드라인" pitchFamily="18" charset="-127"/>
                          <a:ea typeface="휴먼둥근헤드라인" pitchFamily="18" charset="-127"/>
                        </a:rPr>
                        <a:t>)</a:t>
                      </a:r>
                      <a:endParaRPr lang="ko-KR" altLang="en-US" sz="1800" dirty="0"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?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2"/>
                          </a:solidFill>
                          <a:latin typeface="휴먼둥근헤드라인" pitchFamily="18" charset="-127"/>
                          <a:ea typeface="휴먼둥근헤드라인" pitchFamily="18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2"/>
                        </a:solidFill>
                        <a:latin typeface="휴먼둥근헤드라인" pitchFamily="18" charset="-127"/>
                        <a:ea typeface="휴먼둥근헤드라인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340</Words>
  <Application>Microsoft Office PowerPoint</Application>
  <PresentationFormat>화면 슬라이드 쇼(4:3)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송유신</dc:creator>
  <cp:lastModifiedBy>송유신</cp:lastModifiedBy>
  <cp:revision>52</cp:revision>
  <dcterms:created xsi:type="dcterms:W3CDTF">2016-09-21T12:36:46Z</dcterms:created>
  <dcterms:modified xsi:type="dcterms:W3CDTF">2016-10-18T16:51:16Z</dcterms:modified>
</cp:coreProperties>
</file>