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0AE-1A0E-41C0-BBE6-B255A20856EF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ge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263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4048" y="6519446"/>
            <a:ext cx="449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www.steamcardexchange.net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46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009" y="6273225"/>
            <a:ext cx="449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www.steam card exchange.net,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  ‘geometry dash’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스크린샷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6381328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‘geometry dash’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스크린샷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6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6381328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‘geometry dash’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스크린샷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6381328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‘geometry dash’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스크린샷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268760"/>
          <a:ext cx="8424936" cy="532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521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개발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내용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모델링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맵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배경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장애물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아이템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애니메이션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뛸 때 돌아가는 모습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맵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구성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음악의 리듬마다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변하는 배경 색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부딪히면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재 시작하게 만드는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장애물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목적지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컨트롤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마우스 왼쪽 클릭만의 컨트롤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난이도</a:t>
                      </a:r>
                      <a:endParaRPr lang="en-US" altLang="ko-KR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체크포인트가 생성되는 연습모드</a:t>
                      </a:r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</a:t>
                      </a:r>
                      <a:r>
                        <a:rPr lang="en-US" altLang="ko-KR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 </a:t>
                      </a:r>
                      <a:r>
                        <a:rPr lang="ko-KR" altLang="en-US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죽으면 초기화되는 실전모드</a:t>
                      </a:r>
                      <a:endParaRPr lang="en-US" altLang="ko-KR" b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‘POLARGEIST’</a:t>
                      </a:r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라는 이름의 실전모드 배경음악</a:t>
                      </a:r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연습모드일</a:t>
                      </a:r>
                      <a:r>
                        <a:rPr lang="ko-KR" altLang="en-US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때의 배경음악</a:t>
                      </a:r>
                      <a:endParaRPr lang="en-US" altLang="ko-KR" b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죽을 때의 효과음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764704"/>
          <a:ext cx="8568951" cy="584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7560839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리소스 수집</a:t>
                      </a:r>
                      <a:r>
                        <a:rPr lang="en-US" altLang="ko-KR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음악에 </a:t>
                      </a:r>
                      <a:r>
                        <a:rPr lang="ko-KR" altLang="en-US" sz="16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맞춰 배경 바꾸기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점프 조작 설정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캐릭터의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이동과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애니메이션 상세 설정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더블점프 가능한 아이템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비행기로 모습이 변하는 아이템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생성</a:t>
                      </a:r>
                      <a:endParaRPr lang="ko-KR" altLang="en-US" sz="160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 탔을 때의 조작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비행기의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이동과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애니메이션 상세 설정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장애물 위치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충돌체크 설정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시도 횟수</a:t>
                      </a:r>
                      <a:r>
                        <a:rPr lang="ko-KR" altLang="en-US" sz="160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표시</a:t>
                      </a:r>
                      <a:r>
                        <a:rPr lang="en-US" altLang="ko-KR" sz="160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클리어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설정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사운드 삽입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5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보완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7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도중 메뉴로 나갈 수 있도록 메뉴 아이콘 생성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연습모드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생성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자동 체크포인트 설정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1~6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부족한 부분 보완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8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실행 시 자동으로 보여지는 애니메이션 설정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시작과 난이도 선택 부분 처리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9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자잘한 애니메이션 효과들 모두 처리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캐릭터가 미끄러지는 효과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비행기가 추진할 때의 효과 등등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)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10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어디까지 캐릭터가 이동하는데 성공했는지에 대한 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%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를 난이도 선택 메뉴에 표시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8~9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부족한 부분 보완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11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최종 점검 및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릴리즈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제목 없음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001"/>
            <a:ext cx="9144000" cy="684699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628800"/>
          <a:ext cx="8352928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평가항목</a:t>
                      </a:r>
                      <a:endParaRPr lang="ko-KR" altLang="en-US" sz="2000" dirty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평가</a:t>
                      </a:r>
                      <a:endParaRPr lang="en-US" altLang="ko-KR" sz="2000" dirty="0" smtClean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(A:</a:t>
                      </a:r>
                      <a:r>
                        <a:rPr lang="ko-KR" altLang="en-US" sz="1800" dirty="0" err="1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매우잘함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,B: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,C: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,D: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E:</a:t>
                      </a:r>
                      <a:r>
                        <a:rPr lang="ko-KR" altLang="en-US" sz="1800" dirty="0" err="1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매우못함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)</a:t>
                      </a:r>
                      <a:endParaRPr lang="ko-KR" altLang="en-US" sz="1800" dirty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323</Words>
  <Application>Microsoft Office PowerPoint</Application>
  <PresentationFormat>화면 슬라이드 쇼(4:3)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송유신</dc:creator>
  <cp:lastModifiedBy>송유신</cp:lastModifiedBy>
  <cp:revision>39</cp:revision>
  <dcterms:created xsi:type="dcterms:W3CDTF">2016-09-21T12:36:46Z</dcterms:created>
  <dcterms:modified xsi:type="dcterms:W3CDTF">2016-09-22T09:41:08Z</dcterms:modified>
</cp:coreProperties>
</file>