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sldIdLst>
    <p:sldId id="256" r:id="rId2"/>
  </p:sldIdLst>
  <p:sldSz cx="9144000" cy="5143500"/>
  <p:notesSz cx="6858000" cy="9144000"/>
  <p:defaultTextStyle>
    <a:defPPr>
      <a:defRPr lang="ko-KR"/>
    </a:defPPr>
    <a:lvl1pPr algn="l" marL="0" indent="0" defTabSz="914400">
      <a:buNone/>
      <a:defRPr lang="ko-KR" smtClean="0" sz="1800" baseline="0">
        <a:solidFill>
          <a:srgbClr val="000000"/>
        </a:solidFill>
        <a:latin typeface="±¼¸²"/>
        <a:ea typeface="±¼¸²"/>
      </a:defRPr>
    </a:lvl1pPr>
    <a:lvl2pPr lvl="1" marL="457200" indent="0" defTabSz="914400">
      <a:defRPr lang="ko-KR" smtClean="0"/>
    </a:lvl2pPr>
    <a:lvl3pPr lvl="2" marL="914400" indent="0" defTabSz="914400">
      <a:defRPr lang="ko-KR" smtClean="0"/>
    </a:lvl3pPr>
    <a:lvl4pPr lvl="3" marL="1371600" indent="0" defTabSz="914400">
      <a:defRPr lang="ko-KR" smtClean="0"/>
    </a:lvl4pPr>
    <a:lvl5pPr lvl="4" marL="1828800" indent="0" defTabSz="914400">
      <a:defRPr lang="ko-KR" smtClean="0"/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showOutlineIcons="0">
    <p:restoredLeft sz="15620"/>
    <p:restoredTop sz="94660"/>
  </p:normalViewPr>
  <p:slideViewPr>
    <p:cSldViewPr snapToGrid="1" snapToObjects="1">
      <p:cViewPr varScale="1">
        <p:scale>
          <a:sx n="51" d="100"/>
          <a:sy n="51" d="100"/>
        </p:scale>
        <p:origin x="-660" y="-8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slideMaster" Target="slideMasters/slideMaster1.xml"></Relationship><Relationship Id="rId2" Type="http://schemas.openxmlformats.org/officeDocument/2006/relationships/slide" Target="slides/slide1.xml"></Relationship><Relationship Id="rId3" Type="http://schemas.openxmlformats.org/officeDocument/2006/relationships/theme" Target="theme/theme1.xml"></Relationship><Relationship Id="rId4" Type="http://schemas.openxmlformats.org/officeDocument/2006/relationships/presProps" Target="presProps.xml"></Relationship><Relationship Id="rId5" Type="http://schemas.openxmlformats.org/officeDocument/2006/relationships/viewProps" Target="viewProps.xml"></Relationship><Relationship Id="rId6" Type="http://schemas.openxmlformats.org/officeDocument/2006/relationships/tableStyles" Target="tableStyles.xml"></Relationship></Relationship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ChangeArrowheads="1" noGrp="1"/>
          </p:cNvSpPr>
          <p:nvPr>
            <p:ph type="ctrTitle"/>
          </p:nvPr>
        </p:nvSpPr>
        <p:spPr>
          <a:xfrm rot="0">
            <a:off x="685800" y="1598295"/>
            <a:ext cx="7773035" cy="110426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1"/>
          <p:cNvSpPr txBox="1">
            <a:spLocks noChangeArrowheads="1" noGrp="1"/>
          </p:cNvSpPr>
          <p:nvPr>
            <p:ph type="subTitle" idx="1"/>
          </p:nvPr>
        </p:nvSpPr>
        <p:spPr>
          <a:xfrm rot="0">
            <a:off x="1371600" y="2914650"/>
            <a:ext cx="6401435" cy="13169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1"/>
          <p:cNvSpPr txBox="1">
            <a:spLocks noChangeArrowheads="1" noGrp="1"/>
          </p:cNvSpPr>
          <p:nvPr>
            <p:ph type="sldNum" idx="12"/>
          </p:nvPr>
        </p:nvSpPr>
        <p:spPr>
          <a:xfrm rot="0">
            <a:off x="68580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1"/>
          <p:cNvSpPr txBox="1">
            <a:spLocks noChangeArrowheads="1" noGrp="1"/>
          </p:cNvSpPr>
          <p:nvPr>
            <p:ph type="dt" idx="10"/>
          </p:nvPr>
        </p:nvSpPr>
        <p:spPr>
          <a:xfrm rot="0">
            <a:off x="4572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2016-12-22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1"/>
          <p:cNvSpPr txBox="1">
            <a:spLocks noChangeArrowheads="1" noGrp="1"/>
          </p:cNvSpPr>
          <p:nvPr>
            <p:ph type="ftr" idx="11"/>
          </p:nvPr>
        </p:nvSpPr>
        <p:spPr>
          <a:xfrm rot="0">
            <a:off x="3200400" y="4697730"/>
            <a:ext cx="27438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ChangeArrowheads="1" noGrp="1"/>
          </p:cNvSpPr>
          <p:nvPr>
            <p:ph type="title"/>
          </p:nvPr>
        </p:nvSpPr>
        <p:spPr>
          <a:xfrm rot="0">
            <a:off x="457200" y="205740"/>
            <a:ext cx="8230235" cy="85788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1"/>
          <p:cNvSpPr txBox="1">
            <a:spLocks noChangeArrowheads="1" noGrp="1"/>
          </p:cNvSpPr>
          <p:nvPr>
            <p:ph type="body" orient="vert" idx="1"/>
          </p:nvPr>
        </p:nvSpPr>
        <p:spPr>
          <a:xfrm rot="0">
            <a:off x="457200" y="1200150"/>
            <a:ext cx="8230235" cy="339534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</a:t>
            </a: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타일을 편집합니다</a:t>
            </a:r>
            <a:endParaRPr lang="ko-KR" altLang="en-US" sz="2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1"/>
          <p:cNvSpPr txBox="1">
            <a:spLocks noChangeArrowheads="1" noGrp="1"/>
          </p:cNvSpPr>
          <p:nvPr>
            <p:ph type="sldNum" idx="12"/>
          </p:nvPr>
        </p:nvSpPr>
        <p:spPr>
          <a:xfrm rot="0">
            <a:off x="68580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1"/>
          <p:cNvSpPr txBox="1">
            <a:spLocks noChangeArrowheads="1" noGrp="1"/>
          </p:cNvSpPr>
          <p:nvPr>
            <p:ph type="dt" idx="10"/>
          </p:nvPr>
        </p:nvSpPr>
        <p:spPr>
          <a:xfrm rot="0">
            <a:off x="4572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2016-12-22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1"/>
          <p:cNvSpPr txBox="1">
            <a:spLocks noChangeArrowheads="1" noGrp="1"/>
          </p:cNvSpPr>
          <p:nvPr>
            <p:ph type="ftr" idx="11"/>
          </p:nvPr>
        </p:nvSpPr>
        <p:spPr>
          <a:xfrm rot="0">
            <a:off x="3200400" y="4697730"/>
            <a:ext cx="27438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ChangeArrowheads="1" noGrp="1"/>
          </p:cNvSpPr>
          <p:nvPr>
            <p:ph type="title" orient="vert"/>
          </p:nvPr>
        </p:nvSpPr>
        <p:spPr>
          <a:xfrm rot="0">
            <a:off x="6629400" y="205740"/>
            <a:ext cx="2058035" cy="438975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</a:t>
            </a:r>
            <a:r>
              <a:rPr lang="en-US" altLang="ko-KR" sz="4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스타일 편집</a:t>
            </a:r>
            <a:endParaRPr lang="ko-KR" altLang="en-US" sz="4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1"/>
          <p:cNvSpPr txBox="1">
            <a:spLocks noChangeArrowheads="1" noGrp="1"/>
          </p:cNvSpPr>
          <p:nvPr>
            <p:ph type="body" orient="vert" idx="1"/>
          </p:nvPr>
        </p:nvSpPr>
        <p:spPr>
          <a:xfrm rot="0">
            <a:off x="457200" y="205740"/>
            <a:ext cx="6026150" cy="438975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</a:t>
            </a: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편집합니다</a:t>
            </a:r>
            <a:endParaRPr lang="ko-KR" altLang="en-US" sz="2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1"/>
          <p:cNvSpPr txBox="1">
            <a:spLocks noChangeArrowheads="1" noGrp="1"/>
          </p:cNvSpPr>
          <p:nvPr>
            <p:ph type="sldNum" idx="12"/>
          </p:nvPr>
        </p:nvSpPr>
        <p:spPr>
          <a:xfrm rot="0">
            <a:off x="68580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1"/>
          <p:cNvSpPr txBox="1">
            <a:spLocks noChangeArrowheads="1" noGrp="1"/>
          </p:cNvSpPr>
          <p:nvPr>
            <p:ph type="dt" idx="10"/>
          </p:nvPr>
        </p:nvSpPr>
        <p:spPr>
          <a:xfrm rot="0">
            <a:off x="4572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2016-12-22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1"/>
          <p:cNvSpPr txBox="1">
            <a:spLocks noChangeArrowheads="1" noGrp="1"/>
          </p:cNvSpPr>
          <p:nvPr>
            <p:ph type="ftr" idx="11"/>
          </p:nvPr>
        </p:nvSpPr>
        <p:spPr>
          <a:xfrm rot="0">
            <a:off x="3200400" y="4697730"/>
            <a:ext cx="27438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ChangeArrowheads="1" noGrp="1"/>
          </p:cNvSpPr>
          <p:nvPr>
            <p:ph type="title"/>
          </p:nvPr>
        </p:nvSpPr>
        <p:spPr>
          <a:xfrm rot="0">
            <a:off x="457200" y="205740"/>
            <a:ext cx="8230235" cy="85788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1"/>
          <p:cNvSpPr txBox="1">
            <a:spLocks noChangeArrowheads="1" noGrp="1"/>
          </p:cNvSpPr>
          <p:nvPr>
            <p:ph type="obj" idx="1"/>
          </p:nvPr>
        </p:nvSpPr>
        <p:spPr>
          <a:xfrm rot="0">
            <a:off x="457200" y="1200150"/>
            <a:ext cx="8230235" cy="33953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1"/>
          <p:cNvSpPr txBox="1">
            <a:spLocks noChangeArrowheads="1" noGrp="1"/>
          </p:cNvSpPr>
          <p:nvPr>
            <p:ph type="sldNum" idx="12"/>
          </p:nvPr>
        </p:nvSpPr>
        <p:spPr>
          <a:xfrm rot="0">
            <a:off x="68580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1"/>
          <p:cNvSpPr txBox="1">
            <a:spLocks noChangeArrowheads="1" noGrp="1"/>
          </p:cNvSpPr>
          <p:nvPr>
            <p:ph type="dt" idx="10"/>
          </p:nvPr>
        </p:nvSpPr>
        <p:spPr>
          <a:xfrm rot="0">
            <a:off x="4572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2016-12-22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1"/>
          <p:cNvSpPr txBox="1">
            <a:spLocks noChangeArrowheads="1" noGrp="1"/>
          </p:cNvSpPr>
          <p:nvPr>
            <p:ph type="ftr" idx="11"/>
          </p:nvPr>
        </p:nvSpPr>
        <p:spPr>
          <a:xfrm rot="0">
            <a:off x="3200400" y="4697730"/>
            <a:ext cx="27438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ChangeArrowheads="1" noGrp="1"/>
          </p:cNvSpPr>
          <p:nvPr>
            <p:ph type="title"/>
          </p:nvPr>
        </p:nvSpPr>
        <p:spPr>
          <a:xfrm rot="0">
            <a:off x="722630" y="2181225"/>
            <a:ext cx="7772400" cy="112458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4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1"/>
          <p:cNvSpPr txBox="1">
            <a:spLocks noChangeArrowheads="1" noGrp="1"/>
          </p:cNvSpPr>
          <p:nvPr>
            <p:ph type="body" idx="1"/>
          </p:nvPr>
        </p:nvSpPr>
        <p:spPr>
          <a:xfrm rot="0">
            <a:off x="722630" y="3305175"/>
            <a:ext cx="7772400" cy="102235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1"/>
          <p:cNvSpPr txBox="1">
            <a:spLocks noChangeArrowheads="1" noGrp="1"/>
          </p:cNvSpPr>
          <p:nvPr>
            <p:ph type="sldNum" idx="12"/>
          </p:nvPr>
        </p:nvSpPr>
        <p:spPr>
          <a:xfrm rot="0">
            <a:off x="68580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1"/>
          <p:cNvSpPr txBox="1">
            <a:spLocks noChangeArrowheads="1" noGrp="1"/>
          </p:cNvSpPr>
          <p:nvPr>
            <p:ph type="dt" idx="10"/>
          </p:nvPr>
        </p:nvSpPr>
        <p:spPr>
          <a:xfrm rot="0">
            <a:off x="4572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2016-12-22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1"/>
          <p:cNvSpPr txBox="1">
            <a:spLocks noChangeArrowheads="1" noGrp="1"/>
          </p:cNvSpPr>
          <p:nvPr>
            <p:ph type="ftr" idx="11"/>
          </p:nvPr>
        </p:nvSpPr>
        <p:spPr>
          <a:xfrm rot="0">
            <a:off x="3200400" y="4697730"/>
            <a:ext cx="27438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ChangeArrowheads="1" noGrp="1"/>
          </p:cNvSpPr>
          <p:nvPr>
            <p:ph type="title"/>
          </p:nvPr>
        </p:nvSpPr>
        <p:spPr>
          <a:xfrm rot="0">
            <a:off x="457200" y="205740"/>
            <a:ext cx="8230235" cy="85788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1"/>
          <p:cNvSpPr txBox="1">
            <a:spLocks noChangeArrowheads="1" noGrp="1"/>
          </p:cNvSpPr>
          <p:nvPr>
            <p:ph type="obj" idx="1"/>
          </p:nvPr>
        </p:nvSpPr>
        <p:spPr>
          <a:xfrm rot="0">
            <a:off x="457200" y="1200150"/>
            <a:ext cx="4042410" cy="33953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</a:t>
            </a: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을 편집합니다</a:t>
            </a:r>
            <a:endParaRPr lang="ko-KR" altLang="en-US" sz="2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1"/>
          <p:cNvSpPr txBox="1">
            <a:spLocks noChangeArrowheads="1" noGrp="1"/>
          </p:cNvSpPr>
          <p:nvPr>
            <p:ph type="obj" idx="2"/>
          </p:nvPr>
        </p:nvSpPr>
        <p:spPr>
          <a:xfrm rot="0">
            <a:off x="4645025" y="1200150"/>
            <a:ext cx="4042410" cy="33953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</a:t>
            </a: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을 편집합니다</a:t>
            </a:r>
            <a:endParaRPr lang="ko-KR" altLang="en-US" sz="2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1"/>
          <p:cNvSpPr txBox="1">
            <a:spLocks noChangeArrowheads="1" noGrp="1"/>
          </p:cNvSpPr>
          <p:nvPr>
            <p:ph type="sldNum" idx="12"/>
          </p:nvPr>
        </p:nvSpPr>
        <p:spPr>
          <a:xfrm rot="0">
            <a:off x="68580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1"/>
          <p:cNvSpPr txBox="1">
            <a:spLocks noChangeArrowheads="1" noGrp="1"/>
          </p:cNvSpPr>
          <p:nvPr>
            <p:ph type="dt" idx="10"/>
          </p:nvPr>
        </p:nvSpPr>
        <p:spPr>
          <a:xfrm rot="0">
            <a:off x="4572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2016-12-22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1"/>
          <p:cNvSpPr txBox="1">
            <a:spLocks noChangeArrowheads="1" noGrp="1"/>
          </p:cNvSpPr>
          <p:nvPr>
            <p:ph type="ftr" idx="11"/>
          </p:nvPr>
        </p:nvSpPr>
        <p:spPr>
          <a:xfrm rot="0">
            <a:off x="3200400" y="4697730"/>
            <a:ext cx="27438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ChangeArrowheads="1" noGrp="1"/>
          </p:cNvSpPr>
          <p:nvPr>
            <p:ph type="title"/>
          </p:nvPr>
        </p:nvSpPr>
        <p:spPr>
          <a:xfrm rot="0">
            <a:off x="457200" y="205740"/>
            <a:ext cx="8230235" cy="85788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1"/>
          <p:cNvSpPr txBox="1">
            <a:spLocks noChangeArrowheads="1" noGrp="1"/>
          </p:cNvSpPr>
          <p:nvPr>
            <p:ph type="body" idx="1"/>
          </p:nvPr>
        </p:nvSpPr>
        <p:spPr>
          <a:xfrm rot="0">
            <a:off x="457200" y="1152525"/>
            <a:ext cx="4042410" cy="48069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1"/>
          <p:cNvSpPr txBox="1">
            <a:spLocks noChangeArrowheads="1" noGrp="1"/>
          </p:cNvSpPr>
          <p:nvPr>
            <p:ph type="body" idx="2"/>
          </p:nvPr>
        </p:nvSpPr>
        <p:spPr>
          <a:xfrm rot="0">
            <a:off x="4645025" y="1152525"/>
            <a:ext cx="4042410" cy="48069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내용 개체 틀 1"/>
          <p:cNvSpPr txBox="1">
            <a:spLocks noChangeArrowheads="1" noGrp="1"/>
          </p:cNvSpPr>
          <p:nvPr>
            <p:ph type="obj" idx="3"/>
          </p:nvPr>
        </p:nvSpPr>
        <p:spPr>
          <a:xfrm rot="0">
            <a:off x="457200" y="1632585"/>
            <a:ext cx="4042410" cy="296291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</a:t>
            </a: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을 편집합니다</a:t>
            </a:r>
            <a:endParaRPr lang="ko-KR" altLang="en-US" sz="2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1"/>
          <p:cNvSpPr txBox="1">
            <a:spLocks noChangeArrowheads="1" noGrp="1"/>
          </p:cNvSpPr>
          <p:nvPr>
            <p:ph type="obj" idx="4"/>
          </p:nvPr>
        </p:nvSpPr>
        <p:spPr>
          <a:xfrm rot="0">
            <a:off x="4645025" y="1632585"/>
            <a:ext cx="4042410" cy="296291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</a:t>
            </a: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을 편집합니다</a:t>
            </a:r>
            <a:endParaRPr lang="ko-KR" altLang="en-US" sz="2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1"/>
          <p:cNvSpPr txBox="1">
            <a:spLocks noChangeArrowheads="1" noGrp="1"/>
          </p:cNvSpPr>
          <p:nvPr>
            <p:ph type="sldNum" idx="12"/>
          </p:nvPr>
        </p:nvSpPr>
        <p:spPr>
          <a:xfrm rot="0">
            <a:off x="68580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날짜 개체 틀 1"/>
          <p:cNvSpPr txBox="1">
            <a:spLocks noChangeArrowheads="1" noGrp="1"/>
          </p:cNvSpPr>
          <p:nvPr>
            <p:ph type="dt" idx="10"/>
          </p:nvPr>
        </p:nvSpPr>
        <p:spPr>
          <a:xfrm rot="0">
            <a:off x="4572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2016-12-22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바닥글 개체 틀 1"/>
          <p:cNvSpPr txBox="1">
            <a:spLocks noChangeArrowheads="1" noGrp="1"/>
          </p:cNvSpPr>
          <p:nvPr>
            <p:ph type="ftr" idx="11"/>
          </p:nvPr>
        </p:nvSpPr>
        <p:spPr>
          <a:xfrm rot="0">
            <a:off x="3200400" y="4697730"/>
            <a:ext cx="27438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ChangeArrowheads="1" noGrp="1"/>
          </p:cNvSpPr>
          <p:nvPr>
            <p:ph type="title"/>
          </p:nvPr>
        </p:nvSpPr>
        <p:spPr>
          <a:xfrm rot="0">
            <a:off x="457200" y="205740"/>
            <a:ext cx="8230235" cy="85788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1"/>
          <p:cNvSpPr txBox="1">
            <a:spLocks noChangeArrowheads="1" noGrp="1"/>
          </p:cNvSpPr>
          <p:nvPr>
            <p:ph type="sldNum" idx="12"/>
          </p:nvPr>
        </p:nvSpPr>
        <p:spPr>
          <a:xfrm rot="0">
            <a:off x="68580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1"/>
          <p:cNvSpPr txBox="1">
            <a:spLocks noChangeArrowheads="1" noGrp="1"/>
          </p:cNvSpPr>
          <p:nvPr>
            <p:ph type="dt" idx="10"/>
          </p:nvPr>
        </p:nvSpPr>
        <p:spPr>
          <a:xfrm rot="0">
            <a:off x="4572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2016-12-22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1"/>
          <p:cNvSpPr txBox="1">
            <a:spLocks noChangeArrowheads="1" noGrp="1"/>
          </p:cNvSpPr>
          <p:nvPr>
            <p:ph type="ftr" idx="11"/>
          </p:nvPr>
        </p:nvSpPr>
        <p:spPr>
          <a:xfrm rot="0">
            <a:off x="3200400" y="4697730"/>
            <a:ext cx="27438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 noChangeArrowheads="1" noGrp="1"/>
          </p:cNvSpPr>
          <p:nvPr>
            <p:ph type="sldNum" idx="12"/>
          </p:nvPr>
        </p:nvSpPr>
        <p:spPr>
          <a:xfrm rot="0">
            <a:off x="68580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1"/>
          <p:cNvSpPr txBox="1">
            <a:spLocks noChangeArrowheads="1" noGrp="1"/>
          </p:cNvSpPr>
          <p:nvPr>
            <p:ph type="dt" idx="10"/>
          </p:nvPr>
        </p:nvSpPr>
        <p:spPr>
          <a:xfrm rot="0">
            <a:off x="4572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2016-12-22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1"/>
          <p:cNvSpPr txBox="1">
            <a:spLocks noChangeArrowheads="1" noGrp="1"/>
          </p:cNvSpPr>
          <p:nvPr>
            <p:ph type="ftr" idx="11"/>
          </p:nvPr>
        </p:nvSpPr>
        <p:spPr>
          <a:xfrm rot="0">
            <a:off x="3200400" y="4697730"/>
            <a:ext cx="27438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ChangeArrowheads="1" noGrp="1"/>
          </p:cNvSpPr>
          <p:nvPr>
            <p:ph type="title"/>
          </p:nvPr>
        </p:nvSpPr>
        <p:spPr>
          <a:xfrm rot="0">
            <a:off x="457200" y="205740"/>
            <a:ext cx="3009265" cy="8718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</a:t>
            </a: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집</a:t>
            </a:r>
            <a:endParaRPr lang="ko-KR" altLang="en-US" sz="2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1"/>
          <p:cNvSpPr txBox="1">
            <a:spLocks noChangeArrowheads="1" noGrp="1"/>
          </p:cNvSpPr>
          <p:nvPr>
            <p:ph type="obj" idx="1"/>
          </p:nvPr>
        </p:nvSpPr>
        <p:spPr>
          <a:xfrm rot="0">
            <a:off x="3575685" y="342900"/>
            <a:ext cx="5111750" cy="41154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</a:t>
            </a: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합니다</a:t>
            </a:r>
            <a:endParaRPr lang="ko-KR" altLang="en-US" sz="2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1"/>
          <p:cNvSpPr txBox="1">
            <a:spLocks noChangeArrowheads="1" noGrp="1"/>
          </p:cNvSpPr>
          <p:nvPr>
            <p:ph type="body" idx="2"/>
          </p:nvPr>
        </p:nvSpPr>
        <p:spPr>
          <a:xfrm rot="0">
            <a:off x="457200" y="1076960"/>
            <a:ext cx="3009265" cy="35185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1"/>
          <p:cNvSpPr txBox="1">
            <a:spLocks noChangeArrowheads="1" noGrp="1"/>
          </p:cNvSpPr>
          <p:nvPr>
            <p:ph type="sldNum" idx="12"/>
          </p:nvPr>
        </p:nvSpPr>
        <p:spPr>
          <a:xfrm rot="0">
            <a:off x="68580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1"/>
          <p:cNvSpPr txBox="1">
            <a:spLocks noChangeArrowheads="1" noGrp="1"/>
          </p:cNvSpPr>
          <p:nvPr>
            <p:ph type="dt" idx="10"/>
          </p:nvPr>
        </p:nvSpPr>
        <p:spPr>
          <a:xfrm rot="0">
            <a:off x="4572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2016-12-22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1"/>
          <p:cNvSpPr txBox="1">
            <a:spLocks noChangeArrowheads="1" noGrp="1"/>
          </p:cNvSpPr>
          <p:nvPr>
            <p:ph type="ftr" idx="11"/>
          </p:nvPr>
        </p:nvSpPr>
        <p:spPr>
          <a:xfrm rot="0">
            <a:off x="3200400" y="4697730"/>
            <a:ext cx="27438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ChangeArrowheads="1" noGrp="1"/>
          </p:cNvSpPr>
          <p:nvPr>
            <p:ph type="title"/>
          </p:nvPr>
        </p:nvSpPr>
        <p:spPr>
          <a:xfrm rot="0">
            <a:off x="457200" y="205740"/>
            <a:ext cx="3009265" cy="8718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</a:t>
            </a: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집</a:t>
            </a:r>
            <a:endParaRPr lang="ko-KR" altLang="en-US" sz="2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1"/>
          <p:cNvSpPr txBox="1">
            <a:spLocks noChangeArrowheads="1" noGrp="1"/>
          </p:cNvSpPr>
          <p:nvPr>
            <p:ph type="body" idx="1"/>
          </p:nvPr>
        </p:nvSpPr>
        <p:spPr>
          <a:xfrm rot="0">
            <a:off x="457200" y="1076960"/>
            <a:ext cx="3009265" cy="35185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그림 개체 틀 1"/>
          <p:cNvSpPr txBox="1">
            <a:spLocks noChangeArrowheads="1" noGrp="1"/>
          </p:cNvSpPr>
          <p:nvPr>
            <p:ph type="pic" idx="2"/>
          </p:nvPr>
        </p:nvSpPr>
        <p:spPr>
          <a:xfrm rot="0">
            <a:off x="3575685" y="342900"/>
            <a:ext cx="5111750" cy="41154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그림</a:t>
            </a:r>
            <a:endParaRPr lang="ko-KR" altLang="en-US" sz="2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1"/>
          <p:cNvSpPr txBox="1">
            <a:spLocks noChangeArrowheads="1" noGrp="1"/>
          </p:cNvSpPr>
          <p:nvPr>
            <p:ph type="sldNum" idx="12"/>
          </p:nvPr>
        </p:nvSpPr>
        <p:spPr>
          <a:xfrm rot="0">
            <a:off x="68580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1"/>
          <p:cNvSpPr txBox="1">
            <a:spLocks noChangeArrowheads="1" noGrp="1"/>
          </p:cNvSpPr>
          <p:nvPr>
            <p:ph type="dt" idx="10"/>
          </p:nvPr>
        </p:nvSpPr>
        <p:spPr>
          <a:xfrm rot="0">
            <a:off x="4572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2016-12-22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1"/>
          <p:cNvSpPr txBox="1">
            <a:spLocks noChangeArrowheads="1" noGrp="1"/>
          </p:cNvSpPr>
          <p:nvPr>
            <p:ph type="ftr" idx="11"/>
          </p:nvPr>
        </p:nvSpPr>
        <p:spPr>
          <a:xfrm rot="0">
            <a:off x="3200400" y="4697730"/>
            <a:ext cx="27438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ChangeArrowheads="1" noGrp="1"/>
          </p:cNvSpPr>
          <p:nvPr>
            <p:ph type="title"/>
          </p:nvPr>
        </p:nvSpPr>
        <p:spPr>
          <a:xfrm rot="0">
            <a:off x="457200" y="205740"/>
            <a:ext cx="8230235" cy="85788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1"/>
          <p:cNvSpPr txBox="1">
            <a:spLocks noChangeArrowheads="1" noGrp="1"/>
          </p:cNvSpPr>
          <p:nvPr>
            <p:ph type="body" idx="1"/>
          </p:nvPr>
        </p:nvSpPr>
        <p:spPr>
          <a:xfrm rot="0">
            <a:off x="457200" y="1200150"/>
            <a:ext cx="8230235" cy="33953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1"/>
          <p:cNvSpPr txBox="1">
            <a:spLocks noChangeArrowheads="1" noGrp="1"/>
          </p:cNvSpPr>
          <p:nvPr>
            <p:ph type="sldNum" idx="12"/>
          </p:nvPr>
        </p:nvSpPr>
        <p:spPr>
          <a:xfrm rot="0">
            <a:off x="68580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1"/>
          <p:cNvSpPr txBox="1">
            <a:spLocks noChangeArrowheads="1" noGrp="1"/>
          </p:cNvSpPr>
          <p:nvPr>
            <p:ph type="dt" idx="2"/>
          </p:nvPr>
        </p:nvSpPr>
        <p:spPr>
          <a:xfrm rot="0">
            <a:off x="4572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2016-12-22</a:t>
            </a:fld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1"/>
          <p:cNvSpPr txBox="1">
            <a:spLocks noChangeArrowheads="1" noGrp="1"/>
          </p:cNvSpPr>
          <p:nvPr>
            <p:ph type="ftr" idx="3"/>
          </p:nvPr>
        </p:nvSpPr>
        <p:spPr>
          <a:xfrm rot="0">
            <a:off x="3200400" y="4697730"/>
            <a:ext cx="27438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±¼¸²"/>
          <a:ea typeface="±¼¸²"/>
        </a:defRPr>
      </a:lvl1pPr>
    </p:titleStyle>
    <p:bodyStyle>
      <a:lvl1pPr algn="l" marL="342900" indent="-342900" defTabSz="914400" latinLnBrk="1">
        <a:spcBef>
          <a:spcPct val="20000"/>
        </a:spcBef>
        <a:buFont typeface="±¼¸²"/>
        <a:buChar char="•"/>
        <a:defRPr lang="ko-KR" smtClean="0" sz="2800" baseline="0">
          <a:solidFill>
            <a:srgbClr val="000000"/>
          </a:solidFill>
          <a:latin typeface="±¼¸²"/>
          <a:ea typeface="±¼¸²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±¼¸²"/>
          <a:ea typeface="±¼¸²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352759941.jpe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1" descr="C:/Users/YUSHIN/AppData/Roaming/PolarisOffice/ETemp/30676_22038712/fImage352759941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-20320" y="0"/>
            <a:ext cx="9166225" cy="5144770"/>
          </a:xfrm>
          <a:prstGeom prst="rect"/>
          <a:noFill/>
        </p:spPr>
      </p:pic>
      <p:graphicFrame>
        <p:nvGraphicFramePr>
          <p:cNvPr id="2" name="표 2"/>
          <p:cNvGraphicFramePr>
            <a:graphicFrameLocks noGrp="1"/>
          </p:cNvGraphicFramePr>
          <p:nvPr/>
        </p:nvGraphicFramePr>
        <p:xfrm>
          <a:off x="324485" y="363220"/>
          <a:ext cx="8571230" cy="4308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835"/>
                <a:gridCol w="2618740"/>
                <a:gridCol w="2620010"/>
                <a:gridCol w="2620645"/>
              </a:tblGrid>
              <a:tr h="36703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dirty="0" smtClean="0">
                          <a:solidFill>
                            <a:srgbClr val="FFFFFF"/>
                          </a:solidFill>
                          <a:latin typeface="휴먼둥근헤드라인" charset="0"/>
                          <a:ea typeface="휴먼둥근헤드라인" charset="0"/>
                        </a:rPr>
                        <a:t>개발</a:t>
                      </a:r>
                      <a:endParaRPr lang="ko-KR" altLang="en-US" sz="1100" dirty="0" smtClean="0">
                        <a:solidFill>
                          <a:srgbClr val="FFFFFF"/>
                        </a:solidFill>
                        <a:latin typeface="휴먼둥근헤드라인" charset="0"/>
                        <a:ea typeface="휴먼둥근헤드라인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dirty="0" smtClean="0">
                          <a:solidFill>
                            <a:srgbClr val="FFFFFF"/>
                          </a:solidFill>
                          <a:latin typeface="휴먼둥근헤드라인" charset="0"/>
                          <a:ea typeface="휴먼둥근헤드라인" charset="0"/>
                        </a:rPr>
                        <a:t>내용</a:t>
                      </a:r>
                      <a:endParaRPr lang="ko-KR" altLang="en-US" sz="1100" dirty="0" smtClean="0">
                        <a:solidFill>
                          <a:srgbClr val="FFFFFF"/>
                        </a:solidFill>
                        <a:latin typeface="휴먼둥근헤드라인" charset="0"/>
                        <a:ea typeface="휴먼둥근헤드라인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dirty="0" smtClean="0">
                          <a:solidFill>
                            <a:srgbClr val="FFFFFF"/>
                          </a:solidFill>
                          <a:latin typeface="휴먼둥근헤드라인" charset="0"/>
                          <a:ea typeface="휴먼둥근헤드라인" charset="0"/>
                        </a:rPr>
                        <a:t>실제 개발 완료 범위</a:t>
                      </a:r>
                      <a:endParaRPr lang="ko-KR" altLang="en-US" sz="1100" dirty="0" smtClean="0">
                        <a:solidFill>
                          <a:srgbClr val="FFFFFF"/>
                        </a:solidFill>
                        <a:latin typeface="휴먼둥근헤드라인" charset="0"/>
                        <a:ea typeface="휴먼둥근헤드라인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dirty="0" smtClean="0">
                          <a:solidFill>
                            <a:srgbClr val="FFFFFF"/>
                          </a:solidFill>
                          <a:latin typeface="휴먼둥근헤드라인" charset="0"/>
                          <a:ea typeface="휴먼둥근헤드라인" charset="0"/>
                        </a:rPr>
                        <a:t>진척도</a:t>
                      </a:r>
                      <a:endParaRPr lang="ko-KR" altLang="en-US" sz="1100" dirty="0" smtClean="0">
                        <a:solidFill>
                          <a:srgbClr val="FFFFFF"/>
                        </a:solidFill>
                        <a:latin typeface="휴먼둥근헤드라인" charset="0"/>
                        <a:ea typeface="휴먼둥근헤드라인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548005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모델링</a:t>
                      </a:r>
                      <a:endParaRPr lang="ko-KR" altLang="en-US" sz="1100" dirty="0" smtClean="0">
                        <a:solidFill>
                          <a:srgbClr val="4F81BD">
                            <a:lumMod val="50000"/>
                          </a:srgbClr>
                        </a:solidFill>
                        <a:latin typeface="휴먼둥근헤드라인" charset="0"/>
                        <a:ea typeface="휴먼둥근헤드라인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캐릭터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Segoe UI Black" charset="0"/>
                          <a:ea typeface="Segoe UI Black" charset="0"/>
                        </a:rPr>
                        <a:t>, 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맵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Segoe UI Black" charset="0"/>
                          <a:ea typeface="Segoe UI Black" charset="0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배경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Segoe UI Black" charset="0"/>
                          <a:ea typeface="Segoe UI Black" charset="0"/>
                        </a:rPr>
                        <a:t>, 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장애물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Segoe UI Black" charset="0"/>
                          <a:ea typeface="Segoe UI Black" charset="0"/>
                        </a:rPr>
                        <a:t>, 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아이템</a:t>
                      </a:r>
                      <a:endParaRPr lang="ko-KR" altLang="en-US" sz="1100" dirty="0" smtClean="0">
                        <a:solidFill>
                          <a:srgbClr val="4F81BD">
                            <a:lumMod val="50000"/>
                          </a:srgbClr>
                        </a:solidFill>
                        <a:latin typeface="휴먼둥근헤드라인" charset="0"/>
                        <a:ea typeface="휴먼둥근헤드라인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캐릭터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Segoe UI Black" charset="0"/>
                          <a:ea typeface="Segoe UI Black" charset="0"/>
                        </a:rPr>
                        <a:t>, 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맵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Segoe UI Black" charset="0"/>
                          <a:ea typeface="Segoe UI Black" charset="0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배경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Segoe UI Black" charset="0"/>
                          <a:ea typeface="Segoe UI Black" charset="0"/>
                        </a:rPr>
                        <a:t>, 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장애물</a:t>
                      </a:r>
                      <a:endParaRPr lang="ko-KR" altLang="en-US" sz="1100" dirty="0" smtClean="0">
                        <a:solidFill>
                          <a:srgbClr val="4F81BD">
                            <a:lumMod val="50000"/>
                          </a:srgbClr>
                        </a:solidFill>
                        <a:latin typeface="휴먼둥근헤드라인" charset="0"/>
                        <a:ea typeface="휴먼둥근헤드라인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75%</a:t>
                      </a:r>
                      <a:endParaRPr lang="ko-KR" altLang="en-US" sz="1100" dirty="0" smtClean="0">
                        <a:solidFill>
                          <a:srgbClr val="4F81BD">
                            <a:lumMod val="50000"/>
                          </a:srgbClr>
                        </a:solidFill>
                        <a:latin typeface="휴먼둥근헤드라인" charset="0"/>
                        <a:ea typeface="휴먼둥근헤드라인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548005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애니메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이션</a:t>
                      </a:r>
                      <a:endParaRPr lang="ko-KR" altLang="en-US" sz="1100" dirty="0" smtClean="0">
                        <a:solidFill>
                          <a:srgbClr val="4F81BD">
                            <a:lumMod val="50000"/>
                          </a:srgbClr>
                        </a:solidFill>
                        <a:latin typeface="휴먼둥근헤드라인" charset="0"/>
                        <a:ea typeface="휴먼둥근헤드라인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캐릭터가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Segoe UI Black" charset="0"/>
                          <a:ea typeface="Segoe UI Black" charset="0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뛸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Segoe UI Black" charset="0"/>
                          <a:ea typeface="Segoe UI Black" charset="0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때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Segoe UI Black" charset="0"/>
                          <a:ea typeface="Segoe UI Black" charset="0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돌아가는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Segoe UI Black" charset="0"/>
                          <a:ea typeface="Segoe UI Black" charset="0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모습</a:t>
                      </a:r>
                      <a:endParaRPr lang="ko-KR" altLang="en-US" sz="1100" dirty="0" smtClean="0">
                        <a:solidFill>
                          <a:srgbClr val="4F81BD">
                            <a:lumMod val="50000"/>
                          </a:srgbClr>
                        </a:solidFill>
                        <a:latin typeface="휴먼둥근헤드라인" charset="0"/>
                        <a:ea typeface="휴먼둥근헤드라인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캐릭터가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Segoe UI Black" charset="0"/>
                          <a:ea typeface="Segoe UI Black" charset="0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뛸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Segoe UI Black" charset="0"/>
                          <a:ea typeface="Segoe UI Black" charset="0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때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Segoe UI Black" charset="0"/>
                          <a:ea typeface="Segoe UI Black" charset="0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돌아가는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Segoe UI Black" charset="0"/>
                          <a:ea typeface="Segoe UI Black" charset="0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모습</a:t>
                      </a:r>
                      <a:endParaRPr lang="ko-KR" altLang="en-US" sz="1100" dirty="0" smtClean="0">
                        <a:solidFill>
                          <a:srgbClr val="4F81BD">
                            <a:lumMod val="50000"/>
                          </a:srgbClr>
                        </a:solidFill>
                        <a:latin typeface="휴먼둥근헤드라인" charset="0"/>
                        <a:ea typeface="휴먼둥근헤드라인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100%</a:t>
                      </a:r>
                      <a:endParaRPr lang="ko-KR" altLang="en-US" sz="1100" dirty="0" smtClean="0">
                        <a:solidFill>
                          <a:srgbClr val="4F81BD">
                            <a:lumMod val="50000"/>
                          </a:srgbClr>
                        </a:solidFill>
                        <a:latin typeface="휴먼둥근헤드라인" charset="0"/>
                        <a:ea typeface="휴먼둥근헤드라인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76581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맵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Segoe UI Black" charset="0"/>
                          <a:ea typeface="Segoe UI Black" charset="0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구성</a:t>
                      </a:r>
                      <a:endParaRPr lang="ko-KR" altLang="en-US" sz="1100" dirty="0" smtClean="0">
                        <a:solidFill>
                          <a:srgbClr val="4F81BD">
                            <a:lumMod val="50000"/>
                          </a:srgbClr>
                        </a:solidFill>
                        <a:latin typeface="휴먼둥근헤드라인" charset="0"/>
                        <a:ea typeface="휴먼둥근헤드라인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음악의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Segoe UI Black" charset="0"/>
                          <a:ea typeface="Segoe UI Black" charset="0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리듬마다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Segoe UI Black" charset="0"/>
                          <a:ea typeface="Segoe UI Black" charset="0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변하는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Segoe UI Black" charset="0"/>
                          <a:ea typeface="Segoe UI Black" charset="0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배경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Segoe UI Black" charset="0"/>
                          <a:ea typeface="Segoe UI Black" charset="0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색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Segoe UI Black" charset="0"/>
                          <a:ea typeface="Segoe UI Black" charset="0"/>
                        </a:rPr>
                        <a:t>, </a:t>
                      </a:r>
                      <a:endParaRPr lang="ko-KR" altLang="en-US" sz="1100" dirty="0" smtClean="0">
                        <a:solidFill>
                          <a:srgbClr val="4F81BD">
                            <a:lumMod val="50000"/>
                          </a:srgbClr>
                        </a:solidFill>
                        <a:latin typeface="Segoe UI Black" charset="0"/>
                        <a:ea typeface="Segoe UI Black" charset="0"/>
                      </a:endParaRPr>
                    </a:p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캐릭터가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Segoe UI Black" charset="0"/>
                          <a:ea typeface="Segoe UI Black" charset="0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부딪히면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Segoe UI Black" charset="0"/>
                          <a:ea typeface="Segoe UI Black" charset="0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재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Segoe UI Black" charset="0"/>
                          <a:ea typeface="Segoe UI Black" charset="0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시작하게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Segoe UI Black" charset="0"/>
                          <a:ea typeface="Segoe UI Black" charset="0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만드는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Segoe UI Black" charset="0"/>
                          <a:ea typeface="Segoe UI Black" charset="0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장애물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Segoe UI Black" charset="0"/>
                          <a:ea typeface="Segoe UI Black" charset="0"/>
                        </a:rPr>
                        <a:t>, 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목적지</a:t>
                      </a:r>
                      <a:endParaRPr lang="ko-KR" altLang="en-US" sz="1100" dirty="0" smtClean="0">
                        <a:solidFill>
                          <a:srgbClr val="4F81BD">
                            <a:lumMod val="50000"/>
                          </a:srgbClr>
                        </a:solidFill>
                        <a:latin typeface="휴먼둥근헤드라인" charset="0"/>
                        <a:ea typeface="휴먼둥근헤드라인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음악의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Segoe UI Black" charset="0"/>
                          <a:ea typeface="Segoe UI Black" charset="0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리듬마다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Segoe UI Black" charset="0"/>
                          <a:ea typeface="Segoe UI Black" charset="0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변하는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Segoe UI Black" charset="0"/>
                          <a:ea typeface="Segoe UI Black" charset="0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배경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Segoe UI Black" charset="0"/>
                          <a:ea typeface="Segoe UI Black" charset="0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색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Segoe UI Black" charset="0"/>
                          <a:ea typeface="Segoe UI Black" charset="0"/>
                        </a:rPr>
                        <a:t>, </a:t>
                      </a:r>
                      <a:endParaRPr lang="ko-KR" altLang="en-US" sz="1100" dirty="0" smtClean="0">
                        <a:solidFill>
                          <a:srgbClr val="4F81BD">
                            <a:lumMod val="50000"/>
                          </a:srgbClr>
                        </a:solidFill>
                        <a:latin typeface="Segoe UI Black" charset="0"/>
                        <a:ea typeface="Segoe UI Black" charset="0"/>
                      </a:endParaRPr>
                    </a:p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캐릭터가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Segoe UI Black" charset="0"/>
                          <a:ea typeface="Segoe UI Black" charset="0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부딪히면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Segoe UI Black" charset="0"/>
                          <a:ea typeface="Segoe UI Black" charset="0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재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Segoe UI Black" charset="0"/>
                          <a:ea typeface="Segoe UI Black" charset="0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시작하게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Segoe UI Black" charset="0"/>
                          <a:ea typeface="Segoe UI Black" charset="0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만드는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Segoe UI Black" charset="0"/>
                          <a:ea typeface="Segoe UI Black" charset="0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장애물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Segoe UI Black" charset="0"/>
                          <a:ea typeface="Segoe UI Black" charset="0"/>
                        </a:rPr>
                        <a:t>, 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목적지</a:t>
                      </a:r>
                      <a:endParaRPr lang="ko-KR" altLang="en-US" sz="1100" dirty="0" smtClean="0">
                        <a:solidFill>
                          <a:srgbClr val="4F81BD">
                            <a:lumMod val="50000"/>
                          </a:srgbClr>
                        </a:solidFill>
                        <a:latin typeface="휴먼둥근헤드라인" charset="0"/>
                        <a:ea typeface="휴먼둥근헤드라인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100%</a:t>
                      </a:r>
                      <a:endParaRPr lang="ko-KR" altLang="en-US" sz="1100" dirty="0" smtClean="0">
                        <a:solidFill>
                          <a:srgbClr val="4F81BD">
                            <a:lumMod val="50000"/>
                          </a:srgbClr>
                        </a:solidFill>
                        <a:latin typeface="휴먼둥근헤드라인" charset="0"/>
                        <a:ea typeface="휴먼둥근헤드라인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548005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컨트롤</a:t>
                      </a:r>
                      <a:endParaRPr lang="ko-KR" altLang="en-US" sz="1100" dirty="0" smtClean="0">
                        <a:solidFill>
                          <a:srgbClr val="4F81BD">
                            <a:lumMod val="50000"/>
                          </a:srgbClr>
                        </a:solidFill>
                        <a:latin typeface="휴먼둥근헤드라인" charset="0"/>
                        <a:ea typeface="휴먼둥근헤드라인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마우스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Segoe UI Black" charset="0"/>
                          <a:ea typeface="Segoe UI Black" charset="0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왼쪽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Segoe UI Black" charset="0"/>
                          <a:ea typeface="Segoe UI Black" charset="0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클릭만의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Segoe UI Black" charset="0"/>
                          <a:ea typeface="Segoe UI Black" charset="0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컨트롤</a:t>
                      </a:r>
                      <a:endParaRPr lang="ko-KR" altLang="en-US" sz="1100" dirty="0" smtClean="0">
                        <a:solidFill>
                          <a:srgbClr val="4F81BD">
                            <a:lumMod val="50000"/>
                          </a:srgbClr>
                        </a:solidFill>
                        <a:latin typeface="휴먼둥근헤드라인" charset="0"/>
                        <a:ea typeface="휴먼둥근헤드라인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마우스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Segoe UI Black" charset="0"/>
                          <a:ea typeface="Segoe UI Black" charset="0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왼쪽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Segoe UI Black" charset="0"/>
                          <a:ea typeface="Segoe UI Black" charset="0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클릭만의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Segoe UI Black" charset="0"/>
                          <a:ea typeface="Segoe UI Black" charset="0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컨트롤</a:t>
                      </a:r>
                      <a:endParaRPr lang="ko-KR" altLang="en-US" sz="1100" dirty="0" smtClean="0">
                        <a:solidFill>
                          <a:srgbClr val="4F81BD">
                            <a:lumMod val="50000"/>
                          </a:srgbClr>
                        </a:solidFill>
                        <a:latin typeface="휴먼둥근헤드라인" charset="0"/>
                        <a:ea typeface="휴먼둥근헤드라인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100%</a:t>
                      </a:r>
                      <a:endParaRPr lang="ko-KR" altLang="en-US" sz="1100" dirty="0" smtClean="0">
                        <a:solidFill>
                          <a:srgbClr val="4F81BD">
                            <a:lumMod val="50000"/>
                          </a:srgbClr>
                        </a:solidFill>
                        <a:latin typeface="휴먼둥근헤드라인" charset="0"/>
                        <a:ea typeface="휴먼둥근헤드라인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765810"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난이도</a:t>
                      </a:r>
                      <a:endParaRPr lang="ko-KR" altLang="en-US" sz="1100" dirty="0" smtClean="0">
                        <a:solidFill>
                          <a:srgbClr val="4F81BD">
                            <a:lumMod val="50000"/>
                          </a:srgbClr>
                        </a:solidFill>
                        <a:latin typeface="휴먼둥근헤드라인" charset="0"/>
                        <a:ea typeface="휴먼둥근헤드라인" charset="0"/>
                      </a:endParaRPr>
                    </a:p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dirty="0" smtClean="0">
                        <a:solidFill>
                          <a:srgbClr val="4F81BD">
                            <a:lumMod val="50000"/>
                          </a:srgbClr>
                        </a:solidFill>
                        <a:latin typeface="휴먼둥근헤드라인" charset="0"/>
                        <a:ea typeface="휴먼둥근헤드라인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체크포인트가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Segoe UI Black" charset="0"/>
                          <a:ea typeface="Segoe UI Black" charset="0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생성되는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Segoe UI Black" charset="0"/>
                          <a:ea typeface="Segoe UI Black" charset="0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연습모드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Segoe UI Black" charset="0"/>
                          <a:ea typeface="Segoe UI Black" charset="0"/>
                        </a:rPr>
                        <a:t>, 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죽으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면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Segoe UI Black" charset="0"/>
                          <a:ea typeface="Segoe UI Black" charset="0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초기화되는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Segoe UI Black" charset="0"/>
                          <a:ea typeface="Segoe UI Black" charset="0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실전모드</a:t>
                      </a:r>
                      <a:endParaRPr lang="ko-KR" altLang="en-US" sz="1100" dirty="0" smtClean="0">
                        <a:solidFill>
                          <a:srgbClr val="4F81BD">
                            <a:lumMod val="50000"/>
                          </a:srgbClr>
                        </a:solidFill>
                        <a:latin typeface="휴먼둥근헤드라인" charset="0"/>
                        <a:ea typeface="휴먼둥근헤드라인" charset="0"/>
                      </a:endParaRPr>
                    </a:p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dirty="0" smtClean="0">
                        <a:solidFill>
                          <a:srgbClr val="4F81BD">
                            <a:lumMod val="50000"/>
                          </a:srgbClr>
                        </a:solidFill>
                        <a:latin typeface="휴먼둥근헤드라인" charset="0"/>
                        <a:ea typeface="휴먼둥근헤드라인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죽으면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Segoe UI Black" charset="0"/>
                          <a:ea typeface="Segoe UI Black" charset="0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초기화되는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Segoe UI Black" charset="0"/>
                          <a:ea typeface="Segoe UI Black" charset="0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실전모드</a:t>
                      </a:r>
                      <a:endParaRPr lang="ko-KR" altLang="en-US" sz="1100" dirty="0" smtClean="0">
                        <a:solidFill>
                          <a:srgbClr val="4F81BD">
                            <a:lumMod val="50000"/>
                          </a:srgbClr>
                        </a:solidFill>
                        <a:latin typeface="휴먼둥근헤드라인" charset="0"/>
                        <a:ea typeface="휴먼둥근헤드라인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50%</a:t>
                      </a:r>
                      <a:endParaRPr lang="ko-KR" altLang="en-US" sz="1100" dirty="0" smtClean="0">
                        <a:solidFill>
                          <a:srgbClr val="4F81BD">
                            <a:lumMod val="50000"/>
                          </a:srgbClr>
                        </a:solidFill>
                        <a:latin typeface="휴먼둥근헤드라인" charset="0"/>
                        <a:ea typeface="휴먼둥근헤드라인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765810"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사운드</a:t>
                      </a:r>
                      <a:endParaRPr lang="ko-KR" altLang="en-US" sz="1100" dirty="0" smtClean="0">
                        <a:solidFill>
                          <a:srgbClr val="4F81BD">
                            <a:lumMod val="50000"/>
                          </a:srgbClr>
                        </a:solidFill>
                        <a:latin typeface="휴먼둥근헤드라인" charset="0"/>
                        <a:ea typeface="휴먼둥근헤드라인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Segoe UI Black" charset="0"/>
                          <a:ea typeface="Segoe UI Black" charset="0"/>
                        </a:rPr>
                        <a:t>‘POLARGEIST’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라는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Segoe UI Black" charset="0"/>
                          <a:ea typeface="Segoe UI Black" charset="0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이름의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Segoe UI Black" charset="0"/>
                          <a:ea typeface="Segoe UI Black" charset="0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실전모드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Segoe UI Black" charset="0"/>
                          <a:ea typeface="Segoe UI Black" charset="0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배경음악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Segoe UI Black" charset="0"/>
                          <a:ea typeface="Segoe UI Black" charset="0"/>
                        </a:rPr>
                        <a:t>,</a:t>
                      </a:r>
                      <a:endParaRPr lang="ko-KR" altLang="en-US" sz="1100" dirty="0" smtClean="0">
                        <a:solidFill>
                          <a:srgbClr val="4F81BD">
                            <a:lumMod val="50000"/>
                          </a:srgbClr>
                        </a:solidFill>
                        <a:latin typeface="Segoe UI Black" charset="0"/>
                        <a:ea typeface="Segoe UI Black" charset="0"/>
                      </a:endParaRPr>
                    </a:p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연습모드일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Segoe UI Black" charset="0"/>
                          <a:ea typeface="Segoe UI Black" charset="0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때의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Segoe UI Black" charset="0"/>
                          <a:ea typeface="Segoe UI Black" charset="0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배경음악</a:t>
                      </a:r>
                      <a:endParaRPr lang="ko-KR" altLang="en-US" sz="1100" dirty="0" smtClean="0">
                        <a:solidFill>
                          <a:srgbClr val="4F81BD">
                            <a:lumMod val="50000"/>
                          </a:srgbClr>
                        </a:solidFill>
                        <a:latin typeface="휴먼둥근헤드라인" charset="0"/>
                        <a:ea typeface="휴먼둥근헤드라인" charset="0"/>
                      </a:endParaRPr>
                    </a:p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캐릭터가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Segoe UI Black" charset="0"/>
                          <a:ea typeface="Segoe UI Black" charset="0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죽을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Segoe UI Black" charset="0"/>
                          <a:ea typeface="Segoe UI Black" charset="0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때의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Segoe UI Black" charset="0"/>
                          <a:ea typeface="Segoe UI Black" charset="0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효과음</a:t>
                      </a:r>
                      <a:endParaRPr lang="ko-KR" altLang="en-US" sz="1100" dirty="0" smtClean="0">
                        <a:solidFill>
                          <a:srgbClr val="4F81BD">
                            <a:lumMod val="50000"/>
                          </a:srgbClr>
                        </a:solidFill>
                        <a:latin typeface="휴먼둥근헤드라인" charset="0"/>
                        <a:ea typeface="휴먼둥근헤드라인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Segoe UI Black" charset="0"/>
                          <a:ea typeface="Segoe UI Black" charset="0"/>
                        </a:rPr>
                        <a:t>‘POLARGEIST’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라는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Segoe UI Black" charset="0"/>
                          <a:ea typeface="Segoe UI Black" charset="0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이름의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Segoe UI Black" charset="0"/>
                          <a:ea typeface="Segoe UI Black" charset="0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실전모드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Segoe UI Black" charset="0"/>
                          <a:ea typeface="Segoe UI Black" charset="0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배경음악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Segoe UI Black" charset="0"/>
                          <a:ea typeface="Segoe UI Black" charset="0"/>
                        </a:rPr>
                        <a:t>,</a:t>
                      </a:r>
                      <a:endParaRPr lang="ko-KR" altLang="en-US" sz="1100" dirty="0" smtClean="0">
                        <a:solidFill>
                          <a:srgbClr val="4F81BD">
                            <a:lumMod val="50000"/>
                          </a:srgbClr>
                        </a:solidFill>
                        <a:latin typeface="Segoe UI Black" charset="0"/>
                        <a:ea typeface="Segoe UI Black" charset="0"/>
                      </a:endParaRPr>
                    </a:p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캐릭터가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Segoe UI Black" charset="0"/>
                          <a:ea typeface="Segoe UI Black" charset="0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죽을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Segoe UI Black" charset="0"/>
                          <a:ea typeface="Segoe UI Black" charset="0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때의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Segoe UI Black" charset="0"/>
                          <a:ea typeface="Segoe UI Black" charset="0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효과음</a:t>
                      </a:r>
                      <a:endParaRPr lang="ko-KR" altLang="en-US" sz="1100" dirty="0" smtClean="0">
                        <a:solidFill>
                          <a:srgbClr val="4F81BD">
                            <a:lumMod val="50000"/>
                          </a:srgbClr>
                        </a:solidFill>
                        <a:latin typeface="휴먼둥근헤드라인" charset="0"/>
                        <a:ea typeface="휴먼둥근헤드라인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66%</a:t>
                      </a:r>
                      <a:endParaRPr lang="ko-KR" altLang="en-US" sz="1100" dirty="0" smtClean="0">
                        <a:solidFill>
                          <a:srgbClr val="4F81BD">
                            <a:lumMod val="50000"/>
                          </a:srgbClr>
                        </a:solidFill>
                        <a:latin typeface="휴먼둥근헤드라인" charset="0"/>
                        <a:ea typeface="휴먼둥근헤드라인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AppVersion>12.000</AppVersion>
  <Characters>0</Characters>
  <CharactersWithSpaces>0</CharactersWithSpaces>
  <DocSecurity>0</DocSecurity>
  <HyperlinksChanged>false</HyperlinksChanged>
  <Lines>0</Lines>
  <LinksUpToDate>false</LinksUpToDate>
  <Pages>1</Pages>
  <Paragraphs>0</Paragraphs>
  <Words>1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Polaris Office</dc:creator>
  <cp:lastModifiedBy>Polaris Office</cp:lastModifiedBy>
</cp:coreProperties>
</file>