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3"/>
  </p:sldMasterIdLst>
  <p:sldIdLst>
    <p:sldId id="256" r:id="rId15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352759941.jpe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C:/Users/YUSHIN/AppData/Roaming/PolarisOffice/ETemp/30676_22038712/fImage3527599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0320" y="0"/>
            <a:ext cx="9166225" cy="5144770"/>
          </a:xfrm>
          <a:prstGeom prst="rect"/>
          <a:noFill/>
        </p:spPr>
      </p:pic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4485" y="363220"/>
          <a:ext cx="8571230" cy="430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/>
                <a:gridCol w="2618740"/>
                <a:gridCol w="2620010"/>
                <a:gridCol w="2620645"/>
              </a:tblGrid>
              <a:tr h="3670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개발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내용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실제 개발 완료 범위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FFFFFF"/>
                          </a:solidFill>
                          <a:latin typeface="휴먼둥근헤드라인" charset="0"/>
                          <a:ea typeface="휴먼둥근헤드라인" charset="0"/>
                        </a:rPr>
                        <a:t>진척도</a:t>
                      </a:r>
                      <a:endParaRPr lang="ko-KR" altLang="en-US" sz="1100" dirty="0" smtClean="0">
                        <a:solidFill>
                          <a:srgbClr val="FFFFFF"/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모델링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아이템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75%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애니메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이션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뛸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돌아가는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모습,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비행기가 올라가고 내려가는 모습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뛸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돌아가는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모습,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비행기가 올라가고 내려가는 모습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맵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구성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음악의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리듬마다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변하는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색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부딪히면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재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시작하게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만드는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목적지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음악의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리듬마다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변하는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색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부딪히면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재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시작하게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만드는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장애물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목적지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마우스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왼쪽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클릭만의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마우스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왼쪽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클릭만의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컨트롤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100%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난이도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체크포인트가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생성되는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연습모드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초기화되는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죽으면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초기화되는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50%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사운드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‘POLARGEIST’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라는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이름의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연습모드일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죽을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효과음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‘POLARGEIST’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라는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이름의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실전모드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배경음악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,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Segoe UI Black" charset="0"/>
                        <a:ea typeface="Segoe UI Black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캐릭터가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죽을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때의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Segoe UI Black" charset="0"/>
                          <a:ea typeface="Segoe UI Black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효과음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4F81BD">
                              <a:lumMod val="50000"/>
                            </a:srgbClr>
                          </a:solidFill>
                          <a:latin typeface="휴먼둥근헤드라인" charset="0"/>
                          <a:ea typeface="휴먼둥근헤드라인" charset="0"/>
                        </a:rPr>
                        <a:t>66%</a:t>
                      </a:r>
                      <a:endParaRPr lang="ko-KR" altLang="en-US" sz="1100" dirty="0" smtClean="0">
                        <a:solidFill>
                          <a:srgbClr val="4F81BD">
                            <a:lumMod val="50000"/>
                          </a:srgbClr>
                        </a:solidFill>
                        <a:latin typeface="휴먼둥근헤드라인" charset="0"/>
                        <a:ea typeface="휴먼둥근헤드라인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</cp:coreProperties>
</file>