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6"/>
          </a:solidFill>
        </a:fill>
      </a:tcStyle>
    </a:wholeTbl>
    <a:band2H>
      <a:tcTxStyle b="def" i="def"/>
      <a:tcStyle>
        <a:tcBdr/>
        <a:fill>
          <a:solidFill>
            <a:srgbClr val="E7EE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BCB"/>
          </a:solidFill>
        </a:fill>
      </a:tcStyle>
    </a:wholeTbl>
    <a:band2H>
      <a:tcTxStyle b="def" i="def"/>
      <a:tcStyle>
        <a:tcBdr/>
        <a:fill>
          <a:solidFill>
            <a:srgbClr val="F5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/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제목 텍스트</a:t>
            </a:r>
          </a:p>
        </p:txBody>
      </p:sp>
      <p:sp>
        <p:nvSpPr>
          <p:cNvPr id="18" name="본문 첫 번째 줄…"/>
          <p:cNvSpPr txBox="1"/>
          <p:nvPr>
            <p:ph type="body" sz="quarter" idx="1"/>
          </p:nvPr>
        </p:nvSpPr>
        <p:spPr>
          <a:xfrm>
            <a:off x="684212" y="3843866"/>
            <a:ext cx="6400802" cy="194733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100"/>
            </a:lvl1pPr>
            <a:lvl2pPr marL="0" indent="0">
              <a:buClrTx/>
              <a:buSzTx/>
              <a:buFontTx/>
              <a:buNone/>
              <a:defRPr sz="2100"/>
            </a:lvl2pPr>
            <a:lvl3pPr marL="0" indent="0">
              <a:buClrTx/>
              <a:buSzTx/>
              <a:buFontTx/>
              <a:buNone/>
              <a:defRPr sz="2100"/>
            </a:lvl3pPr>
            <a:lvl4pPr marL="0" indent="0">
              <a:buClrTx/>
              <a:buSzTx/>
              <a:buFontTx/>
              <a:buNone/>
              <a:defRPr sz="2100"/>
            </a:lvl4pPr>
            <a:lvl5pPr marL="0" indent="0">
              <a:buClrTx/>
              <a:buSzTx/>
              <a:buFontTx/>
              <a:buNone/>
              <a:defRPr sz="21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" name="Straight Connector 15"/>
          <p:cNvSpPr/>
          <p:nvPr/>
        </p:nvSpPr>
        <p:spPr>
          <a:xfrm flipH="1">
            <a:off x="8228011" y="8466"/>
            <a:ext cx="3810002" cy="3810003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Straight Connector 16"/>
          <p:cNvSpPr/>
          <p:nvPr/>
        </p:nvSpPr>
        <p:spPr>
          <a:xfrm flipH="1">
            <a:off x="6108170" y="91544"/>
            <a:ext cx="6080657" cy="6080657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" name="Straight Connector 18"/>
          <p:cNvSpPr/>
          <p:nvPr/>
        </p:nvSpPr>
        <p:spPr>
          <a:xfrm flipH="1">
            <a:off x="7235824" y="228599"/>
            <a:ext cx="4953002" cy="4953002"/>
          </a:xfrm>
          <a:prstGeom prst="line">
            <a:avLst/>
          </a:prstGeom>
          <a:ln w="12700" cap="rnd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" name="Straight Connector 20"/>
          <p:cNvSpPr/>
          <p:nvPr/>
        </p:nvSpPr>
        <p:spPr>
          <a:xfrm flipH="1">
            <a:off x="7335835" y="32277"/>
            <a:ext cx="4852991" cy="4852992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Straight Connector 22"/>
          <p:cNvSpPr/>
          <p:nvPr/>
        </p:nvSpPr>
        <p:spPr>
          <a:xfrm flipH="1">
            <a:off x="7845424" y="609601"/>
            <a:ext cx="4343401" cy="4343399"/>
          </a:xfrm>
          <a:prstGeom prst="line">
            <a:avLst/>
          </a:prstGeom>
          <a:ln w="31750" cap="rnd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684212" y="4487331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4" name="Picture Placeholder 2"/>
          <p:cNvSpPr/>
          <p:nvPr>
            <p:ph type="pic" idx="13"/>
          </p:nvPr>
        </p:nvSpPr>
        <p:spPr>
          <a:xfrm>
            <a:off x="685798" y="533400"/>
            <a:ext cx="10818816" cy="31242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quarter" idx="1"/>
          </p:nvPr>
        </p:nvSpPr>
        <p:spPr>
          <a:xfrm>
            <a:off x="914402" y="3843866"/>
            <a:ext cx="8304211" cy="4572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600"/>
            </a:lvl1pPr>
            <a:lvl2pPr marL="0" indent="0">
              <a:buClrTx/>
              <a:buSzTx/>
              <a:buFontTx/>
              <a:buNone/>
              <a:defRPr sz="1600"/>
            </a:lvl2pPr>
            <a:lvl3pPr marL="0" indent="0">
              <a:buClrTx/>
              <a:buSzTx/>
              <a:buFontTx/>
              <a:buNone/>
              <a:defRPr sz="1600"/>
            </a:lvl3pPr>
            <a:lvl4pPr marL="0" indent="0">
              <a:buClrTx/>
              <a:buSzTx/>
              <a:buFontTx/>
              <a:buNone/>
              <a:defRPr sz="1600"/>
            </a:lvl4pPr>
            <a:lvl5pPr marL="0" indent="0">
              <a:buClrTx/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본문 첫 번째 줄…"/>
          <p:cNvSpPr txBox="1"/>
          <p:nvPr>
            <p:ph type="body" sz="quarter" idx="1"/>
          </p:nvPr>
        </p:nvSpPr>
        <p:spPr>
          <a:xfrm>
            <a:off x="684212" y="4114800"/>
            <a:ext cx="8535990" cy="1879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텍스트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23" name="본문 첫 번째 줄…"/>
          <p:cNvSpPr txBox="1"/>
          <p:nvPr>
            <p:ph type="body" sz="quarter" idx="1"/>
          </p:nvPr>
        </p:nvSpPr>
        <p:spPr>
          <a:xfrm>
            <a:off x="1446212" y="3429000"/>
            <a:ext cx="8534401" cy="3810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Text Placeholder 2"/>
          <p:cNvSpPr/>
          <p:nvPr>
            <p:ph type="body" sz="quarter" idx="13"/>
          </p:nvPr>
        </p:nvSpPr>
        <p:spPr>
          <a:xfrm>
            <a:off x="684212" y="4301066"/>
            <a:ext cx="8534401" cy="16848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TextBox 13"/>
          <p:cNvSpPr txBox="1"/>
          <p:nvPr/>
        </p:nvSpPr>
        <p:spPr>
          <a:xfrm>
            <a:off x="531812" y="436588"/>
            <a:ext cx="609602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6" name="TextBox 14"/>
          <p:cNvSpPr txBox="1"/>
          <p:nvPr/>
        </p:nvSpPr>
        <p:spPr>
          <a:xfrm>
            <a:off x="10285410" y="2392968"/>
            <a:ext cx="609602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제목 텍스트"/>
          <p:cNvSpPr txBox="1"/>
          <p:nvPr>
            <p:ph type="title"/>
          </p:nvPr>
        </p:nvSpPr>
        <p:spPr>
          <a:xfrm>
            <a:off x="684212" y="3429000"/>
            <a:ext cx="8534401" cy="16974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35" name="본문 첫 번째 줄…"/>
          <p:cNvSpPr txBox="1"/>
          <p:nvPr>
            <p:ph type="body" sz="quarter" idx="1"/>
          </p:nvPr>
        </p:nvSpPr>
        <p:spPr>
          <a:xfrm>
            <a:off x="684209" y="5132980"/>
            <a:ext cx="8535993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텍스트"/>
          <p:cNvSpPr txBox="1"/>
          <p:nvPr>
            <p:ph type="title"/>
          </p:nvPr>
        </p:nvSpPr>
        <p:spPr>
          <a:xfrm>
            <a:off x="1141412" y="685800"/>
            <a:ext cx="9144001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44" name="본문 첫 번째 줄…"/>
          <p:cNvSpPr txBox="1"/>
          <p:nvPr>
            <p:ph type="body" sz="quarter" idx="1"/>
          </p:nvPr>
        </p:nvSpPr>
        <p:spPr>
          <a:xfrm>
            <a:off x="684212" y="3928533"/>
            <a:ext cx="8534401" cy="1049868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buFont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buFont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buFont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buFont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5" name="Text Placeholder 2"/>
          <p:cNvSpPr/>
          <p:nvPr>
            <p:ph type="body" sz="quarter" idx="13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6" name="TextBox 10"/>
          <p:cNvSpPr txBox="1"/>
          <p:nvPr/>
        </p:nvSpPr>
        <p:spPr>
          <a:xfrm>
            <a:off x="531812" y="436588"/>
            <a:ext cx="609602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7" name="TextBox 11"/>
          <p:cNvSpPr txBox="1"/>
          <p:nvPr/>
        </p:nvSpPr>
        <p:spPr>
          <a:xfrm>
            <a:off x="10285410" y="2392968"/>
            <a:ext cx="609602" cy="1336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텍스트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56" name="본문 첫 번째 줄…"/>
          <p:cNvSpPr txBox="1"/>
          <p:nvPr>
            <p:ph type="body" sz="quarter" idx="1"/>
          </p:nvPr>
        </p:nvSpPr>
        <p:spPr>
          <a:xfrm>
            <a:off x="684212" y="3928533"/>
            <a:ext cx="8534401" cy="838202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  <a:defRPr cap="all" sz="2400">
                <a:solidFill>
                  <a:srgbClr val="FFFFFF"/>
                </a:solidFill>
              </a:defRPr>
            </a:lvl1pPr>
            <a:lvl2pPr marL="838200" indent="-381000">
              <a:buClrTx/>
              <a:buFontTx/>
              <a:defRPr cap="all" sz="2400">
                <a:solidFill>
                  <a:srgbClr val="FFFFFF"/>
                </a:solidFill>
              </a:defRPr>
            </a:lvl2pPr>
            <a:lvl3pPr marL="1343025" indent="-428625">
              <a:buClrTx/>
              <a:buFontTx/>
              <a:defRPr cap="all" sz="2400">
                <a:solidFill>
                  <a:srgbClr val="FFFFFF"/>
                </a:solidFill>
              </a:defRPr>
            </a:lvl3pPr>
            <a:lvl4pPr marL="1665514" indent="-293914">
              <a:buClrTx/>
              <a:buFontTx/>
              <a:defRPr cap="all" sz="2400">
                <a:solidFill>
                  <a:srgbClr val="FFFFFF"/>
                </a:solidFill>
              </a:defRPr>
            </a:lvl4pPr>
            <a:lvl5pPr marL="2122714" indent="-293914">
              <a:buClrTx/>
              <a:buFontTx/>
              <a:defRPr cap="all" sz="2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Text Placeholder 2"/>
          <p:cNvSpPr/>
          <p:nvPr>
            <p:ph type="body" sz="quarter" idx="13"/>
          </p:nvPr>
        </p:nvSpPr>
        <p:spPr>
          <a:xfrm>
            <a:off x="684211" y="4766731"/>
            <a:ext cx="8534401" cy="1227669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xfrm>
            <a:off x="684212" y="4487331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텍스트"/>
          <p:cNvSpPr txBox="1"/>
          <p:nvPr>
            <p:ph type="title"/>
          </p:nvPr>
        </p:nvSpPr>
        <p:spPr>
          <a:xfrm>
            <a:off x="684209" y="2006600"/>
            <a:ext cx="8534404" cy="2281602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41" name="본문 첫 번째 줄…"/>
          <p:cNvSpPr txBox="1"/>
          <p:nvPr>
            <p:ph type="body" sz="quarter" idx="1"/>
          </p:nvPr>
        </p:nvSpPr>
        <p:spPr>
          <a:xfrm>
            <a:off x="684212" y="4495800"/>
            <a:ext cx="8534401" cy="149860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/>
          <p:nvPr>
            <p:ph type="title"/>
          </p:nvPr>
        </p:nvSpPr>
        <p:spPr>
          <a:xfrm>
            <a:off x="684212" y="4487331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half" idx="1"/>
          </p:nvPr>
        </p:nvSpPr>
        <p:spPr>
          <a:xfrm>
            <a:off x="684209" y="685800"/>
            <a:ext cx="4937657" cy="3615267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/>
          <p:nvPr>
            <p:ph type="title"/>
          </p:nvPr>
        </p:nvSpPr>
        <p:spPr>
          <a:xfrm>
            <a:off x="684212" y="4487331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9" name="본문 첫 번째 줄…"/>
          <p:cNvSpPr txBox="1"/>
          <p:nvPr>
            <p:ph type="body" sz="quarter" idx="1"/>
          </p:nvPr>
        </p:nvSpPr>
        <p:spPr>
          <a:xfrm>
            <a:off x="972080" y="685800"/>
            <a:ext cx="464978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Text Placeholder 4"/>
          <p:cNvSpPr/>
          <p:nvPr>
            <p:ph type="body" sz="quarter" idx="13"/>
          </p:nvPr>
        </p:nvSpPr>
        <p:spPr>
          <a:xfrm>
            <a:off x="6079066" y="685798"/>
            <a:ext cx="4665134" cy="5762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6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텍스트"/>
          <p:cNvSpPr txBox="1"/>
          <p:nvPr>
            <p:ph type="title"/>
          </p:nvPr>
        </p:nvSpPr>
        <p:spPr>
          <a:xfrm>
            <a:off x="684212" y="4487331"/>
            <a:ext cx="8534401" cy="1507069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/>
          <p:nvPr>
            <p:ph type="title"/>
          </p:nvPr>
        </p:nvSpPr>
        <p:spPr>
          <a:xfrm>
            <a:off x="7085010" y="685800"/>
            <a:ext cx="3657603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84" name="본문 첫 번째 줄…"/>
          <p:cNvSpPr txBox="1"/>
          <p:nvPr>
            <p:ph type="body" sz="half" idx="1"/>
          </p:nvPr>
        </p:nvSpPr>
        <p:spPr>
          <a:xfrm>
            <a:off x="684212" y="685800"/>
            <a:ext cx="5943602" cy="5308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Text Placeholder 3"/>
          <p:cNvSpPr/>
          <p:nvPr>
            <p:ph type="body" sz="quarter" idx="13"/>
          </p:nvPr>
        </p:nvSpPr>
        <p:spPr>
          <a:xfrm>
            <a:off x="7085010" y="2209799"/>
            <a:ext cx="3657603" cy="2091267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텍스트"/>
          <p:cNvSpPr txBox="1"/>
          <p:nvPr>
            <p:ph type="title"/>
          </p:nvPr>
        </p:nvSpPr>
        <p:spPr>
          <a:xfrm>
            <a:off x="4722812" y="1447800"/>
            <a:ext cx="6019802" cy="11430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Picture Placeholder 2"/>
          <p:cNvSpPr/>
          <p:nvPr>
            <p:ph type="pic" sz="quarter" idx="13"/>
          </p:nvPr>
        </p:nvSpPr>
        <p:spPr>
          <a:xfrm>
            <a:off x="989011" y="914400"/>
            <a:ext cx="3280977" cy="45720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본문 첫 번째 줄…"/>
          <p:cNvSpPr txBox="1"/>
          <p:nvPr>
            <p:ph type="body" sz="quarter" idx="1"/>
          </p:nvPr>
        </p:nvSpPr>
        <p:spPr>
          <a:xfrm>
            <a:off x="4722812" y="2777064"/>
            <a:ext cx="6021388" cy="2048936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10000">
              <a:srgbClr val="66D3EE"/>
            </a:gs>
            <a:gs pos="100000">
              <a:srgbClr val="06588E"/>
            </a:gs>
          </a:gsLst>
          <a:lin ang="612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8" y="2963332"/>
            <a:ext cx="2981860" cy="3208871"/>
            <a:chOff x="0" y="-1"/>
            <a:chExt cx="2981859" cy="3208870"/>
          </a:xfrm>
        </p:grpSpPr>
        <p:sp>
          <p:nvSpPr>
            <p:cNvPr id="2" name="Straight Connector 7"/>
            <p:cNvSpPr/>
            <p:nvPr/>
          </p:nvSpPr>
          <p:spPr>
            <a:xfrm flipH="1">
              <a:off x="2069043" y="-2"/>
              <a:ext cx="912816" cy="912814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8"/>
            <p:cNvSpPr/>
            <p:nvPr/>
          </p:nvSpPr>
          <p:spPr>
            <a:xfrm flipH="1">
              <a:off x="-1" y="227010"/>
              <a:ext cx="2981859" cy="2981860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9"/>
            <p:cNvSpPr/>
            <p:nvPr/>
          </p:nvSpPr>
          <p:spPr>
            <a:xfrm flipH="1">
              <a:off x="1085322" y="321732"/>
              <a:ext cx="1896537" cy="1896536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" name="Straight Connector 10"/>
            <p:cNvSpPr/>
            <p:nvPr/>
          </p:nvSpPr>
          <p:spPr>
            <a:xfrm flipH="1">
              <a:off x="1236134" y="167745"/>
              <a:ext cx="1745723" cy="1745723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" name="Straight Connector 11"/>
            <p:cNvSpPr/>
            <p:nvPr/>
          </p:nvSpPr>
          <p:spPr>
            <a:xfrm flipH="1">
              <a:off x="1711857" y="719667"/>
              <a:ext cx="1270002" cy="1270001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" name="제목 텍스트"/>
          <p:cNvSpPr txBox="1"/>
          <p:nvPr>
            <p:ph type="title"/>
          </p:nvPr>
        </p:nvSpPr>
        <p:spPr>
          <a:xfrm>
            <a:off x="1826683" y="979211"/>
            <a:ext cx="9753601" cy="124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9" name="본문 첫 번째 줄…"/>
          <p:cNvSpPr txBox="1"/>
          <p:nvPr>
            <p:ph type="body" idx="1"/>
          </p:nvPr>
        </p:nvSpPr>
        <p:spPr>
          <a:xfrm>
            <a:off x="6805083" y="2229126"/>
            <a:ext cx="4775201" cy="43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" name="슬라이드 번호"/>
          <p:cNvSpPr txBox="1"/>
          <p:nvPr>
            <p:ph type="sldNum" sz="quarter" idx="2"/>
          </p:nvPr>
        </p:nvSpPr>
        <p:spPr>
          <a:xfrm>
            <a:off x="10950854" y="5661662"/>
            <a:ext cx="554592" cy="586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3200">
                <a:solidFill>
                  <a:srgbClr val="0A314A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2pPr>
      <a:lvl3pPr marL="1271587" marR="0" indent="-35718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3pPr>
      <a:lvl4pPr marL="1616527" marR="0" indent="-244927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4pPr>
      <a:lvl5pPr marL="2073728" marR="0" indent="-24492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5pPr>
      <a:lvl6pPr marL="2612570" marR="0" indent="-32657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ct val="80000"/>
        <a:buFont typeface="Century Gothic"/>
        <a:buChar char=""/>
        <a:tabLst/>
        <a:defRPr b="0" baseline="0" cap="none" i="0" spc="0" strike="noStrike" sz="2000" u="none">
          <a:ln>
            <a:noFill/>
          </a:ln>
          <a:solidFill>
            <a:srgbClr val="0F496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/>
          <p:nvPr>
            <p:ph type="ctrTitle"/>
          </p:nvPr>
        </p:nvSpPr>
        <p:spPr>
          <a:xfrm>
            <a:off x="684212" y="685797"/>
            <a:ext cx="8001001" cy="2971804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스마트폰 프로그래밍 </a:t>
            </a:r>
            <a:br/>
            <a:r>
              <a:t>텀프로젝트</a:t>
            </a:r>
          </a:p>
        </p:txBody>
      </p:sp>
      <p:sp>
        <p:nvSpPr>
          <p:cNvPr id="168" name="부제목 2"/>
          <p:cNvSpPr txBox="1"/>
          <p:nvPr>
            <p:ph type="subTitle" sz="quarter" idx="1"/>
          </p:nvPr>
        </p:nvSpPr>
        <p:spPr>
          <a:xfrm>
            <a:off x="684211" y="3843866"/>
            <a:ext cx="6400803" cy="194733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2F2F2"/>
                </a:solidFill>
              </a:defRPr>
            </a:pPr>
          </a:p>
          <a:p>
            <a:pPr>
              <a:defRPr>
                <a:solidFill>
                  <a:srgbClr val="F2F2F2"/>
                </a:solidFill>
              </a:defRPr>
            </a:pPr>
          </a:p>
          <a:p>
            <a:pPr>
              <a:defRPr>
                <a:solidFill>
                  <a:srgbClr val="F2F2F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송유신 </a:t>
            </a:r>
            <a:r>
              <a:rPr>
                <a:latin typeface="+mj-lt"/>
                <a:ea typeface="+mj-ea"/>
                <a:cs typeface="+mj-cs"/>
                <a:sym typeface="Century Gothic"/>
              </a:rPr>
              <a:t>– 2015180019</a:t>
            </a:r>
          </a:p>
          <a:p>
            <a:pPr>
              <a:defRPr>
                <a:solidFill>
                  <a:srgbClr val="F2F2F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염수민 </a:t>
            </a:r>
            <a:r>
              <a:rPr>
                <a:latin typeface="+mj-lt"/>
                <a:ea typeface="+mj-ea"/>
                <a:cs typeface="+mj-cs"/>
                <a:sym typeface="Century Gothic"/>
              </a:rPr>
              <a:t>- 2015180024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생선"/>
          <p:cNvSpPr/>
          <p:nvPr/>
        </p:nvSpPr>
        <p:spPr>
          <a:xfrm>
            <a:off x="2309684" y="2009042"/>
            <a:ext cx="1531786" cy="58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2" h="21038" fill="norm" stroke="1" extrusionOk="0">
                <a:moveTo>
                  <a:pt x="11235" y="8"/>
                </a:moveTo>
                <a:cubicBezTo>
                  <a:pt x="11182" y="31"/>
                  <a:pt x="11132" y="99"/>
                  <a:pt x="11094" y="209"/>
                </a:cubicBezTo>
                <a:cubicBezTo>
                  <a:pt x="10679" y="1433"/>
                  <a:pt x="9369" y="5276"/>
                  <a:pt x="9198" y="5616"/>
                </a:cubicBezTo>
                <a:cubicBezTo>
                  <a:pt x="9095" y="5819"/>
                  <a:pt x="9509" y="6327"/>
                  <a:pt x="9944" y="6778"/>
                </a:cubicBezTo>
                <a:cubicBezTo>
                  <a:pt x="6449" y="8307"/>
                  <a:pt x="4876" y="10664"/>
                  <a:pt x="3123" y="8573"/>
                </a:cubicBezTo>
                <a:cubicBezTo>
                  <a:pt x="1881" y="7091"/>
                  <a:pt x="1092" y="5440"/>
                  <a:pt x="203" y="5778"/>
                </a:cubicBezTo>
                <a:cubicBezTo>
                  <a:pt x="240" y="8738"/>
                  <a:pt x="834" y="11471"/>
                  <a:pt x="834" y="11471"/>
                </a:cubicBezTo>
                <a:cubicBezTo>
                  <a:pt x="834" y="11471"/>
                  <a:pt x="95" y="14810"/>
                  <a:pt x="0" y="16937"/>
                </a:cubicBezTo>
                <a:cubicBezTo>
                  <a:pt x="1837" y="17082"/>
                  <a:pt x="3541" y="13698"/>
                  <a:pt x="4601" y="13988"/>
                </a:cubicBezTo>
                <a:cubicBezTo>
                  <a:pt x="4813" y="14046"/>
                  <a:pt x="5152" y="14222"/>
                  <a:pt x="5586" y="14467"/>
                </a:cubicBezTo>
                <a:cubicBezTo>
                  <a:pt x="5315" y="14882"/>
                  <a:pt x="5094" y="15004"/>
                  <a:pt x="4976" y="15039"/>
                </a:cubicBezTo>
                <a:cubicBezTo>
                  <a:pt x="4923" y="15055"/>
                  <a:pt x="4879" y="15162"/>
                  <a:pt x="4876" y="15300"/>
                </a:cubicBezTo>
                <a:cubicBezTo>
                  <a:pt x="4846" y="16608"/>
                  <a:pt x="5056" y="18308"/>
                  <a:pt x="5160" y="19061"/>
                </a:cubicBezTo>
                <a:cubicBezTo>
                  <a:pt x="5195" y="19313"/>
                  <a:pt x="5293" y="19466"/>
                  <a:pt x="5396" y="19433"/>
                </a:cubicBezTo>
                <a:cubicBezTo>
                  <a:pt x="5637" y="19355"/>
                  <a:pt x="6464" y="18449"/>
                  <a:pt x="7100" y="17514"/>
                </a:cubicBezTo>
                <a:cubicBezTo>
                  <a:pt x="7943" y="16277"/>
                  <a:pt x="8861" y="16266"/>
                  <a:pt x="8861" y="16266"/>
                </a:cubicBezTo>
                <a:cubicBezTo>
                  <a:pt x="9327" y="16491"/>
                  <a:pt x="9806" y="16702"/>
                  <a:pt x="10291" y="16886"/>
                </a:cubicBezTo>
                <a:cubicBezTo>
                  <a:pt x="10140" y="18742"/>
                  <a:pt x="9464" y="21586"/>
                  <a:pt x="10262" y="20946"/>
                </a:cubicBezTo>
                <a:cubicBezTo>
                  <a:pt x="11145" y="20238"/>
                  <a:pt x="12134" y="18328"/>
                  <a:pt x="12550" y="17475"/>
                </a:cubicBezTo>
                <a:cubicBezTo>
                  <a:pt x="12769" y="17501"/>
                  <a:pt x="12984" y="17514"/>
                  <a:pt x="13196" y="17514"/>
                </a:cubicBezTo>
                <a:cubicBezTo>
                  <a:pt x="14021" y="17514"/>
                  <a:pt x="14952" y="17271"/>
                  <a:pt x="15883" y="16886"/>
                </a:cubicBezTo>
                <a:cubicBezTo>
                  <a:pt x="15916" y="17534"/>
                  <a:pt x="15950" y="18451"/>
                  <a:pt x="15941" y="19377"/>
                </a:cubicBezTo>
                <a:cubicBezTo>
                  <a:pt x="15937" y="19845"/>
                  <a:pt x="16148" y="20115"/>
                  <a:pt x="16293" y="19830"/>
                </a:cubicBezTo>
                <a:cubicBezTo>
                  <a:pt x="16847" y="18744"/>
                  <a:pt x="17302" y="16924"/>
                  <a:pt x="17495" y="16086"/>
                </a:cubicBezTo>
                <a:cubicBezTo>
                  <a:pt x="19657" y="14841"/>
                  <a:pt x="21472" y="13116"/>
                  <a:pt x="21472" y="12343"/>
                </a:cubicBezTo>
                <a:cubicBezTo>
                  <a:pt x="21472" y="12028"/>
                  <a:pt x="20941" y="12244"/>
                  <a:pt x="20941" y="12244"/>
                </a:cubicBezTo>
                <a:cubicBezTo>
                  <a:pt x="20941" y="12244"/>
                  <a:pt x="21600" y="11445"/>
                  <a:pt x="21433" y="10843"/>
                </a:cubicBezTo>
                <a:cubicBezTo>
                  <a:pt x="21121" y="9712"/>
                  <a:pt x="18460" y="5605"/>
                  <a:pt x="13846" y="5787"/>
                </a:cubicBezTo>
                <a:cubicBezTo>
                  <a:pt x="13671" y="5358"/>
                  <a:pt x="13372" y="4650"/>
                  <a:pt x="13079" y="3855"/>
                </a:cubicBezTo>
                <a:cubicBezTo>
                  <a:pt x="12562" y="2448"/>
                  <a:pt x="11708" y="539"/>
                  <a:pt x="11394" y="81"/>
                </a:cubicBezTo>
                <a:cubicBezTo>
                  <a:pt x="11344" y="9"/>
                  <a:pt x="11288" y="-14"/>
                  <a:pt x="11235" y="8"/>
                </a:cubicBezTo>
                <a:close/>
              </a:path>
            </a:pathLst>
          </a:custGeom>
          <a:solidFill>
            <a:srgbClr val="FFFFFF"/>
          </a:solidFill>
          <a:ln w="15875" cap="rnd">
            <a:solidFill>
              <a:srgbClr val="05436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171" name="게"/>
          <p:cNvSpPr/>
          <p:nvPr/>
        </p:nvSpPr>
        <p:spPr>
          <a:xfrm>
            <a:off x="5388575" y="1831751"/>
            <a:ext cx="1414850" cy="1080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68" fill="norm" stroke="1" extrusionOk="0">
                <a:moveTo>
                  <a:pt x="8582" y="9"/>
                </a:moveTo>
                <a:cubicBezTo>
                  <a:pt x="6835" y="124"/>
                  <a:pt x="4792" y="1593"/>
                  <a:pt x="4021" y="3295"/>
                </a:cubicBezTo>
                <a:cubicBezTo>
                  <a:pt x="3932" y="2995"/>
                  <a:pt x="3872" y="2752"/>
                  <a:pt x="3872" y="2752"/>
                </a:cubicBezTo>
                <a:cubicBezTo>
                  <a:pt x="3872" y="2752"/>
                  <a:pt x="2076" y="4590"/>
                  <a:pt x="3024" y="6319"/>
                </a:cubicBezTo>
                <a:cubicBezTo>
                  <a:pt x="3110" y="8672"/>
                  <a:pt x="6552" y="9640"/>
                  <a:pt x="6595" y="9644"/>
                </a:cubicBezTo>
                <a:cubicBezTo>
                  <a:pt x="6595" y="9644"/>
                  <a:pt x="6829" y="9780"/>
                  <a:pt x="7147" y="9942"/>
                </a:cubicBezTo>
                <a:cubicBezTo>
                  <a:pt x="6969" y="10274"/>
                  <a:pt x="6790" y="10613"/>
                  <a:pt x="6610" y="10927"/>
                </a:cubicBezTo>
                <a:cubicBezTo>
                  <a:pt x="4978" y="10614"/>
                  <a:pt x="3329" y="9543"/>
                  <a:pt x="3229" y="9022"/>
                </a:cubicBezTo>
                <a:cubicBezTo>
                  <a:pt x="3123" y="8467"/>
                  <a:pt x="2444" y="6888"/>
                  <a:pt x="1884" y="6880"/>
                </a:cubicBezTo>
                <a:cubicBezTo>
                  <a:pt x="2139" y="6515"/>
                  <a:pt x="1714" y="5025"/>
                  <a:pt x="1521" y="4278"/>
                </a:cubicBezTo>
                <a:cubicBezTo>
                  <a:pt x="1145" y="5494"/>
                  <a:pt x="1328" y="6827"/>
                  <a:pt x="1433" y="7304"/>
                </a:cubicBezTo>
                <a:cubicBezTo>
                  <a:pt x="1160" y="7760"/>
                  <a:pt x="1314" y="8166"/>
                  <a:pt x="3588" y="10652"/>
                </a:cubicBezTo>
                <a:cubicBezTo>
                  <a:pt x="3548" y="11213"/>
                  <a:pt x="4529" y="11768"/>
                  <a:pt x="5448" y="12163"/>
                </a:cubicBezTo>
                <a:cubicBezTo>
                  <a:pt x="4093" y="12384"/>
                  <a:pt x="3242" y="11893"/>
                  <a:pt x="3011" y="11489"/>
                </a:cubicBezTo>
                <a:cubicBezTo>
                  <a:pt x="2746" y="11027"/>
                  <a:pt x="1539" y="9778"/>
                  <a:pt x="1185" y="10223"/>
                </a:cubicBezTo>
                <a:cubicBezTo>
                  <a:pt x="1311" y="9764"/>
                  <a:pt x="508" y="8669"/>
                  <a:pt x="0" y="7916"/>
                </a:cubicBezTo>
                <a:cubicBezTo>
                  <a:pt x="18" y="9221"/>
                  <a:pt x="589" y="10365"/>
                  <a:pt x="831" y="10756"/>
                </a:cubicBezTo>
                <a:cubicBezTo>
                  <a:pt x="715" y="11309"/>
                  <a:pt x="980" y="11613"/>
                  <a:pt x="3833" y="12826"/>
                </a:cubicBezTo>
                <a:cubicBezTo>
                  <a:pt x="4032" y="13528"/>
                  <a:pt x="5579" y="13524"/>
                  <a:pt x="6680" y="13429"/>
                </a:cubicBezTo>
                <a:cubicBezTo>
                  <a:pt x="6885" y="13577"/>
                  <a:pt x="7080" y="13748"/>
                  <a:pt x="7238" y="13949"/>
                </a:cubicBezTo>
                <a:cubicBezTo>
                  <a:pt x="6416" y="13840"/>
                  <a:pt x="4974" y="13749"/>
                  <a:pt x="4148" y="14277"/>
                </a:cubicBezTo>
                <a:cubicBezTo>
                  <a:pt x="2944" y="15046"/>
                  <a:pt x="2036" y="14200"/>
                  <a:pt x="1992" y="15515"/>
                </a:cubicBezTo>
                <a:cubicBezTo>
                  <a:pt x="1917" y="17747"/>
                  <a:pt x="2320" y="18311"/>
                  <a:pt x="2320" y="18311"/>
                </a:cubicBezTo>
                <a:cubicBezTo>
                  <a:pt x="2320" y="18311"/>
                  <a:pt x="2826" y="17522"/>
                  <a:pt x="2662" y="15890"/>
                </a:cubicBezTo>
                <a:cubicBezTo>
                  <a:pt x="3198" y="15852"/>
                  <a:pt x="4227" y="15627"/>
                  <a:pt x="4480" y="14820"/>
                </a:cubicBezTo>
                <a:cubicBezTo>
                  <a:pt x="5510" y="14941"/>
                  <a:pt x="6867" y="15523"/>
                  <a:pt x="7809" y="14718"/>
                </a:cubicBezTo>
                <a:cubicBezTo>
                  <a:pt x="7902" y="14836"/>
                  <a:pt x="8000" y="14952"/>
                  <a:pt x="8101" y="15065"/>
                </a:cubicBezTo>
                <a:cubicBezTo>
                  <a:pt x="8108" y="15328"/>
                  <a:pt x="8079" y="15610"/>
                  <a:pt x="7947" y="15741"/>
                </a:cubicBezTo>
                <a:cubicBezTo>
                  <a:pt x="7486" y="15291"/>
                  <a:pt x="6804" y="15290"/>
                  <a:pt x="6367" y="15909"/>
                </a:cubicBezTo>
                <a:cubicBezTo>
                  <a:pt x="5687" y="15684"/>
                  <a:pt x="5403" y="16003"/>
                  <a:pt x="5358" y="16678"/>
                </a:cubicBezTo>
                <a:cubicBezTo>
                  <a:pt x="5313" y="17354"/>
                  <a:pt x="4599" y="16697"/>
                  <a:pt x="4390" y="17991"/>
                </a:cubicBezTo>
                <a:cubicBezTo>
                  <a:pt x="4190" y="19232"/>
                  <a:pt x="5566" y="20768"/>
                  <a:pt x="5566" y="20768"/>
                </a:cubicBezTo>
                <a:cubicBezTo>
                  <a:pt x="6280" y="19549"/>
                  <a:pt x="5355" y="18581"/>
                  <a:pt x="5578" y="18074"/>
                </a:cubicBezTo>
                <a:cubicBezTo>
                  <a:pt x="5802" y="17568"/>
                  <a:pt x="6624" y="18348"/>
                  <a:pt x="6698" y="16960"/>
                </a:cubicBezTo>
                <a:cubicBezTo>
                  <a:pt x="6788" y="16134"/>
                  <a:pt x="8010" y="17352"/>
                  <a:pt x="8367" y="16227"/>
                </a:cubicBezTo>
                <a:cubicBezTo>
                  <a:pt x="8772" y="16177"/>
                  <a:pt x="9075" y="16154"/>
                  <a:pt x="9308" y="16024"/>
                </a:cubicBezTo>
                <a:cubicBezTo>
                  <a:pt x="9732" y="16238"/>
                  <a:pt x="10222" y="16369"/>
                  <a:pt x="10801" y="16369"/>
                </a:cubicBezTo>
                <a:cubicBezTo>
                  <a:pt x="11382" y="16369"/>
                  <a:pt x="11872" y="16237"/>
                  <a:pt x="12297" y="16022"/>
                </a:cubicBezTo>
                <a:cubicBezTo>
                  <a:pt x="12531" y="16154"/>
                  <a:pt x="12836" y="16176"/>
                  <a:pt x="13243" y="16227"/>
                </a:cubicBezTo>
                <a:cubicBezTo>
                  <a:pt x="13601" y="17352"/>
                  <a:pt x="14822" y="16134"/>
                  <a:pt x="14912" y="16960"/>
                </a:cubicBezTo>
                <a:cubicBezTo>
                  <a:pt x="14986" y="18348"/>
                  <a:pt x="15809" y="17568"/>
                  <a:pt x="16032" y="18074"/>
                </a:cubicBezTo>
                <a:cubicBezTo>
                  <a:pt x="16255" y="18581"/>
                  <a:pt x="15331" y="19549"/>
                  <a:pt x="16044" y="20768"/>
                </a:cubicBezTo>
                <a:cubicBezTo>
                  <a:pt x="16044" y="20768"/>
                  <a:pt x="17420" y="19231"/>
                  <a:pt x="17220" y="17991"/>
                </a:cubicBezTo>
                <a:cubicBezTo>
                  <a:pt x="17012" y="16697"/>
                  <a:pt x="16297" y="17354"/>
                  <a:pt x="16252" y="16678"/>
                </a:cubicBezTo>
                <a:cubicBezTo>
                  <a:pt x="16207" y="16003"/>
                  <a:pt x="15924" y="15684"/>
                  <a:pt x="15243" y="15909"/>
                </a:cubicBezTo>
                <a:cubicBezTo>
                  <a:pt x="14806" y="15290"/>
                  <a:pt x="14126" y="15291"/>
                  <a:pt x="13664" y="15741"/>
                </a:cubicBezTo>
                <a:cubicBezTo>
                  <a:pt x="13531" y="15608"/>
                  <a:pt x="13501" y="15319"/>
                  <a:pt x="13509" y="15052"/>
                </a:cubicBezTo>
                <a:cubicBezTo>
                  <a:pt x="13608" y="14942"/>
                  <a:pt x="13703" y="14829"/>
                  <a:pt x="13795" y="14714"/>
                </a:cubicBezTo>
                <a:cubicBezTo>
                  <a:pt x="14736" y="15527"/>
                  <a:pt x="16098" y="14941"/>
                  <a:pt x="17130" y="14820"/>
                </a:cubicBezTo>
                <a:cubicBezTo>
                  <a:pt x="17384" y="15627"/>
                  <a:pt x="18412" y="15852"/>
                  <a:pt x="18948" y="15890"/>
                </a:cubicBezTo>
                <a:cubicBezTo>
                  <a:pt x="18784" y="17522"/>
                  <a:pt x="19292" y="18311"/>
                  <a:pt x="19292" y="18311"/>
                </a:cubicBezTo>
                <a:cubicBezTo>
                  <a:pt x="19292" y="18311"/>
                  <a:pt x="19693" y="17747"/>
                  <a:pt x="19618" y="15515"/>
                </a:cubicBezTo>
                <a:cubicBezTo>
                  <a:pt x="19574" y="14200"/>
                  <a:pt x="18666" y="15046"/>
                  <a:pt x="17462" y="14277"/>
                </a:cubicBezTo>
                <a:cubicBezTo>
                  <a:pt x="16632" y="13746"/>
                  <a:pt x="15180" y="13841"/>
                  <a:pt x="14360" y="13951"/>
                </a:cubicBezTo>
                <a:cubicBezTo>
                  <a:pt x="14518" y="13749"/>
                  <a:pt x="14714" y="13577"/>
                  <a:pt x="14920" y="13429"/>
                </a:cubicBezTo>
                <a:cubicBezTo>
                  <a:pt x="16021" y="13524"/>
                  <a:pt x="17568" y="13526"/>
                  <a:pt x="17767" y="12823"/>
                </a:cubicBezTo>
                <a:cubicBezTo>
                  <a:pt x="20620" y="11611"/>
                  <a:pt x="20885" y="11309"/>
                  <a:pt x="20769" y="10756"/>
                </a:cubicBezTo>
                <a:cubicBezTo>
                  <a:pt x="21011" y="10365"/>
                  <a:pt x="21582" y="9221"/>
                  <a:pt x="21600" y="7916"/>
                </a:cubicBezTo>
                <a:cubicBezTo>
                  <a:pt x="21197" y="8515"/>
                  <a:pt x="20289" y="9764"/>
                  <a:pt x="20415" y="10223"/>
                </a:cubicBezTo>
                <a:cubicBezTo>
                  <a:pt x="20061" y="9778"/>
                  <a:pt x="18854" y="11027"/>
                  <a:pt x="18589" y="11489"/>
                </a:cubicBezTo>
                <a:cubicBezTo>
                  <a:pt x="18358" y="11893"/>
                  <a:pt x="17507" y="12384"/>
                  <a:pt x="16152" y="12163"/>
                </a:cubicBezTo>
                <a:cubicBezTo>
                  <a:pt x="17071" y="11768"/>
                  <a:pt x="18052" y="11213"/>
                  <a:pt x="18012" y="10652"/>
                </a:cubicBezTo>
                <a:cubicBezTo>
                  <a:pt x="20286" y="8166"/>
                  <a:pt x="20440" y="7760"/>
                  <a:pt x="20167" y="7304"/>
                </a:cubicBezTo>
                <a:cubicBezTo>
                  <a:pt x="20272" y="6827"/>
                  <a:pt x="20455" y="5494"/>
                  <a:pt x="20079" y="4278"/>
                </a:cubicBezTo>
                <a:cubicBezTo>
                  <a:pt x="19886" y="5025"/>
                  <a:pt x="19461" y="6515"/>
                  <a:pt x="19716" y="6880"/>
                </a:cubicBezTo>
                <a:cubicBezTo>
                  <a:pt x="19156" y="6888"/>
                  <a:pt x="18477" y="8467"/>
                  <a:pt x="18371" y="9022"/>
                </a:cubicBezTo>
                <a:cubicBezTo>
                  <a:pt x="18271" y="9543"/>
                  <a:pt x="16622" y="10614"/>
                  <a:pt x="14990" y="10927"/>
                </a:cubicBezTo>
                <a:cubicBezTo>
                  <a:pt x="14810" y="10613"/>
                  <a:pt x="14631" y="10274"/>
                  <a:pt x="14453" y="9942"/>
                </a:cubicBezTo>
                <a:cubicBezTo>
                  <a:pt x="14771" y="9780"/>
                  <a:pt x="15005" y="9644"/>
                  <a:pt x="15005" y="9644"/>
                </a:cubicBezTo>
                <a:cubicBezTo>
                  <a:pt x="15048" y="9640"/>
                  <a:pt x="18490" y="8672"/>
                  <a:pt x="18576" y="6319"/>
                </a:cubicBezTo>
                <a:cubicBezTo>
                  <a:pt x="19524" y="4590"/>
                  <a:pt x="17728" y="2752"/>
                  <a:pt x="17728" y="2752"/>
                </a:cubicBezTo>
                <a:cubicBezTo>
                  <a:pt x="17728" y="2752"/>
                  <a:pt x="17668" y="2995"/>
                  <a:pt x="17579" y="3295"/>
                </a:cubicBezTo>
                <a:cubicBezTo>
                  <a:pt x="16551" y="1026"/>
                  <a:pt x="13261" y="-832"/>
                  <a:pt x="11427" y="386"/>
                </a:cubicBezTo>
                <a:cubicBezTo>
                  <a:pt x="12727" y="516"/>
                  <a:pt x="13686" y="1586"/>
                  <a:pt x="13686" y="1586"/>
                </a:cubicBezTo>
                <a:cubicBezTo>
                  <a:pt x="13686" y="1586"/>
                  <a:pt x="12211" y="1202"/>
                  <a:pt x="11332" y="1184"/>
                </a:cubicBezTo>
                <a:cubicBezTo>
                  <a:pt x="11660" y="1840"/>
                  <a:pt x="12565" y="2549"/>
                  <a:pt x="14169" y="3182"/>
                </a:cubicBezTo>
                <a:cubicBezTo>
                  <a:pt x="14899" y="4964"/>
                  <a:pt x="17147" y="5358"/>
                  <a:pt x="17147" y="5358"/>
                </a:cubicBezTo>
                <a:lnTo>
                  <a:pt x="17152" y="5363"/>
                </a:lnTo>
                <a:cubicBezTo>
                  <a:pt x="16565" y="5741"/>
                  <a:pt x="15190" y="6742"/>
                  <a:pt x="13685" y="8638"/>
                </a:cubicBezTo>
                <a:cubicBezTo>
                  <a:pt x="13586" y="8499"/>
                  <a:pt x="13489" y="8375"/>
                  <a:pt x="13392" y="8276"/>
                </a:cubicBezTo>
                <a:cubicBezTo>
                  <a:pt x="12528" y="7394"/>
                  <a:pt x="11961" y="7603"/>
                  <a:pt x="11336" y="8046"/>
                </a:cubicBezTo>
                <a:cubicBezTo>
                  <a:pt x="11157" y="7751"/>
                  <a:pt x="10801" y="7707"/>
                  <a:pt x="10801" y="7707"/>
                </a:cubicBezTo>
                <a:cubicBezTo>
                  <a:pt x="10801" y="7707"/>
                  <a:pt x="10443" y="7751"/>
                  <a:pt x="10264" y="8046"/>
                </a:cubicBezTo>
                <a:cubicBezTo>
                  <a:pt x="9639" y="7603"/>
                  <a:pt x="9072" y="7394"/>
                  <a:pt x="8208" y="8276"/>
                </a:cubicBezTo>
                <a:cubicBezTo>
                  <a:pt x="8111" y="8375"/>
                  <a:pt x="8014" y="8499"/>
                  <a:pt x="7915" y="8638"/>
                </a:cubicBezTo>
                <a:cubicBezTo>
                  <a:pt x="6410" y="6742"/>
                  <a:pt x="5034" y="5741"/>
                  <a:pt x="4448" y="5363"/>
                </a:cubicBezTo>
                <a:lnTo>
                  <a:pt x="4453" y="5358"/>
                </a:lnTo>
                <a:cubicBezTo>
                  <a:pt x="4453" y="5358"/>
                  <a:pt x="6701" y="4964"/>
                  <a:pt x="7431" y="3182"/>
                </a:cubicBezTo>
                <a:cubicBezTo>
                  <a:pt x="9035" y="2549"/>
                  <a:pt x="9940" y="1840"/>
                  <a:pt x="10268" y="1184"/>
                </a:cubicBezTo>
                <a:cubicBezTo>
                  <a:pt x="9389" y="1202"/>
                  <a:pt x="7914" y="1586"/>
                  <a:pt x="7914" y="1586"/>
                </a:cubicBezTo>
                <a:cubicBezTo>
                  <a:pt x="7914" y="1586"/>
                  <a:pt x="8873" y="516"/>
                  <a:pt x="10173" y="386"/>
                </a:cubicBezTo>
                <a:cubicBezTo>
                  <a:pt x="9714" y="82"/>
                  <a:pt x="9165" y="-29"/>
                  <a:pt x="8582" y="9"/>
                </a:cubicBezTo>
                <a:close/>
              </a:path>
            </a:pathLst>
          </a:custGeom>
          <a:solidFill>
            <a:srgbClr val="FFFFFF"/>
          </a:solidFill>
          <a:ln w="15875" cap="rnd">
            <a:solidFill>
              <a:srgbClr val="05436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172" name="불가사리"/>
          <p:cNvSpPr/>
          <p:nvPr/>
        </p:nvSpPr>
        <p:spPr>
          <a:xfrm>
            <a:off x="8810370" y="1603316"/>
            <a:ext cx="1299986" cy="1238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234" fill="norm" stroke="1" extrusionOk="0">
                <a:moveTo>
                  <a:pt x="10449" y="0"/>
                </a:moveTo>
                <a:cubicBezTo>
                  <a:pt x="10204" y="0"/>
                  <a:pt x="9959" y="304"/>
                  <a:pt x="9773" y="914"/>
                </a:cubicBezTo>
                <a:lnTo>
                  <a:pt x="8387" y="5462"/>
                </a:lnTo>
                <a:cubicBezTo>
                  <a:pt x="8015" y="6682"/>
                  <a:pt x="6728" y="7680"/>
                  <a:pt x="5525" y="7680"/>
                </a:cubicBezTo>
                <a:lnTo>
                  <a:pt x="1041" y="7680"/>
                </a:lnTo>
                <a:cubicBezTo>
                  <a:pt x="-162" y="7680"/>
                  <a:pt x="-350" y="8298"/>
                  <a:pt x="623" y="9052"/>
                </a:cubicBezTo>
                <a:lnTo>
                  <a:pt x="4250" y="11862"/>
                </a:lnTo>
                <a:cubicBezTo>
                  <a:pt x="5223" y="12616"/>
                  <a:pt x="5715" y="14232"/>
                  <a:pt x="5344" y="15452"/>
                </a:cubicBezTo>
                <a:lnTo>
                  <a:pt x="3959" y="20000"/>
                </a:lnTo>
                <a:cubicBezTo>
                  <a:pt x="3587" y="21220"/>
                  <a:pt x="4078" y="21600"/>
                  <a:pt x="5051" y="20846"/>
                </a:cubicBezTo>
                <a:lnTo>
                  <a:pt x="8679" y="18036"/>
                </a:lnTo>
                <a:cubicBezTo>
                  <a:pt x="9653" y="17282"/>
                  <a:pt x="11246" y="17282"/>
                  <a:pt x="12219" y="18036"/>
                </a:cubicBezTo>
                <a:lnTo>
                  <a:pt x="15847" y="20846"/>
                </a:lnTo>
                <a:cubicBezTo>
                  <a:pt x="16820" y="21600"/>
                  <a:pt x="17313" y="21220"/>
                  <a:pt x="16941" y="20000"/>
                </a:cubicBezTo>
                <a:lnTo>
                  <a:pt x="15555" y="15452"/>
                </a:lnTo>
                <a:cubicBezTo>
                  <a:pt x="15183" y="14232"/>
                  <a:pt x="15675" y="12616"/>
                  <a:pt x="16649" y="11862"/>
                </a:cubicBezTo>
                <a:lnTo>
                  <a:pt x="20277" y="9052"/>
                </a:lnTo>
                <a:cubicBezTo>
                  <a:pt x="21250" y="8298"/>
                  <a:pt x="21062" y="7680"/>
                  <a:pt x="19859" y="7680"/>
                </a:cubicBezTo>
                <a:lnTo>
                  <a:pt x="15374" y="7680"/>
                </a:lnTo>
                <a:cubicBezTo>
                  <a:pt x="14170" y="7680"/>
                  <a:pt x="12883" y="6682"/>
                  <a:pt x="12511" y="5462"/>
                </a:cubicBezTo>
                <a:lnTo>
                  <a:pt x="11125" y="914"/>
                </a:lnTo>
                <a:cubicBezTo>
                  <a:pt x="10939" y="304"/>
                  <a:pt x="10694" y="0"/>
                  <a:pt x="10449" y="0"/>
                </a:cubicBezTo>
                <a:close/>
                <a:moveTo>
                  <a:pt x="10461" y="4262"/>
                </a:moveTo>
                <a:cubicBezTo>
                  <a:pt x="10638" y="4262"/>
                  <a:pt x="10784" y="4416"/>
                  <a:pt x="10784" y="4605"/>
                </a:cubicBezTo>
                <a:cubicBezTo>
                  <a:pt x="10784" y="4796"/>
                  <a:pt x="10638" y="4950"/>
                  <a:pt x="10461" y="4950"/>
                </a:cubicBezTo>
                <a:cubicBezTo>
                  <a:pt x="10283" y="4950"/>
                  <a:pt x="10139" y="4796"/>
                  <a:pt x="10139" y="4605"/>
                </a:cubicBezTo>
                <a:cubicBezTo>
                  <a:pt x="10139" y="4416"/>
                  <a:pt x="10283" y="4262"/>
                  <a:pt x="10461" y="4262"/>
                </a:cubicBezTo>
                <a:close/>
                <a:moveTo>
                  <a:pt x="10461" y="6158"/>
                </a:moveTo>
                <a:cubicBezTo>
                  <a:pt x="10710" y="6158"/>
                  <a:pt x="10913" y="6374"/>
                  <a:pt x="10913" y="6640"/>
                </a:cubicBezTo>
                <a:cubicBezTo>
                  <a:pt x="10913" y="6907"/>
                  <a:pt x="10710" y="7123"/>
                  <a:pt x="10461" y="7123"/>
                </a:cubicBezTo>
                <a:cubicBezTo>
                  <a:pt x="10211" y="7123"/>
                  <a:pt x="10008" y="6907"/>
                  <a:pt x="10008" y="6640"/>
                </a:cubicBezTo>
                <a:cubicBezTo>
                  <a:pt x="10008" y="6374"/>
                  <a:pt x="10210" y="6158"/>
                  <a:pt x="10461" y="6158"/>
                </a:cubicBezTo>
                <a:close/>
                <a:moveTo>
                  <a:pt x="10461" y="8519"/>
                </a:moveTo>
                <a:cubicBezTo>
                  <a:pt x="10769" y="8519"/>
                  <a:pt x="11019" y="8786"/>
                  <a:pt x="11019" y="9115"/>
                </a:cubicBezTo>
                <a:cubicBezTo>
                  <a:pt x="11019" y="9444"/>
                  <a:pt x="10769" y="9710"/>
                  <a:pt x="10461" y="9710"/>
                </a:cubicBezTo>
                <a:cubicBezTo>
                  <a:pt x="10152" y="9710"/>
                  <a:pt x="9902" y="9444"/>
                  <a:pt x="9902" y="9115"/>
                </a:cubicBezTo>
                <a:cubicBezTo>
                  <a:pt x="9902" y="8786"/>
                  <a:pt x="10152" y="8519"/>
                  <a:pt x="10461" y="8519"/>
                </a:cubicBezTo>
                <a:close/>
                <a:moveTo>
                  <a:pt x="16866" y="9203"/>
                </a:moveTo>
                <a:cubicBezTo>
                  <a:pt x="16991" y="9215"/>
                  <a:pt x="17104" y="9305"/>
                  <a:pt x="17145" y="9440"/>
                </a:cubicBezTo>
                <a:cubicBezTo>
                  <a:pt x="17200" y="9620"/>
                  <a:pt x="17107" y="9815"/>
                  <a:pt x="16938" y="9874"/>
                </a:cubicBezTo>
                <a:cubicBezTo>
                  <a:pt x="16768" y="9932"/>
                  <a:pt x="16586" y="9833"/>
                  <a:pt x="16531" y="9653"/>
                </a:cubicBezTo>
                <a:cubicBezTo>
                  <a:pt x="16476" y="9472"/>
                  <a:pt x="16569" y="9278"/>
                  <a:pt x="16739" y="9219"/>
                </a:cubicBezTo>
                <a:cubicBezTo>
                  <a:pt x="16781" y="9204"/>
                  <a:pt x="16824" y="9199"/>
                  <a:pt x="16866" y="9203"/>
                </a:cubicBezTo>
                <a:close/>
                <a:moveTo>
                  <a:pt x="4055" y="9205"/>
                </a:moveTo>
                <a:cubicBezTo>
                  <a:pt x="4097" y="9201"/>
                  <a:pt x="4140" y="9204"/>
                  <a:pt x="4183" y="9219"/>
                </a:cubicBezTo>
                <a:cubicBezTo>
                  <a:pt x="4353" y="9278"/>
                  <a:pt x="4445" y="9472"/>
                  <a:pt x="4390" y="9653"/>
                </a:cubicBezTo>
                <a:cubicBezTo>
                  <a:pt x="4335" y="9833"/>
                  <a:pt x="4153" y="9932"/>
                  <a:pt x="3984" y="9874"/>
                </a:cubicBezTo>
                <a:cubicBezTo>
                  <a:pt x="3814" y="9815"/>
                  <a:pt x="3721" y="9621"/>
                  <a:pt x="3776" y="9440"/>
                </a:cubicBezTo>
                <a:cubicBezTo>
                  <a:pt x="3817" y="9305"/>
                  <a:pt x="3930" y="9217"/>
                  <a:pt x="4055" y="9205"/>
                </a:cubicBezTo>
                <a:close/>
                <a:moveTo>
                  <a:pt x="5860" y="9694"/>
                </a:moveTo>
                <a:cubicBezTo>
                  <a:pt x="5918" y="9689"/>
                  <a:pt x="5978" y="9696"/>
                  <a:pt x="6038" y="9717"/>
                </a:cubicBezTo>
                <a:cubicBezTo>
                  <a:pt x="6275" y="9799"/>
                  <a:pt x="6405" y="10071"/>
                  <a:pt x="6328" y="10325"/>
                </a:cubicBezTo>
                <a:cubicBezTo>
                  <a:pt x="6251" y="10578"/>
                  <a:pt x="5996" y="10717"/>
                  <a:pt x="5758" y="10634"/>
                </a:cubicBezTo>
                <a:cubicBezTo>
                  <a:pt x="5520" y="10552"/>
                  <a:pt x="5390" y="10280"/>
                  <a:pt x="5468" y="10027"/>
                </a:cubicBezTo>
                <a:cubicBezTo>
                  <a:pt x="5526" y="9837"/>
                  <a:pt x="5684" y="9711"/>
                  <a:pt x="5860" y="9694"/>
                </a:cubicBezTo>
                <a:close/>
                <a:moveTo>
                  <a:pt x="15063" y="9694"/>
                </a:moveTo>
                <a:cubicBezTo>
                  <a:pt x="15239" y="9710"/>
                  <a:pt x="15396" y="9837"/>
                  <a:pt x="15454" y="10027"/>
                </a:cubicBezTo>
                <a:cubicBezTo>
                  <a:pt x="15531" y="10280"/>
                  <a:pt x="15402" y="10552"/>
                  <a:pt x="15165" y="10634"/>
                </a:cubicBezTo>
                <a:cubicBezTo>
                  <a:pt x="14927" y="10717"/>
                  <a:pt x="14670" y="10578"/>
                  <a:pt x="14593" y="10325"/>
                </a:cubicBezTo>
                <a:cubicBezTo>
                  <a:pt x="14516" y="10071"/>
                  <a:pt x="14646" y="9799"/>
                  <a:pt x="14884" y="9717"/>
                </a:cubicBezTo>
                <a:cubicBezTo>
                  <a:pt x="14943" y="9696"/>
                  <a:pt x="15005" y="9689"/>
                  <a:pt x="15063" y="9694"/>
                </a:cubicBezTo>
                <a:close/>
                <a:moveTo>
                  <a:pt x="8057" y="10345"/>
                </a:moveTo>
                <a:cubicBezTo>
                  <a:pt x="8130" y="10339"/>
                  <a:pt x="8204" y="10348"/>
                  <a:pt x="8278" y="10373"/>
                </a:cubicBezTo>
                <a:cubicBezTo>
                  <a:pt x="8571" y="10475"/>
                  <a:pt x="8731" y="10811"/>
                  <a:pt x="8635" y="11124"/>
                </a:cubicBezTo>
                <a:cubicBezTo>
                  <a:pt x="8540" y="11437"/>
                  <a:pt x="8225" y="11609"/>
                  <a:pt x="7931" y="11507"/>
                </a:cubicBezTo>
                <a:cubicBezTo>
                  <a:pt x="7638" y="11405"/>
                  <a:pt x="7477" y="11069"/>
                  <a:pt x="7572" y="10756"/>
                </a:cubicBezTo>
                <a:cubicBezTo>
                  <a:pt x="7644" y="10522"/>
                  <a:pt x="7840" y="10366"/>
                  <a:pt x="8057" y="10345"/>
                </a:cubicBezTo>
                <a:close/>
                <a:moveTo>
                  <a:pt x="12864" y="10345"/>
                </a:moveTo>
                <a:cubicBezTo>
                  <a:pt x="13081" y="10365"/>
                  <a:pt x="13277" y="10522"/>
                  <a:pt x="13349" y="10756"/>
                </a:cubicBezTo>
                <a:cubicBezTo>
                  <a:pt x="13444" y="11069"/>
                  <a:pt x="13283" y="11405"/>
                  <a:pt x="12990" y="11507"/>
                </a:cubicBezTo>
                <a:cubicBezTo>
                  <a:pt x="12696" y="11609"/>
                  <a:pt x="12381" y="11437"/>
                  <a:pt x="12286" y="11124"/>
                </a:cubicBezTo>
                <a:cubicBezTo>
                  <a:pt x="12191" y="10811"/>
                  <a:pt x="12351" y="10475"/>
                  <a:pt x="12645" y="10373"/>
                </a:cubicBezTo>
                <a:cubicBezTo>
                  <a:pt x="12719" y="10348"/>
                  <a:pt x="12792" y="10339"/>
                  <a:pt x="12864" y="10345"/>
                </a:cubicBezTo>
                <a:close/>
                <a:moveTo>
                  <a:pt x="8918" y="13305"/>
                </a:moveTo>
                <a:cubicBezTo>
                  <a:pt x="9059" y="13281"/>
                  <a:pt x="9208" y="13315"/>
                  <a:pt x="9332" y="13412"/>
                </a:cubicBezTo>
                <a:cubicBezTo>
                  <a:pt x="9582" y="13605"/>
                  <a:pt x="9638" y="13977"/>
                  <a:pt x="9456" y="14244"/>
                </a:cubicBezTo>
                <a:cubicBezTo>
                  <a:pt x="9275" y="14510"/>
                  <a:pt x="8926" y="14570"/>
                  <a:pt x="8676" y="14376"/>
                </a:cubicBezTo>
                <a:cubicBezTo>
                  <a:pt x="8426" y="14183"/>
                  <a:pt x="8371" y="13810"/>
                  <a:pt x="8552" y="13544"/>
                </a:cubicBezTo>
                <a:cubicBezTo>
                  <a:pt x="8643" y="13411"/>
                  <a:pt x="8776" y="13329"/>
                  <a:pt x="8918" y="13305"/>
                </a:cubicBezTo>
                <a:close/>
                <a:moveTo>
                  <a:pt x="12005" y="13305"/>
                </a:moveTo>
                <a:cubicBezTo>
                  <a:pt x="12146" y="13329"/>
                  <a:pt x="12279" y="13411"/>
                  <a:pt x="12369" y="13544"/>
                </a:cubicBezTo>
                <a:cubicBezTo>
                  <a:pt x="12551" y="13810"/>
                  <a:pt x="12495" y="14183"/>
                  <a:pt x="12245" y="14376"/>
                </a:cubicBezTo>
                <a:cubicBezTo>
                  <a:pt x="11996" y="14570"/>
                  <a:pt x="11646" y="14510"/>
                  <a:pt x="11465" y="14244"/>
                </a:cubicBezTo>
                <a:cubicBezTo>
                  <a:pt x="11283" y="13977"/>
                  <a:pt x="11339" y="13605"/>
                  <a:pt x="11589" y="13412"/>
                </a:cubicBezTo>
                <a:cubicBezTo>
                  <a:pt x="11714" y="13315"/>
                  <a:pt x="11864" y="13281"/>
                  <a:pt x="12005" y="13305"/>
                </a:cubicBezTo>
                <a:close/>
                <a:moveTo>
                  <a:pt x="7569" y="15419"/>
                </a:moveTo>
                <a:cubicBezTo>
                  <a:pt x="7683" y="15400"/>
                  <a:pt x="7806" y="15428"/>
                  <a:pt x="7907" y="15506"/>
                </a:cubicBezTo>
                <a:cubicBezTo>
                  <a:pt x="8109" y="15663"/>
                  <a:pt x="8153" y="15964"/>
                  <a:pt x="8007" y="16180"/>
                </a:cubicBezTo>
                <a:cubicBezTo>
                  <a:pt x="7860" y="16396"/>
                  <a:pt x="7577" y="16443"/>
                  <a:pt x="7375" y="16286"/>
                </a:cubicBezTo>
                <a:cubicBezTo>
                  <a:pt x="7173" y="16129"/>
                  <a:pt x="7128" y="15828"/>
                  <a:pt x="7275" y="15612"/>
                </a:cubicBezTo>
                <a:cubicBezTo>
                  <a:pt x="7349" y="15505"/>
                  <a:pt x="7455" y="15438"/>
                  <a:pt x="7569" y="15419"/>
                </a:cubicBezTo>
                <a:close/>
                <a:moveTo>
                  <a:pt x="13352" y="15419"/>
                </a:moveTo>
                <a:cubicBezTo>
                  <a:pt x="13467" y="15438"/>
                  <a:pt x="13574" y="15505"/>
                  <a:pt x="13648" y="15612"/>
                </a:cubicBezTo>
                <a:cubicBezTo>
                  <a:pt x="13795" y="15828"/>
                  <a:pt x="13749" y="16129"/>
                  <a:pt x="13546" y="16286"/>
                </a:cubicBezTo>
                <a:cubicBezTo>
                  <a:pt x="13344" y="16443"/>
                  <a:pt x="13062" y="16396"/>
                  <a:pt x="12915" y="16180"/>
                </a:cubicBezTo>
                <a:cubicBezTo>
                  <a:pt x="12768" y="15964"/>
                  <a:pt x="12814" y="15663"/>
                  <a:pt x="13016" y="15506"/>
                </a:cubicBezTo>
                <a:cubicBezTo>
                  <a:pt x="13117" y="15428"/>
                  <a:pt x="13238" y="15400"/>
                  <a:pt x="13352" y="15419"/>
                </a:cubicBezTo>
                <a:close/>
                <a:moveTo>
                  <a:pt x="6469" y="17202"/>
                </a:moveTo>
                <a:cubicBezTo>
                  <a:pt x="6550" y="17188"/>
                  <a:pt x="6637" y="17209"/>
                  <a:pt x="6709" y="17265"/>
                </a:cubicBezTo>
                <a:cubicBezTo>
                  <a:pt x="6853" y="17376"/>
                  <a:pt x="6885" y="17591"/>
                  <a:pt x="6780" y="17745"/>
                </a:cubicBezTo>
                <a:cubicBezTo>
                  <a:pt x="6676" y="17898"/>
                  <a:pt x="6474" y="17931"/>
                  <a:pt x="6330" y="17820"/>
                </a:cubicBezTo>
                <a:cubicBezTo>
                  <a:pt x="6186" y="17708"/>
                  <a:pt x="6153" y="17493"/>
                  <a:pt x="6258" y="17339"/>
                </a:cubicBezTo>
                <a:cubicBezTo>
                  <a:pt x="6310" y="17262"/>
                  <a:pt x="6387" y="17216"/>
                  <a:pt x="6469" y="17202"/>
                </a:cubicBezTo>
                <a:close/>
                <a:moveTo>
                  <a:pt x="14453" y="17202"/>
                </a:moveTo>
                <a:cubicBezTo>
                  <a:pt x="14534" y="17216"/>
                  <a:pt x="14611" y="17262"/>
                  <a:pt x="14663" y="17339"/>
                </a:cubicBezTo>
                <a:cubicBezTo>
                  <a:pt x="14768" y="17493"/>
                  <a:pt x="14735" y="17708"/>
                  <a:pt x="14591" y="17820"/>
                </a:cubicBezTo>
                <a:cubicBezTo>
                  <a:pt x="14448" y="17931"/>
                  <a:pt x="14247" y="17898"/>
                  <a:pt x="14142" y="17745"/>
                </a:cubicBezTo>
                <a:cubicBezTo>
                  <a:pt x="14037" y="17591"/>
                  <a:pt x="14069" y="17376"/>
                  <a:pt x="14213" y="17265"/>
                </a:cubicBezTo>
                <a:cubicBezTo>
                  <a:pt x="14285" y="17209"/>
                  <a:pt x="14371" y="17188"/>
                  <a:pt x="14453" y="17202"/>
                </a:cubicBezTo>
                <a:close/>
              </a:path>
            </a:pathLst>
          </a:custGeom>
          <a:solidFill>
            <a:srgbClr val="FFFFFF"/>
          </a:solidFill>
          <a:ln w="15875" cap="rnd">
            <a:solidFill>
              <a:srgbClr val="05436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</a:p>
        </p:txBody>
      </p:sp>
      <p:sp>
        <p:nvSpPr>
          <p:cNvPr id="173" name="서식지 검색 기능"/>
          <p:cNvSpPr txBox="1"/>
          <p:nvPr/>
        </p:nvSpPr>
        <p:spPr>
          <a:xfrm>
            <a:off x="2160776" y="3119007"/>
            <a:ext cx="1829602" cy="3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서식지 검색 기능</a:t>
            </a:r>
          </a:p>
        </p:txBody>
      </p:sp>
      <p:sp>
        <p:nvSpPr>
          <p:cNvPr id="174" name="해양 생물 서식지 지도 정보"/>
          <p:cNvSpPr txBox="1"/>
          <p:nvPr/>
        </p:nvSpPr>
        <p:spPr>
          <a:xfrm>
            <a:off x="8025640" y="3093235"/>
            <a:ext cx="2869443" cy="3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해양 생물 서식지 지도 정보</a:t>
            </a:r>
          </a:p>
        </p:txBody>
      </p:sp>
      <p:sp>
        <p:nvSpPr>
          <p:cNvPr id="175" name="음성인식 기반 검색"/>
          <p:cNvSpPr txBox="1"/>
          <p:nvPr/>
        </p:nvSpPr>
        <p:spPr>
          <a:xfrm>
            <a:off x="5067132" y="3100759"/>
            <a:ext cx="2057733" cy="3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음성인식 기반 검색</a:t>
            </a:r>
          </a:p>
        </p:txBody>
      </p:sp>
      <p:sp>
        <p:nvSpPr>
          <p:cNvPr id="176" name="해양 생물 서식 정보 조회 서비스"/>
          <p:cNvSpPr txBox="1"/>
          <p:nvPr/>
        </p:nvSpPr>
        <p:spPr>
          <a:xfrm>
            <a:off x="3595449" y="603957"/>
            <a:ext cx="5585298" cy="598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해양 생물 서식 정보 조회 서비스</a:t>
            </a:r>
          </a:p>
        </p:txBody>
      </p:sp>
      <p:sp>
        <p:nvSpPr>
          <p:cNvPr id="177" name="물개"/>
          <p:cNvSpPr/>
          <p:nvPr/>
        </p:nvSpPr>
        <p:spPr>
          <a:xfrm>
            <a:off x="2309100" y="4202954"/>
            <a:ext cx="1532954" cy="64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02" fill="norm" stroke="1" extrusionOk="0">
                <a:moveTo>
                  <a:pt x="18864" y="0"/>
                </a:moveTo>
                <a:cubicBezTo>
                  <a:pt x="18349" y="-11"/>
                  <a:pt x="17791" y="357"/>
                  <a:pt x="17420" y="1213"/>
                </a:cubicBezTo>
                <a:cubicBezTo>
                  <a:pt x="16680" y="2926"/>
                  <a:pt x="15539" y="5184"/>
                  <a:pt x="12706" y="6351"/>
                </a:cubicBezTo>
                <a:cubicBezTo>
                  <a:pt x="11295" y="6935"/>
                  <a:pt x="6267" y="9550"/>
                  <a:pt x="4153" y="13559"/>
                </a:cubicBezTo>
                <a:cubicBezTo>
                  <a:pt x="3778" y="14269"/>
                  <a:pt x="3284" y="14511"/>
                  <a:pt x="2817" y="14244"/>
                </a:cubicBezTo>
                <a:cubicBezTo>
                  <a:pt x="2141" y="13851"/>
                  <a:pt x="1400" y="13495"/>
                  <a:pt x="912" y="13495"/>
                </a:cubicBezTo>
                <a:cubicBezTo>
                  <a:pt x="408" y="13495"/>
                  <a:pt x="0" y="14154"/>
                  <a:pt x="0" y="14966"/>
                </a:cubicBezTo>
                <a:cubicBezTo>
                  <a:pt x="0" y="15359"/>
                  <a:pt x="96" y="15714"/>
                  <a:pt x="246" y="15981"/>
                </a:cubicBezTo>
                <a:cubicBezTo>
                  <a:pt x="102" y="16108"/>
                  <a:pt x="0" y="16347"/>
                  <a:pt x="0" y="16639"/>
                </a:cubicBezTo>
                <a:cubicBezTo>
                  <a:pt x="0" y="16931"/>
                  <a:pt x="102" y="17174"/>
                  <a:pt x="246" y="17301"/>
                </a:cubicBezTo>
                <a:cubicBezTo>
                  <a:pt x="91" y="17567"/>
                  <a:pt x="0" y="17923"/>
                  <a:pt x="0" y="18316"/>
                </a:cubicBezTo>
                <a:cubicBezTo>
                  <a:pt x="0" y="19128"/>
                  <a:pt x="408" y="19787"/>
                  <a:pt x="912" y="19787"/>
                </a:cubicBezTo>
                <a:cubicBezTo>
                  <a:pt x="1749" y="19787"/>
                  <a:pt x="2301" y="19446"/>
                  <a:pt x="2849" y="19065"/>
                </a:cubicBezTo>
                <a:cubicBezTo>
                  <a:pt x="3219" y="18811"/>
                  <a:pt x="3610" y="18784"/>
                  <a:pt x="3980" y="19037"/>
                </a:cubicBezTo>
                <a:cubicBezTo>
                  <a:pt x="4512" y="19393"/>
                  <a:pt x="5114" y="19636"/>
                  <a:pt x="6106" y="19636"/>
                </a:cubicBezTo>
                <a:cubicBezTo>
                  <a:pt x="8172" y="19636"/>
                  <a:pt x="8772" y="19636"/>
                  <a:pt x="10043" y="19636"/>
                </a:cubicBezTo>
                <a:cubicBezTo>
                  <a:pt x="11234" y="19636"/>
                  <a:pt x="12694" y="19165"/>
                  <a:pt x="14067" y="17884"/>
                </a:cubicBezTo>
                <a:cubicBezTo>
                  <a:pt x="14099" y="17858"/>
                  <a:pt x="14132" y="17895"/>
                  <a:pt x="14138" y="17971"/>
                </a:cubicBezTo>
                <a:cubicBezTo>
                  <a:pt x="14159" y="18263"/>
                  <a:pt x="14122" y="18466"/>
                  <a:pt x="13972" y="18542"/>
                </a:cubicBezTo>
                <a:cubicBezTo>
                  <a:pt x="11611" y="19684"/>
                  <a:pt x="12431" y="20167"/>
                  <a:pt x="12635" y="20243"/>
                </a:cubicBezTo>
                <a:cubicBezTo>
                  <a:pt x="12657" y="20547"/>
                  <a:pt x="12748" y="20726"/>
                  <a:pt x="12909" y="20726"/>
                </a:cubicBezTo>
                <a:cubicBezTo>
                  <a:pt x="12968" y="21589"/>
                  <a:pt x="14197" y="21385"/>
                  <a:pt x="15576" y="21373"/>
                </a:cubicBezTo>
                <a:cubicBezTo>
                  <a:pt x="16413" y="21360"/>
                  <a:pt x="16862" y="16550"/>
                  <a:pt x="16964" y="13341"/>
                </a:cubicBezTo>
                <a:cubicBezTo>
                  <a:pt x="16970" y="13226"/>
                  <a:pt x="16987" y="13113"/>
                  <a:pt x="17025" y="13011"/>
                </a:cubicBezTo>
                <a:cubicBezTo>
                  <a:pt x="17245" y="12403"/>
                  <a:pt x="17443" y="11744"/>
                  <a:pt x="17625" y="11021"/>
                </a:cubicBezTo>
                <a:cubicBezTo>
                  <a:pt x="19063" y="6150"/>
                  <a:pt x="20399" y="6871"/>
                  <a:pt x="20688" y="5919"/>
                </a:cubicBezTo>
                <a:cubicBezTo>
                  <a:pt x="20715" y="5830"/>
                  <a:pt x="20764" y="5780"/>
                  <a:pt x="20807" y="5780"/>
                </a:cubicBezTo>
                <a:cubicBezTo>
                  <a:pt x="21355" y="5780"/>
                  <a:pt x="21600" y="4247"/>
                  <a:pt x="21391" y="3854"/>
                </a:cubicBezTo>
                <a:cubicBezTo>
                  <a:pt x="21359" y="3790"/>
                  <a:pt x="21327" y="3713"/>
                  <a:pt x="21322" y="3612"/>
                </a:cubicBezTo>
                <a:cubicBezTo>
                  <a:pt x="21306" y="3244"/>
                  <a:pt x="21230" y="3091"/>
                  <a:pt x="21096" y="2989"/>
                </a:cubicBezTo>
                <a:cubicBezTo>
                  <a:pt x="20929" y="2875"/>
                  <a:pt x="20409" y="2255"/>
                  <a:pt x="20049" y="1063"/>
                </a:cubicBezTo>
                <a:cubicBezTo>
                  <a:pt x="19851" y="403"/>
                  <a:pt x="19379" y="11"/>
                  <a:pt x="18864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8" name="바다 거북"/>
          <p:cNvSpPr/>
          <p:nvPr/>
        </p:nvSpPr>
        <p:spPr>
          <a:xfrm>
            <a:off x="5461002" y="3820272"/>
            <a:ext cx="1269996" cy="127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568" fill="norm" stroke="1" extrusionOk="0">
                <a:moveTo>
                  <a:pt x="10774" y="0"/>
                </a:moveTo>
                <a:cubicBezTo>
                  <a:pt x="10712" y="0"/>
                  <a:pt x="10649" y="25"/>
                  <a:pt x="10602" y="74"/>
                </a:cubicBezTo>
                <a:cubicBezTo>
                  <a:pt x="10451" y="233"/>
                  <a:pt x="10308" y="382"/>
                  <a:pt x="10203" y="489"/>
                </a:cubicBezTo>
                <a:cubicBezTo>
                  <a:pt x="9780" y="507"/>
                  <a:pt x="9615" y="938"/>
                  <a:pt x="9725" y="1257"/>
                </a:cubicBezTo>
                <a:cubicBezTo>
                  <a:pt x="9154" y="1895"/>
                  <a:pt x="9264" y="2666"/>
                  <a:pt x="9540" y="3604"/>
                </a:cubicBezTo>
                <a:cubicBezTo>
                  <a:pt x="9656" y="3999"/>
                  <a:pt x="9551" y="4320"/>
                  <a:pt x="9390" y="4560"/>
                </a:cubicBezTo>
                <a:cubicBezTo>
                  <a:pt x="8561" y="4497"/>
                  <a:pt x="7897" y="4829"/>
                  <a:pt x="7420" y="5251"/>
                </a:cubicBezTo>
                <a:cubicBezTo>
                  <a:pt x="6141" y="4975"/>
                  <a:pt x="1188" y="4397"/>
                  <a:pt x="3" y="11612"/>
                </a:cubicBezTo>
                <a:cubicBezTo>
                  <a:pt x="-26" y="11789"/>
                  <a:pt x="173" y="11907"/>
                  <a:pt x="309" y="11794"/>
                </a:cubicBezTo>
                <a:cubicBezTo>
                  <a:pt x="851" y="11342"/>
                  <a:pt x="1486" y="10857"/>
                  <a:pt x="1754" y="10653"/>
                </a:cubicBezTo>
                <a:cubicBezTo>
                  <a:pt x="1823" y="10600"/>
                  <a:pt x="1922" y="10622"/>
                  <a:pt x="1964" y="10699"/>
                </a:cubicBezTo>
                <a:lnTo>
                  <a:pt x="2050" y="10852"/>
                </a:lnTo>
                <a:cubicBezTo>
                  <a:pt x="2101" y="10943"/>
                  <a:pt x="2225" y="10953"/>
                  <a:pt x="2288" y="10870"/>
                </a:cubicBezTo>
                <a:cubicBezTo>
                  <a:pt x="2651" y="10395"/>
                  <a:pt x="3680" y="8883"/>
                  <a:pt x="4688" y="8080"/>
                </a:cubicBezTo>
                <a:cubicBezTo>
                  <a:pt x="4817" y="7978"/>
                  <a:pt x="5001" y="8090"/>
                  <a:pt x="4971" y="8252"/>
                </a:cubicBezTo>
                <a:cubicBezTo>
                  <a:pt x="4894" y="8666"/>
                  <a:pt x="4904" y="9052"/>
                  <a:pt x="4956" y="9344"/>
                </a:cubicBezTo>
                <a:cubicBezTo>
                  <a:pt x="4647" y="10245"/>
                  <a:pt x="4614" y="11475"/>
                  <a:pt x="5175" y="12473"/>
                </a:cubicBezTo>
                <a:cubicBezTo>
                  <a:pt x="4993" y="13699"/>
                  <a:pt x="5265" y="14426"/>
                  <a:pt x="6343" y="15611"/>
                </a:cubicBezTo>
                <a:cubicBezTo>
                  <a:pt x="5734" y="16493"/>
                  <a:pt x="4892" y="17969"/>
                  <a:pt x="4902" y="19380"/>
                </a:cubicBezTo>
                <a:cubicBezTo>
                  <a:pt x="4903" y="19588"/>
                  <a:pt x="4953" y="19791"/>
                  <a:pt x="5047" y="19973"/>
                </a:cubicBezTo>
                <a:lnTo>
                  <a:pt x="5230" y="20329"/>
                </a:lnTo>
                <a:cubicBezTo>
                  <a:pt x="5263" y="20392"/>
                  <a:pt x="5318" y="20438"/>
                  <a:pt x="5383" y="20459"/>
                </a:cubicBezTo>
                <a:lnTo>
                  <a:pt x="5724" y="20566"/>
                </a:lnTo>
                <a:cubicBezTo>
                  <a:pt x="5789" y="20587"/>
                  <a:pt x="5860" y="20579"/>
                  <a:pt x="5921" y="20545"/>
                </a:cubicBezTo>
                <a:lnTo>
                  <a:pt x="6338" y="20309"/>
                </a:lnTo>
                <a:cubicBezTo>
                  <a:pt x="6398" y="20275"/>
                  <a:pt x="6468" y="20266"/>
                  <a:pt x="6533" y="20287"/>
                </a:cubicBezTo>
                <a:lnTo>
                  <a:pt x="6686" y="20334"/>
                </a:lnTo>
                <a:cubicBezTo>
                  <a:pt x="6793" y="20367"/>
                  <a:pt x="6907" y="20327"/>
                  <a:pt x="6971" y="20231"/>
                </a:cubicBezTo>
                <a:lnTo>
                  <a:pt x="7375" y="19626"/>
                </a:lnTo>
                <a:cubicBezTo>
                  <a:pt x="7408" y="19578"/>
                  <a:pt x="7424" y="19520"/>
                  <a:pt x="7422" y="19461"/>
                </a:cubicBezTo>
                <a:cubicBezTo>
                  <a:pt x="7413" y="19226"/>
                  <a:pt x="7409" y="18564"/>
                  <a:pt x="7604" y="17951"/>
                </a:cubicBezTo>
                <a:cubicBezTo>
                  <a:pt x="8444" y="18957"/>
                  <a:pt x="9455" y="19455"/>
                  <a:pt x="10075" y="19684"/>
                </a:cubicBezTo>
                <a:lnTo>
                  <a:pt x="10646" y="21473"/>
                </a:lnTo>
                <a:cubicBezTo>
                  <a:pt x="10687" y="21600"/>
                  <a:pt x="10861" y="21600"/>
                  <a:pt x="10902" y="21473"/>
                </a:cubicBezTo>
                <a:lnTo>
                  <a:pt x="11474" y="19682"/>
                </a:lnTo>
                <a:cubicBezTo>
                  <a:pt x="12096" y="19453"/>
                  <a:pt x="13106" y="18954"/>
                  <a:pt x="13946" y="17950"/>
                </a:cubicBezTo>
                <a:cubicBezTo>
                  <a:pt x="14141" y="18563"/>
                  <a:pt x="14135" y="19226"/>
                  <a:pt x="14126" y="19461"/>
                </a:cubicBezTo>
                <a:cubicBezTo>
                  <a:pt x="14124" y="19520"/>
                  <a:pt x="14140" y="19578"/>
                  <a:pt x="14173" y="19626"/>
                </a:cubicBezTo>
                <a:lnTo>
                  <a:pt x="14577" y="20231"/>
                </a:lnTo>
                <a:cubicBezTo>
                  <a:pt x="14641" y="20327"/>
                  <a:pt x="14755" y="20367"/>
                  <a:pt x="14862" y="20334"/>
                </a:cubicBezTo>
                <a:lnTo>
                  <a:pt x="15015" y="20287"/>
                </a:lnTo>
                <a:cubicBezTo>
                  <a:pt x="15080" y="20266"/>
                  <a:pt x="15151" y="20275"/>
                  <a:pt x="15212" y="20309"/>
                </a:cubicBezTo>
                <a:lnTo>
                  <a:pt x="15629" y="20545"/>
                </a:lnTo>
                <a:cubicBezTo>
                  <a:pt x="15689" y="20579"/>
                  <a:pt x="15759" y="20587"/>
                  <a:pt x="15824" y="20566"/>
                </a:cubicBezTo>
                <a:lnTo>
                  <a:pt x="16165" y="20460"/>
                </a:lnTo>
                <a:cubicBezTo>
                  <a:pt x="16230" y="20440"/>
                  <a:pt x="16285" y="20392"/>
                  <a:pt x="16318" y="20329"/>
                </a:cubicBezTo>
                <a:lnTo>
                  <a:pt x="16501" y="19973"/>
                </a:lnTo>
                <a:cubicBezTo>
                  <a:pt x="16595" y="19791"/>
                  <a:pt x="16645" y="19588"/>
                  <a:pt x="16646" y="19380"/>
                </a:cubicBezTo>
                <a:cubicBezTo>
                  <a:pt x="16656" y="17969"/>
                  <a:pt x="15814" y="16493"/>
                  <a:pt x="15205" y="15611"/>
                </a:cubicBezTo>
                <a:cubicBezTo>
                  <a:pt x="16282" y="14426"/>
                  <a:pt x="16555" y="13699"/>
                  <a:pt x="16373" y="12473"/>
                </a:cubicBezTo>
                <a:cubicBezTo>
                  <a:pt x="16935" y="11475"/>
                  <a:pt x="16901" y="10244"/>
                  <a:pt x="16592" y="9344"/>
                </a:cubicBezTo>
                <a:cubicBezTo>
                  <a:pt x="16644" y="9052"/>
                  <a:pt x="16654" y="8666"/>
                  <a:pt x="16577" y="8252"/>
                </a:cubicBezTo>
                <a:cubicBezTo>
                  <a:pt x="16547" y="8091"/>
                  <a:pt x="16731" y="7978"/>
                  <a:pt x="16860" y="8080"/>
                </a:cubicBezTo>
                <a:cubicBezTo>
                  <a:pt x="17868" y="8883"/>
                  <a:pt x="18897" y="10395"/>
                  <a:pt x="19260" y="10870"/>
                </a:cubicBezTo>
                <a:cubicBezTo>
                  <a:pt x="19323" y="10953"/>
                  <a:pt x="19447" y="10943"/>
                  <a:pt x="19498" y="10852"/>
                </a:cubicBezTo>
                <a:lnTo>
                  <a:pt x="19584" y="10699"/>
                </a:lnTo>
                <a:cubicBezTo>
                  <a:pt x="19626" y="10622"/>
                  <a:pt x="19725" y="10600"/>
                  <a:pt x="19794" y="10653"/>
                </a:cubicBezTo>
                <a:cubicBezTo>
                  <a:pt x="20062" y="10857"/>
                  <a:pt x="20697" y="11342"/>
                  <a:pt x="21239" y="11794"/>
                </a:cubicBezTo>
                <a:cubicBezTo>
                  <a:pt x="21375" y="11907"/>
                  <a:pt x="21574" y="11789"/>
                  <a:pt x="21545" y="11612"/>
                </a:cubicBezTo>
                <a:cubicBezTo>
                  <a:pt x="20360" y="4398"/>
                  <a:pt x="15408" y="4975"/>
                  <a:pt x="14128" y="5251"/>
                </a:cubicBezTo>
                <a:cubicBezTo>
                  <a:pt x="13651" y="4829"/>
                  <a:pt x="12988" y="4497"/>
                  <a:pt x="12158" y="4560"/>
                </a:cubicBezTo>
                <a:cubicBezTo>
                  <a:pt x="11997" y="4320"/>
                  <a:pt x="11892" y="3999"/>
                  <a:pt x="12008" y="3604"/>
                </a:cubicBezTo>
                <a:cubicBezTo>
                  <a:pt x="12284" y="2666"/>
                  <a:pt x="12395" y="1895"/>
                  <a:pt x="11824" y="1257"/>
                </a:cubicBezTo>
                <a:cubicBezTo>
                  <a:pt x="11935" y="938"/>
                  <a:pt x="11768" y="507"/>
                  <a:pt x="11345" y="489"/>
                </a:cubicBezTo>
                <a:cubicBezTo>
                  <a:pt x="11240" y="382"/>
                  <a:pt x="11097" y="233"/>
                  <a:pt x="10946" y="74"/>
                </a:cubicBezTo>
                <a:cubicBezTo>
                  <a:pt x="10899" y="25"/>
                  <a:pt x="10836" y="0"/>
                  <a:pt x="10774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문어"/>
          <p:cNvSpPr/>
          <p:nvPr/>
        </p:nvSpPr>
        <p:spPr>
          <a:xfrm>
            <a:off x="8715121" y="4001211"/>
            <a:ext cx="1490484" cy="90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0643" fill="norm" stroke="1" extrusionOk="0">
                <a:moveTo>
                  <a:pt x="6099" y="0"/>
                </a:moveTo>
                <a:cubicBezTo>
                  <a:pt x="2842" y="0"/>
                  <a:pt x="2465" y="6960"/>
                  <a:pt x="6607" y="6047"/>
                </a:cubicBezTo>
                <a:cubicBezTo>
                  <a:pt x="8039" y="5731"/>
                  <a:pt x="8138" y="8281"/>
                  <a:pt x="6979" y="8448"/>
                </a:cubicBezTo>
                <a:cubicBezTo>
                  <a:pt x="6432" y="8527"/>
                  <a:pt x="5701" y="8168"/>
                  <a:pt x="5087" y="8311"/>
                </a:cubicBezTo>
                <a:cubicBezTo>
                  <a:pt x="3542" y="8662"/>
                  <a:pt x="2965" y="11273"/>
                  <a:pt x="2035" y="11809"/>
                </a:cubicBezTo>
                <a:cubicBezTo>
                  <a:pt x="1298" y="12240"/>
                  <a:pt x="642" y="11301"/>
                  <a:pt x="377" y="10690"/>
                </a:cubicBezTo>
                <a:cubicBezTo>
                  <a:pt x="224" y="10339"/>
                  <a:pt x="-113" y="10705"/>
                  <a:pt x="38" y="11058"/>
                </a:cubicBezTo>
                <a:cubicBezTo>
                  <a:pt x="320" y="11720"/>
                  <a:pt x="805" y="12374"/>
                  <a:pt x="1332" y="12581"/>
                </a:cubicBezTo>
                <a:cubicBezTo>
                  <a:pt x="2731" y="13154"/>
                  <a:pt x="3457" y="10577"/>
                  <a:pt x="4588" y="9786"/>
                </a:cubicBezTo>
                <a:cubicBezTo>
                  <a:pt x="4959" y="9524"/>
                  <a:pt x="5351" y="9543"/>
                  <a:pt x="5775" y="9659"/>
                </a:cubicBezTo>
                <a:cubicBezTo>
                  <a:pt x="4435" y="10470"/>
                  <a:pt x="4869" y="13055"/>
                  <a:pt x="4372" y="14276"/>
                </a:cubicBezTo>
                <a:cubicBezTo>
                  <a:pt x="4078" y="14989"/>
                  <a:pt x="3184" y="15606"/>
                  <a:pt x="2399" y="14464"/>
                </a:cubicBezTo>
                <a:cubicBezTo>
                  <a:pt x="1671" y="13359"/>
                  <a:pt x="725" y="13811"/>
                  <a:pt x="355" y="14675"/>
                </a:cubicBezTo>
                <a:cubicBezTo>
                  <a:pt x="225" y="14979"/>
                  <a:pt x="503" y="15311"/>
                  <a:pt x="650" y="15016"/>
                </a:cubicBezTo>
                <a:cubicBezTo>
                  <a:pt x="971" y="14375"/>
                  <a:pt x="1688" y="14358"/>
                  <a:pt x="1965" y="14918"/>
                </a:cubicBezTo>
                <a:cubicBezTo>
                  <a:pt x="2549" y="16044"/>
                  <a:pt x="3440" y="16447"/>
                  <a:pt x="4314" y="15807"/>
                </a:cubicBezTo>
                <a:cubicBezTo>
                  <a:pt x="4859" y="15408"/>
                  <a:pt x="5160" y="14752"/>
                  <a:pt x="5358" y="13845"/>
                </a:cubicBezTo>
                <a:cubicBezTo>
                  <a:pt x="5730" y="12138"/>
                  <a:pt x="5570" y="11022"/>
                  <a:pt x="6582" y="10878"/>
                </a:cubicBezTo>
                <a:cubicBezTo>
                  <a:pt x="6360" y="11793"/>
                  <a:pt x="6170" y="12904"/>
                  <a:pt x="6037" y="14215"/>
                </a:cubicBezTo>
                <a:cubicBezTo>
                  <a:pt x="5526" y="19138"/>
                  <a:pt x="2157" y="18906"/>
                  <a:pt x="1412" y="17417"/>
                </a:cubicBezTo>
                <a:lnTo>
                  <a:pt x="1409" y="17409"/>
                </a:lnTo>
                <a:cubicBezTo>
                  <a:pt x="1351" y="17295"/>
                  <a:pt x="1247" y="17268"/>
                  <a:pt x="1168" y="17351"/>
                </a:cubicBezTo>
                <a:cubicBezTo>
                  <a:pt x="776" y="17763"/>
                  <a:pt x="2019" y="19519"/>
                  <a:pt x="3840" y="19168"/>
                </a:cubicBezTo>
                <a:cubicBezTo>
                  <a:pt x="5304" y="18884"/>
                  <a:pt x="6507" y="17322"/>
                  <a:pt x="6954" y="14519"/>
                </a:cubicBezTo>
                <a:cubicBezTo>
                  <a:pt x="7209" y="13077"/>
                  <a:pt x="7505" y="12053"/>
                  <a:pt x="7781" y="11330"/>
                </a:cubicBezTo>
                <a:cubicBezTo>
                  <a:pt x="7867" y="11963"/>
                  <a:pt x="8106" y="12575"/>
                  <a:pt x="8413" y="13102"/>
                </a:cubicBezTo>
                <a:cubicBezTo>
                  <a:pt x="9470" y="14894"/>
                  <a:pt x="9857" y="16575"/>
                  <a:pt x="9903" y="17787"/>
                </a:cubicBezTo>
                <a:cubicBezTo>
                  <a:pt x="9988" y="20042"/>
                  <a:pt x="7823" y="20201"/>
                  <a:pt x="7909" y="17999"/>
                </a:cubicBezTo>
                <a:cubicBezTo>
                  <a:pt x="7917" y="17797"/>
                  <a:pt x="7934" y="17588"/>
                  <a:pt x="7974" y="17380"/>
                </a:cubicBezTo>
                <a:cubicBezTo>
                  <a:pt x="8002" y="17237"/>
                  <a:pt x="8057" y="17027"/>
                  <a:pt x="8106" y="16687"/>
                </a:cubicBezTo>
                <a:cubicBezTo>
                  <a:pt x="8213" y="15951"/>
                  <a:pt x="8241" y="15011"/>
                  <a:pt x="7953" y="14413"/>
                </a:cubicBezTo>
                <a:cubicBezTo>
                  <a:pt x="7817" y="14132"/>
                  <a:pt x="7546" y="14447"/>
                  <a:pt x="7677" y="14736"/>
                </a:cubicBezTo>
                <a:cubicBezTo>
                  <a:pt x="7677" y="14736"/>
                  <a:pt x="7769" y="14909"/>
                  <a:pt x="7801" y="15267"/>
                </a:cubicBezTo>
                <a:cubicBezTo>
                  <a:pt x="7926" y="16678"/>
                  <a:pt x="7302" y="17285"/>
                  <a:pt x="7497" y="18739"/>
                </a:cubicBezTo>
                <a:cubicBezTo>
                  <a:pt x="7834" y="21460"/>
                  <a:pt x="10927" y="21600"/>
                  <a:pt x="10616" y="16941"/>
                </a:cubicBezTo>
                <a:cubicBezTo>
                  <a:pt x="10581" y="16424"/>
                  <a:pt x="10506" y="15920"/>
                  <a:pt x="10402" y="15439"/>
                </a:cubicBezTo>
                <a:cubicBezTo>
                  <a:pt x="9809" y="12684"/>
                  <a:pt x="8759" y="11936"/>
                  <a:pt x="8766" y="10870"/>
                </a:cubicBezTo>
                <a:cubicBezTo>
                  <a:pt x="8763" y="10270"/>
                  <a:pt x="9318" y="9919"/>
                  <a:pt x="9572" y="10926"/>
                </a:cubicBezTo>
                <a:cubicBezTo>
                  <a:pt x="9573" y="10928"/>
                  <a:pt x="9849" y="11799"/>
                  <a:pt x="10075" y="12237"/>
                </a:cubicBezTo>
                <a:cubicBezTo>
                  <a:pt x="10991" y="13985"/>
                  <a:pt x="11825" y="13423"/>
                  <a:pt x="11553" y="15571"/>
                </a:cubicBezTo>
                <a:cubicBezTo>
                  <a:pt x="11069" y="19394"/>
                  <a:pt x="14210" y="20445"/>
                  <a:pt x="15674" y="17991"/>
                </a:cubicBezTo>
                <a:cubicBezTo>
                  <a:pt x="16022" y="17359"/>
                  <a:pt x="16671" y="17574"/>
                  <a:pt x="16878" y="18062"/>
                </a:cubicBezTo>
                <a:cubicBezTo>
                  <a:pt x="17006" y="18365"/>
                  <a:pt x="17298" y="18082"/>
                  <a:pt x="17187" y="17763"/>
                </a:cubicBezTo>
                <a:cubicBezTo>
                  <a:pt x="16885" y="16903"/>
                  <a:pt x="15921" y="16525"/>
                  <a:pt x="15323" y="17433"/>
                </a:cubicBezTo>
                <a:cubicBezTo>
                  <a:pt x="14180" y="19063"/>
                  <a:pt x="12040" y="18126"/>
                  <a:pt x="12411" y="15876"/>
                </a:cubicBezTo>
                <a:cubicBezTo>
                  <a:pt x="12973" y="12460"/>
                  <a:pt x="11367" y="12641"/>
                  <a:pt x="10694" y="10360"/>
                </a:cubicBezTo>
                <a:cubicBezTo>
                  <a:pt x="10212" y="8779"/>
                  <a:pt x="11158" y="8145"/>
                  <a:pt x="11434" y="9635"/>
                </a:cubicBezTo>
                <a:cubicBezTo>
                  <a:pt x="11992" y="12669"/>
                  <a:pt x="13220" y="11746"/>
                  <a:pt x="14213" y="11394"/>
                </a:cubicBezTo>
                <a:cubicBezTo>
                  <a:pt x="14310" y="12269"/>
                  <a:pt x="14382" y="13258"/>
                  <a:pt x="14929" y="14368"/>
                </a:cubicBezTo>
                <a:cubicBezTo>
                  <a:pt x="15833" y="16248"/>
                  <a:pt x="17452" y="16212"/>
                  <a:pt x="18753" y="15238"/>
                </a:cubicBezTo>
                <a:cubicBezTo>
                  <a:pt x="18959" y="15083"/>
                  <a:pt x="18824" y="14588"/>
                  <a:pt x="18611" y="14720"/>
                </a:cubicBezTo>
                <a:cubicBezTo>
                  <a:pt x="17874" y="15177"/>
                  <a:pt x="16817" y="15382"/>
                  <a:pt x="16086" y="14757"/>
                </a:cubicBezTo>
                <a:cubicBezTo>
                  <a:pt x="15221" y="14035"/>
                  <a:pt x="15026" y="12452"/>
                  <a:pt x="14944" y="11312"/>
                </a:cubicBezTo>
                <a:cubicBezTo>
                  <a:pt x="16399" y="11628"/>
                  <a:pt x="17255" y="14654"/>
                  <a:pt x="19751" y="12036"/>
                </a:cubicBezTo>
                <a:cubicBezTo>
                  <a:pt x="20051" y="11743"/>
                  <a:pt x="20774" y="11567"/>
                  <a:pt x="21049" y="12237"/>
                </a:cubicBezTo>
                <a:cubicBezTo>
                  <a:pt x="21179" y="12556"/>
                  <a:pt x="21487" y="12264"/>
                  <a:pt x="21369" y="11930"/>
                </a:cubicBezTo>
                <a:cubicBezTo>
                  <a:pt x="21209" y="11475"/>
                  <a:pt x="20930" y="11215"/>
                  <a:pt x="20605" y="11119"/>
                </a:cubicBezTo>
                <a:cubicBezTo>
                  <a:pt x="20456" y="11074"/>
                  <a:pt x="20308" y="11067"/>
                  <a:pt x="20162" y="11084"/>
                </a:cubicBezTo>
                <a:cubicBezTo>
                  <a:pt x="19397" y="11183"/>
                  <a:pt x="19191" y="11901"/>
                  <a:pt x="18342" y="12116"/>
                </a:cubicBezTo>
                <a:cubicBezTo>
                  <a:pt x="16979" y="12467"/>
                  <a:pt x="16362" y="10269"/>
                  <a:pt x="14835" y="10045"/>
                </a:cubicBezTo>
                <a:cubicBezTo>
                  <a:pt x="14580" y="8539"/>
                  <a:pt x="13806" y="7588"/>
                  <a:pt x="12950" y="7002"/>
                </a:cubicBezTo>
                <a:cubicBezTo>
                  <a:pt x="14127" y="6691"/>
                  <a:pt x="14523" y="5682"/>
                  <a:pt x="15151" y="6055"/>
                </a:cubicBezTo>
                <a:cubicBezTo>
                  <a:pt x="16110" y="6637"/>
                  <a:pt x="15533" y="8507"/>
                  <a:pt x="16534" y="9765"/>
                </a:cubicBezTo>
                <a:cubicBezTo>
                  <a:pt x="17387" y="10735"/>
                  <a:pt x="18076" y="10019"/>
                  <a:pt x="18734" y="8707"/>
                </a:cubicBezTo>
                <a:cubicBezTo>
                  <a:pt x="19271" y="7653"/>
                  <a:pt x="19943" y="8242"/>
                  <a:pt x="20145" y="8578"/>
                </a:cubicBezTo>
                <a:cubicBezTo>
                  <a:pt x="20328" y="8880"/>
                  <a:pt x="20619" y="8455"/>
                  <a:pt x="20444" y="8141"/>
                </a:cubicBezTo>
                <a:cubicBezTo>
                  <a:pt x="20087" y="7502"/>
                  <a:pt x="19318" y="7095"/>
                  <a:pt x="18718" y="7745"/>
                </a:cubicBezTo>
                <a:cubicBezTo>
                  <a:pt x="18299" y="8173"/>
                  <a:pt x="17710" y="9802"/>
                  <a:pt x="17040" y="9136"/>
                </a:cubicBezTo>
                <a:cubicBezTo>
                  <a:pt x="16188" y="8313"/>
                  <a:pt x="16909" y="5905"/>
                  <a:pt x="15468" y="4868"/>
                </a:cubicBezTo>
                <a:cubicBezTo>
                  <a:pt x="14385" y="4086"/>
                  <a:pt x="13894" y="5394"/>
                  <a:pt x="12611" y="5484"/>
                </a:cubicBezTo>
                <a:cubicBezTo>
                  <a:pt x="11406" y="5541"/>
                  <a:pt x="11057" y="4718"/>
                  <a:pt x="10965" y="4379"/>
                </a:cubicBezTo>
                <a:cubicBezTo>
                  <a:pt x="10917" y="4136"/>
                  <a:pt x="10878" y="3854"/>
                  <a:pt x="10855" y="3525"/>
                </a:cubicBezTo>
                <a:cubicBezTo>
                  <a:pt x="10696" y="1315"/>
                  <a:pt x="9588" y="2924"/>
                  <a:pt x="8689" y="1534"/>
                </a:cubicBezTo>
                <a:cubicBezTo>
                  <a:pt x="8689" y="1534"/>
                  <a:pt x="7824" y="0"/>
                  <a:pt x="6099" y="0"/>
                </a:cubicBezTo>
                <a:close/>
                <a:moveTo>
                  <a:pt x="12254" y="8445"/>
                </a:moveTo>
                <a:cubicBezTo>
                  <a:pt x="12680" y="8597"/>
                  <a:pt x="13104" y="8833"/>
                  <a:pt x="13433" y="9194"/>
                </a:cubicBezTo>
                <a:cubicBezTo>
                  <a:pt x="13694" y="9484"/>
                  <a:pt x="13860" y="9793"/>
                  <a:pt x="13972" y="10124"/>
                </a:cubicBezTo>
                <a:cubicBezTo>
                  <a:pt x="13892" y="10149"/>
                  <a:pt x="13810" y="10177"/>
                  <a:pt x="13725" y="10212"/>
                </a:cubicBezTo>
                <a:cubicBezTo>
                  <a:pt x="12220" y="10847"/>
                  <a:pt x="12622" y="9679"/>
                  <a:pt x="12254" y="8445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0" name="서식지 검색 기능"/>
          <p:cNvSpPr txBox="1"/>
          <p:nvPr/>
        </p:nvSpPr>
        <p:spPr>
          <a:xfrm>
            <a:off x="1745437" y="5377102"/>
            <a:ext cx="2660281" cy="3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사운드 추가</a:t>
            </a:r>
          </a:p>
        </p:txBody>
      </p:sp>
      <p:sp>
        <p:nvSpPr>
          <p:cNvPr id="181" name="해양 생물 서식지 지도 정보"/>
          <p:cNvSpPr txBox="1"/>
          <p:nvPr/>
        </p:nvSpPr>
        <p:spPr>
          <a:xfrm>
            <a:off x="8805706" y="5384626"/>
            <a:ext cx="130931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애니메이션</a:t>
            </a:r>
          </a:p>
        </p:txBody>
      </p:sp>
      <p:sp>
        <p:nvSpPr>
          <p:cNvPr id="182" name="음성인식 기반 검색"/>
          <p:cNvSpPr txBox="1"/>
          <p:nvPr/>
        </p:nvSpPr>
        <p:spPr>
          <a:xfrm>
            <a:off x="5441343" y="5377102"/>
            <a:ext cx="1309313" cy="3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그래프 추가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1763368" y="-2"/>
            <a:ext cx="8534401" cy="150707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개발일정</a:t>
            </a:r>
          </a:p>
        </p:txBody>
      </p:sp>
      <p:graphicFrame>
        <p:nvGraphicFramePr>
          <p:cNvPr id="185" name="표 4"/>
          <p:cNvGraphicFramePr/>
          <p:nvPr/>
        </p:nvGraphicFramePr>
        <p:xfrm>
          <a:off x="1149197" y="1260387"/>
          <a:ext cx="10153117" cy="45833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79447"/>
                <a:gridCol w="5132917"/>
                <a:gridCol w="3240751"/>
              </a:tblGrid>
              <a:tr h="50926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주차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계획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시행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1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Xml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모듈 조사 완료</a:t>
                      </a:r>
                    </a:p>
                    <a:p>
                      <a:pPr algn="l">
                        <a:defRPr sz="16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국가공공데이터 포털 활용사례 조사</a:t>
                      </a:r>
                    </a:p>
                  </a:txBody>
                  <a:tcPr marL="45720" marR="45720" marT="45720" marB="45720" anchor="t" anchorCtr="0" horzOverflow="overflow"/>
                </a:tc>
                <a:tc rowSpan="8">
                  <a:txBody>
                    <a:bodyPr/>
                    <a:lstStyle/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  <a:r>
                        <a:t>                   </a:t>
                      </a:r>
                    </a:p>
                    <a:p>
                      <a:pPr algn="l">
                        <a:defRPr sz="1600"/>
                      </a:pPr>
                      <a:r>
                        <a:t>                   </a:t>
                      </a: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  <a:r>
                        <a:t>                    100% 완료</a:t>
                      </a:r>
                    </a:p>
                    <a:p>
                      <a:pPr algn="l">
                        <a:defRPr sz="1600"/>
                      </a:pPr>
                    </a:p>
                    <a:p>
                      <a:pPr algn="l">
                        <a:defRPr sz="16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2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해양생물 서식정보 기능 조사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3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국가공공데이터포털 오픈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entury Gothic"/>
                        </a:rPr>
                        <a:t>api</a:t>
                      </a:r>
                      <a:r>
                        <a:t>활용</a:t>
                      </a:r>
                    </a:p>
                    <a:p>
                      <a:pPr algn="l">
                        <a:defRPr sz="1600"/>
                      </a:pPr>
                      <a:r>
                        <a:t>Youtube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기획발표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4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해양생물 서식정보 제공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entury Gothic"/>
                        </a:rPr>
                        <a:t>(</a:t>
                      </a:r>
                      <a:r>
                        <a:t>서식 지역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entury Gothic"/>
                        </a:rPr>
                        <a:t>, </a:t>
                      </a:r>
                      <a:r>
                        <a:t>생물 사진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entury Gothic"/>
                        </a:rPr>
                        <a:t>, </a:t>
                      </a:r>
                      <a:r>
                        <a:t>생물의 세부적인 설명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entury Gothic"/>
                        </a:rP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5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speech, Map kit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지도</a:t>
                      </a:r>
                      <a:r>
                        <a:t>, youtube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활용 중간 시연 발표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6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animation, core graphics 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등 추가 기능 구현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7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사운드 추가, 앱 꾸미기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  <a:tr h="509265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8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Youtube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활용 최종시연 발표</a:t>
                      </a:r>
                    </a:p>
                  </a:txBody>
                  <a:tcPr marL="45720" marR="45720" marT="45720" marB="45720" anchor="t" anchorCtr="0" horzOverflow="overflow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슬라이스">
  <a:themeElements>
    <a:clrScheme name="슬라이스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슬라이스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슬라이스">
  <a:themeElements>
    <a:clrScheme name="슬라이스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000FF"/>
      </a:hlink>
      <a:folHlink>
        <a:srgbClr val="FF00FF"/>
      </a:folHlink>
    </a:clrScheme>
    <a:fontScheme name="슬라이스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