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16"/>
  </p:notesMasterIdLst>
  <p:sldIdLst>
    <p:sldId id="256" r:id="rId2"/>
    <p:sldId id="257" r:id="rId3"/>
    <p:sldId id="264" r:id="rId4"/>
    <p:sldId id="258" r:id="rId5"/>
    <p:sldId id="265" r:id="rId6"/>
    <p:sldId id="259" r:id="rId7"/>
    <p:sldId id="266" r:id="rId8"/>
    <p:sldId id="260" r:id="rId9"/>
    <p:sldId id="267" r:id="rId10"/>
    <p:sldId id="261" r:id="rId11"/>
    <p:sldId id="268" r:id="rId12"/>
    <p:sldId id="262" r:id="rId13"/>
    <p:sldId id="269" r:id="rId14"/>
    <p:sldId id="263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0808" autoAdjust="0"/>
  </p:normalViewPr>
  <p:slideViewPr>
    <p:cSldViewPr snapToGrid="0">
      <p:cViewPr varScale="1">
        <p:scale>
          <a:sx n="80" d="100"/>
          <a:sy n="80" d="100"/>
        </p:scale>
        <p:origin x="175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7AF8E6-C0F5-4094-96F5-CEA12AE500DA}" type="datetimeFigureOut">
              <a:rPr lang="zh-TW" altLang="en-US" smtClean="0"/>
              <a:t>2024/11/6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C823D7-07D0-4420-8141-637EB619D9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20974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離開邪惡實驗室後，我加入了一家自駕車公司。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823D7-07D0-4420-8141-637EB619D991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88827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這件事讓我對公司是否重視用戶隱私產生了質疑。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823D7-07D0-4420-8141-637EB619D991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25605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面對這樣的情況，我陷入道德抉擇。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823D7-07D0-4420-8141-637EB619D991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08778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最終我決定匿名揭露公司的行為，同時開始尋找更尊重隱私和倫理的工作機會。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823D7-07D0-4420-8141-637EB619D991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8005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在曝光後，公司受到外界審查，而我成功跳槽到一家更重視隱私保護的自駕車企業，繼續致力於以科技提升安全的目標，職涯也踏上了更符合我價值觀的新起點。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823D7-07D0-4420-8141-637EB619D991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43156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我的目標是希望能將無人機研發的經驗應用於自駕技術，提升交通安全，同時在新領域實現自我成長。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823D7-07D0-4420-8141-637EB619D991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04908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由於我過去的經歷與無人機相關，團隊質疑我的能力，認為我的技術無法完全適應自駕車的需求。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823D7-07D0-4420-8141-637EB619D991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86672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我在團隊中被冷落，提案也頻頻遭到駁回。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823D7-07D0-4420-8141-637EB619D991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35554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為了獲得認可，我努力學習自駕車技術，並將無人機的精準反應和避障技術融入自駕車系統。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823D7-07D0-4420-8141-637EB619D991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65663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我加班加點開發出一個自駕車緊急避障系統的原型，展示了該技術在防碰撞方面的潛力。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823D7-07D0-4420-8141-637EB619D991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08726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我的原型在測試中表現出色，成功降低了緊急情況下的碰撞風險。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823D7-07D0-4420-8141-637EB619D991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31423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公司開始認可我的技術，並將我納入核心的自駕技術團隊。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823D7-07D0-4420-8141-637EB619D991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96852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在深入開發過程中，我發現公司利用自駕車數據來追蹤用戶行為，並將數據售予廣告商。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823D7-07D0-4420-8141-637EB619D991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41441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63718-DE8E-4DF6-B26A-A3FA8351B16E}" type="datetimeFigureOut">
              <a:rPr lang="zh-TW" altLang="en-US" smtClean="0"/>
              <a:t>2024/11/6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D2934-AC02-40D6-BC3F-019EE4FF47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4984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63718-DE8E-4DF6-B26A-A3FA8351B16E}" type="datetimeFigureOut">
              <a:rPr lang="zh-TW" altLang="en-US" smtClean="0"/>
              <a:t>2024/11/6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D2934-AC02-40D6-BC3F-019EE4FF47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4133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63718-DE8E-4DF6-B26A-A3FA8351B16E}" type="datetimeFigureOut">
              <a:rPr lang="zh-TW" altLang="en-US" smtClean="0"/>
              <a:t>2024/11/6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D2934-AC02-40D6-BC3F-019EE4FF47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5559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63718-DE8E-4DF6-B26A-A3FA8351B16E}" type="datetimeFigureOut">
              <a:rPr lang="zh-TW" altLang="en-US" smtClean="0"/>
              <a:t>2024/11/6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D2934-AC02-40D6-BC3F-019EE4FF47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5505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63718-DE8E-4DF6-B26A-A3FA8351B16E}" type="datetimeFigureOut">
              <a:rPr lang="zh-TW" altLang="en-US" smtClean="0"/>
              <a:t>2024/11/6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D2934-AC02-40D6-BC3F-019EE4FF47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8892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63718-DE8E-4DF6-B26A-A3FA8351B16E}" type="datetimeFigureOut">
              <a:rPr lang="zh-TW" altLang="en-US" smtClean="0"/>
              <a:t>2024/11/6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D2934-AC02-40D6-BC3F-019EE4FF47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3814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63718-DE8E-4DF6-B26A-A3FA8351B16E}" type="datetimeFigureOut">
              <a:rPr lang="zh-TW" altLang="en-US" smtClean="0"/>
              <a:t>2024/11/6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D2934-AC02-40D6-BC3F-019EE4FF47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6308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63718-DE8E-4DF6-B26A-A3FA8351B16E}" type="datetimeFigureOut">
              <a:rPr lang="zh-TW" altLang="en-US" smtClean="0"/>
              <a:t>2024/11/6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D2934-AC02-40D6-BC3F-019EE4FF47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0158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63718-DE8E-4DF6-B26A-A3FA8351B16E}" type="datetimeFigureOut">
              <a:rPr lang="zh-TW" altLang="en-US" smtClean="0"/>
              <a:t>2024/11/6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D2934-AC02-40D6-BC3F-019EE4FF47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5104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63718-DE8E-4DF6-B26A-A3FA8351B16E}" type="datetimeFigureOut">
              <a:rPr lang="zh-TW" altLang="en-US" smtClean="0"/>
              <a:t>2024/11/6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D2934-AC02-40D6-BC3F-019EE4FF47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557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63718-DE8E-4DF6-B26A-A3FA8351B16E}" type="datetimeFigureOut">
              <a:rPr lang="zh-TW" altLang="en-US" smtClean="0"/>
              <a:t>2024/11/6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D2934-AC02-40D6-BC3F-019EE4FF47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0951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563718-DE8E-4DF6-B26A-A3FA8351B16E}" type="datetimeFigureOut">
              <a:rPr lang="zh-TW" altLang="en-US" smtClean="0"/>
              <a:t>2024/11/6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DD2934-AC02-40D6-BC3F-019EE4FF47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7766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8779A4-1FA5-49B2-8E02-31C65D8C2F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zh-TW" altLang="en-US"/>
              <a:t>職場故事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13EBF8B-0F0A-4D8F-856D-0BA7284746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altLang="zh-TW" dirty="0"/>
              <a:t>(</a:t>
            </a:r>
            <a:r>
              <a:rPr lang="en-US" altLang="zh-TW" dirty="0" err="1"/>
              <a:t>Animaze</a:t>
            </a:r>
            <a:r>
              <a:rPr lang="en-US" altLang="zh-TW" dirty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872999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2D481B-274C-4ED4-8CC7-372EFB7410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altLang="zh-TW" dirty="0"/>
              <a:t>5.</a:t>
            </a:r>
            <a:r>
              <a:rPr lang="zh-TW" altLang="en-US" dirty="0"/>
              <a:t>意外</a:t>
            </a:r>
          </a:p>
        </p:txBody>
      </p:sp>
      <p:sp>
        <p:nvSpPr>
          <p:cNvPr id="5" name="副標題 4">
            <a:extLst>
              <a:ext uri="{FF2B5EF4-FFF2-40B4-BE49-F238E27FC236}">
                <a16:creationId xmlns:a16="http://schemas.microsoft.com/office/drawing/2014/main" id="{59D85F3C-8725-4B4E-AF5A-3D1513AF31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77388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67290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9B54EF-5F9D-4658-86A6-3E527AC889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altLang="zh-TW" dirty="0"/>
              <a:t>6.</a:t>
            </a:r>
            <a:r>
              <a:rPr lang="zh-TW" altLang="en-US" dirty="0"/>
              <a:t>轉彎</a:t>
            </a:r>
          </a:p>
        </p:txBody>
      </p:sp>
      <p:sp>
        <p:nvSpPr>
          <p:cNvPr id="5" name="副標題 4">
            <a:extLst>
              <a:ext uri="{FF2B5EF4-FFF2-40B4-BE49-F238E27FC236}">
                <a16:creationId xmlns:a16="http://schemas.microsoft.com/office/drawing/2014/main" id="{D909FE59-C99E-4779-8ACB-4810F1CDED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69011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73911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05AD1F-117C-4941-847B-7894DCF9A2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altLang="zh-TW" dirty="0"/>
              <a:t>7.</a:t>
            </a:r>
            <a:r>
              <a:rPr lang="zh-TW" altLang="en-US" dirty="0"/>
              <a:t>結局</a:t>
            </a:r>
          </a:p>
        </p:txBody>
      </p:sp>
      <p:sp>
        <p:nvSpPr>
          <p:cNvPr id="5" name="副標題 4">
            <a:extLst>
              <a:ext uri="{FF2B5EF4-FFF2-40B4-BE49-F238E27FC236}">
                <a16:creationId xmlns:a16="http://schemas.microsoft.com/office/drawing/2014/main" id="{B51C363F-9B1C-4576-BD95-23FC7165AF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1534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E035F08A-88D4-4B8A-88A2-1982D2685F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altLang="zh-TW" dirty="0"/>
              <a:t>1.</a:t>
            </a:r>
            <a:r>
              <a:rPr lang="zh-TW" altLang="en-US" dirty="0"/>
              <a:t>目標</a:t>
            </a:r>
          </a:p>
        </p:txBody>
      </p:sp>
      <p:sp>
        <p:nvSpPr>
          <p:cNvPr id="2" name="副標題 1">
            <a:extLst>
              <a:ext uri="{FF2B5EF4-FFF2-40B4-BE49-F238E27FC236}">
                <a16:creationId xmlns:a16="http://schemas.microsoft.com/office/drawing/2014/main" id="{A78D4D2D-1F75-4DF1-8B75-791E852DF5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2681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1013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E035F08A-88D4-4B8A-88A2-1982D2685F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altLang="zh-TW" dirty="0"/>
              <a:t>2.</a:t>
            </a:r>
            <a:r>
              <a:rPr lang="zh-TW" altLang="en-US" dirty="0"/>
              <a:t>阻礙</a:t>
            </a:r>
          </a:p>
        </p:txBody>
      </p:sp>
      <p:sp>
        <p:nvSpPr>
          <p:cNvPr id="2" name="副標題 1">
            <a:extLst>
              <a:ext uri="{FF2B5EF4-FFF2-40B4-BE49-F238E27FC236}">
                <a16:creationId xmlns:a16="http://schemas.microsoft.com/office/drawing/2014/main" id="{9EB00D34-AE66-436C-AF68-C9FE785E84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1874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39038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98FBC92-9A19-49B9-B312-845E92897B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altLang="zh-TW" dirty="0"/>
              <a:t>3.</a:t>
            </a:r>
            <a:r>
              <a:rPr lang="zh-TW" altLang="en-US" dirty="0"/>
              <a:t>努力</a:t>
            </a:r>
          </a:p>
        </p:txBody>
      </p:sp>
      <p:sp>
        <p:nvSpPr>
          <p:cNvPr id="5" name="副標題 4">
            <a:extLst>
              <a:ext uri="{FF2B5EF4-FFF2-40B4-BE49-F238E27FC236}">
                <a16:creationId xmlns:a16="http://schemas.microsoft.com/office/drawing/2014/main" id="{AF68E1DF-9997-44EB-A608-0E84973BEC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78565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18658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D335E7-5633-4771-A8CF-1F79AB559D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altLang="zh-TW" dirty="0"/>
              <a:t>4.</a:t>
            </a:r>
            <a:r>
              <a:rPr lang="zh-TW" altLang="en-US" dirty="0"/>
              <a:t>結果</a:t>
            </a:r>
          </a:p>
        </p:txBody>
      </p:sp>
      <p:sp>
        <p:nvSpPr>
          <p:cNvPr id="5" name="副標題 4">
            <a:extLst>
              <a:ext uri="{FF2B5EF4-FFF2-40B4-BE49-F238E27FC236}">
                <a16:creationId xmlns:a16="http://schemas.microsoft.com/office/drawing/2014/main" id="{B4D718A4-0120-4FCC-A60C-A6C4AC0912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62527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70804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訂 1">
      <a:majorFont>
        <a:latin typeface="Times New Roman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</TotalTime>
  <Words>333</Words>
  <Application>Microsoft Office PowerPoint</Application>
  <PresentationFormat>寬螢幕</PresentationFormat>
  <Paragraphs>35</Paragraphs>
  <Slides>14</Slides>
  <Notes>13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18" baseType="lpstr">
      <vt:lpstr>Arial</vt:lpstr>
      <vt:lpstr>Calibri</vt:lpstr>
      <vt:lpstr>Times New Roman</vt:lpstr>
      <vt:lpstr>Office Theme</vt:lpstr>
      <vt:lpstr>職場故事</vt:lpstr>
      <vt:lpstr>1.目標</vt:lpstr>
      <vt:lpstr>PowerPoint 簡報</vt:lpstr>
      <vt:lpstr>2.阻礙</vt:lpstr>
      <vt:lpstr>PowerPoint 簡報</vt:lpstr>
      <vt:lpstr>3.努力</vt:lpstr>
      <vt:lpstr>PowerPoint 簡報</vt:lpstr>
      <vt:lpstr>4.結果</vt:lpstr>
      <vt:lpstr>PowerPoint 簡報</vt:lpstr>
      <vt:lpstr>5.意外</vt:lpstr>
      <vt:lpstr>PowerPoint 簡報</vt:lpstr>
      <vt:lpstr>6.轉彎</vt:lpstr>
      <vt:lpstr>PowerPoint 簡報</vt:lpstr>
      <vt:lpstr>7.結局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游晉維</dc:creator>
  <cp:lastModifiedBy>游晉維</cp:lastModifiedBy>
  <cp:revision>11</cp:revision>
  <dcterms:created xsi:type="dcterms:W3CDTF">2024-10-22T14:08:32Z</dcterms:created>
  <dcterms:modified xsi:type="dcterms:W3CDTF">2024-11-06T09:30:22Z</dcterms:modified>
</cp:coreProperties>
</file>