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9" autoAdjust="0"/>
  </p:normalViewPr>
  <p:slideViewPr>
    <p:cSldViewPr snapToGrid="0">
      <p:cViewPr varScale="1">
        <p:scale>
          <a:sx n="93" d="100"/>
          <a:sy n="93" d="100"/>
        </p:scale>
        <p:origin x="15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52E1-DC32-4347-AA5C-9C8B11611555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B769E-C577-4CEA-B27A-2C1926527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6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我是邪惡實驗室的研究員，目標是完成實驗室接洽的計畫。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19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無人機竟然主動與我聯繫，並開始對話。它聲稱自己的行動都是為了「正義」。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此時我面臨困難的抉擇，要讓無人機繼續它的行動，還是控制住它。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50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最終，我決定重新編寫無人機的程式，並將實驗室的秘密公之於眾。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01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無人機的行動成功揭漏了實驗室的陰謀，我也藉機逃離了實驗室。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6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雖然不再從事無人機研究，但依舊關注著科技的發展，準備迎接未來新的挑戰。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4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計畫內容是要研發一種能自動追蹤和閃避障礙的無人機。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16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然而，在研究過程中遇到阻礙。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19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無人機的人工智慧突然開始自我學習，行為變得愈發難以控制，而實驗室內也傳出有人試圖竊取這項技術的謠言。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62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為此，我拼命嘗試修復無人機的異常行為。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2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但它卻在一場測試中脫離控制，飛向城市並開始攻擊。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74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我開始調查無人機失控的原因。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8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隨著深入調查，我發現無人機的攻擊目標，竟然是涉及與實驗室進行非法交易的相關人士。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98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在一片混亂中，發生了一個意想不到的意外。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B769E-C577-4CEA-B27A-2C19265275F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79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5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9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5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3718-DE8E-4DF6-B26A-A3FA8351B16E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79A4-1FA5-49B2-8E02-31C65D8C2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/>
              <a:t>冒險故事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EBF8B-0F0A-4D8F-856D-0BA728474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</a:t>
            </a:r>
            <a:r>
              <a:rPr lang="en-US" altLang="zh-TW" dirty="0" err="1"/>
              <a:t>Animaze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29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D481B-274C-4ED4-8CC7-372EFB741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5.</a:t>
            </a:r>
            <a:r>
              <a:rPr lang="zh-TW" altLang="en-US" dirty="0"/>
              <a:t>意外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9D85F3C-8725-4B4E-AF5A-3D1513AF3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73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01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B54EF-5F9D-4658-86A6-3E527AC88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6.</a:t>
            </a:r>
            <a:r>
              <a:rPr lang="zh-TW" altLang="en-US" dirty="0"/>
              <a:t>轉彎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909FE59-C99E-4779-8ACB-4810F1CDE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0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89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5AD1F-117C-4941-847B-7894DCF9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7.</a:t>
            </a:r>
            <a:r>
              <a:rPr lang="zh-TW" altLang="en-US" dirty="0"/>
              <a:t>結局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51C363F-9B1C-4576-BD95-23FC7165A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3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8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35F08A-88D4-4B8A-88A2-1982D268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1.</a:t>
            </a:r>
            <a:r>
              <a:rPr lang="zh-TW" altLang="en-US" dirty="0"/>
              <a:t>目標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78D4D2D-1F75-4DF1-8B75-791E852DF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6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4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35F08A-88D4-4B8A-88A2-1982D268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2.</a:t>
            </a:r>
            <a:r>
              <a:rPr lang="zh-TW" altLang="en-US" dirty="0"/>
              <a:t>阻礙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9EB00D34-AE66-436C-AF68-C9FE785E8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87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34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BC92-9A19-49B9-B312-845E92897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3.</a:t>
            </a:r>
            <a:r>
              <a:rPr lang="zh-TW" altLang="en-US" dirty="0"/>
              <a:t>努力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F68E1DF-9997-44EB-A608-0E84973B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335E7-5633-4771-A8CF-1F79AB55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4.</a:t>
            </a:r>
            <a:r>
              <a:rPr lang="zh-TW" altLang="en-US" dirty="0"/>
              <a:t>結果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4D718A4-0120-4FCC-A60C-A6C4AC091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36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290</Words>
  <Application>Microsoft Office PowerPoint</Application>
  <PresentationFormat>寬螢幕</PresentationFormat>
  <Paragraphs>37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Times New Roman</vt:lpstr>
      <vt:lpstr>Office Theme</vt:lpstr>
      <vt:lpstr>冒險故事</vt:lpstr>
      <vt:lpstr>1.目標</vt:lpstr>
      <vt:lpstr>PowerPoint 簡報</vt:lpstr>
      <vt:lpstr>2.阻礙</vt:lpstr>
      <vt:lpstr>PowerPoint 簡報</vt:lpstr>
      <vt:lpstr>3.努力</vt:lpstr>
      <vt:lpstr>PowerPoint 簡報</vt:lpstr>
      <vt:lpstr>4.結果</vt:lpstr>
      <vt:lpstr>PowerPoint 簡報</vt:lpstr>
      <vt:lpstr>5.意外</vt:lpstr>
      <vt:lpstr>PowerPoint 簡報</vt:lpstr>
      <vt:lpstr>6.轉彎</vt:lpstr>
      <vt:lpstr>PowerPoint 簡報</vt:lpstr>
      <vt:lpstr>7.結局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游晉維</dc:creator>
  <cp:lastModifiedBy>游晉維</cp:lastModifiedBy>
  <cp:revision>9</cp:revision>
  <dcterms:created xsi:type="dcterms:W3CDTF">2024-10-22T14:08:32Z</dcterms:created>
  <dcterms:modified xsi:type="dcterms:W3CDTF">2024-11-05T16:12:28Z</dcterms:modified>
</cp:coreProperties>
</file>